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634" r:id="rId3"/>
    <p:sldId id="635" r:id="rId4"/>
    <p:sldId id="636" r:id="rId5"/>
    <p:sldId id="415" r:id="rId6"/>
    <p:sldId id="637" r:id="rId7"/>
  </p:sldIdLst>
  <p:sldSz cx="12192000" cy="6858000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  <a:srgbClr val="FFD5FF"/>
    <a:srgbClr val="D39E74"/>
    <a:srgbClr val="93D7E0"/>
    <a:srgbClr val="D581FF"/>
    <a:srgbClr val="6CA172"/>
    <a:srgbClr val="FF0066"/>
    <a:srgbClr val="D9D9D9"/>
    <a:srgbClr val="FF7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5" autoAdjust="0"/>
    <p:restoredTop sz="95861" autoAdjust="0"/>
  </p:normalViewPr>
  <p:slideViewPr>
    <p:cSldViewPr snapToGrid="0">
      <p:cViewPr varScale="1">
        <p:scale>
          <a:sx n="111" d="100"/>
          <a:sy n="111" d="100"/>
        </p:scale>
        <p:origin x="660" y="96"/>
      </p:cViewPr>
      <p:guideLst>
        <p:guide orient="horz" pos="2364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2A1-E2DA-4682-AA72-833AC7FB0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FF00C-EB36-4DCF-BF8A-47DE5F9EFF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518D4-FD97-4776-A4F5-FAAF49DD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3FB8-C3C7-4AE0-B078-244029405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E9119-0552-4F7A-97E4-921B975EE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483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9464-63CF-44FE-AEB0-F8AB2A93B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E7320-E849-43DD-8038-188326CC7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80D38-75E3-46A7-AF44-F35F5E2DF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6BE0D-7161-4288-98E1-05A2CE51C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456CD-5513-473E-B371-D124C531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4921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2A6A6B-5E4F-4B7A-AF1C-831DC7016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A970A-8C6F-4A32-8495-E667BA15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2C5D1-8CF4-44EA-8D84-FA3F37459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2509-7C70-48F2-9000-C5002FE0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DC084-F172-462A-9963-409191D5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75517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21347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0642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2751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1550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2063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3435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451747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5273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26FF0-C8DA-4B24-A8A6-352E2D956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39114-AA3C-4345-810D-2845EB084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95420-F0ED-4E64-8918-7AEFA17FC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F4E1B-C7B0-4600-B348-A86EDA018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753F2-52B7-42F6-B677-7BE3E297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89342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700513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5911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38961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6585-CD86-4580-846F-74FD403F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6A3C0-52E6-4DEE-BF76-9FCDB9AD6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29B14-8E46-4523-B7C4-CCD5F57D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091C5-F862-4A79-A318-7962780A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289F7-2C25-4FC8-98FF-E1318C82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529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FC68-6209-4290-9290-99C39D155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C9A3-A2FC-455C-A0BF-0704526E7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89A1E-C195-490E-9DDE-C50C3DA29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A6004-58F5-43A7-801A-F885AFFC5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8E481-9050-41D0-B6A3-2C106B19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98889-EFAD-4995-9F12-F7EB8002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104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94C4-FE7F-4810-A990-C901B367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B6184-3BEE-45FC-BCB4-7F168809E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FC574-AC69-4E91-A351-240E20C3F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0AE05-373B-4FBC-BEE7-05BF55ABE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27EFD-4881-4283-9369-2E06CC075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6AA4A-D1FC-4E05-BA4D-1D927A11F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62952B-28E3-432F-88CF-C06455C5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D89BD0-FA1B-49BF-B278-D64F450B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220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3FB2-E8C7-4B52-A7BA-21502335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7640A-8EE5-48BD-9BFA-7FD860CC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8BFCC-BE23-419A-A84A-093435FD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30094-A2FA-4D62-8BA2-4593B2C3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542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0B824-4A16-49FF-943A-559D95165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8CA2E-23E0-492F-B152-FADE8428D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D4543-1AB1-4790-982D-0F3D817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801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B3500-85FE-405D-BDF2-D18EFAAF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35BDE-9438-42A8-A2BC-726A45C03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22E92-654B-41B1-8152-DAFC374A0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5B4DF-9973-4606-99A8-7DB49135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E0F23-F5AC-4B76-8CED-5A4F0266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95536-E8AD-4DA5-A055-D16112C2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223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466D-AD89-44A7-9907-B71F3E09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B487B-4750-4EF3-92AE-A87164A6D2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DC7FA-7123-486F-B326-1330CF582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3C871-2693-4A01-BAA5-2A110090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27188-4258-449E-B0DA-8BD0D2FA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29AE0-9E80-4987-ADDB-5B6576C8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0246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AC1B88-874C-4BC6-95A8-DB0EB7C3C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5F858-A4DC-4594-81E4-10E82B71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2BB4B-67F4-4D63-82D5-E0BABE154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B52FA-A17F-4C65-86EB-1940EBF6DB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782F-CAEF-49E5-9F6A-AC32B5AC4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7765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334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2A7084-CEBD-4BB6-AA3D-1CAB81AF73FA}"/>
              </a:ext>
            </a:extLst>
          </p:cNvPr>
          <p:cNvSpPr txBox="1"/>
          <p:nvPr/>
        </p:nvSpPr>
        <p:spPr>
          <a:xfrm>
            <a:off x="0" y="2813447"/>
            <a:ext cx="1219199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BW-GH-E-F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884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2CA06B1-A858-4D51-A49A-89B223A98B85}"/>
              </a:ext>
            </a:extLst>
          </p:cNvPr>
          <p:cNvGrpSpPr/>
          <p:nvPr/>
        </p:nvGrpSpPr>
        <p:grpSpPr>
          <a:xfrm>
            <a:off x="-110992" y="456675"/>
            <a:ext cx="12413984" cy="5987336"/>
            <a:chOff x="-110992" y="456675"/>
            <a:chExt cx="12413984" cy="5987336"/>
          </a:xfrm>
        </p:grpSpPr>
        <p:sp>
          <p:nvSpPr>
            <p:cNvPr id="689" name="TextBox 688">
              <a:extLst>
                <a:ext uri="{FF2B5EF4-FFF2-40B4-BE49-F238E27FC236}">
                  <a16:creationId xmlns:a16="http://schemas.microsoft.com/office/drawing/2014/main" id="{9F5688F0-24A6-4838-8B23-35E8C6B77641}"/>
                </a:ext>
              </a:extLst>
            </p:cNvPr>
            <p:cNvSpPr txBox="1"/>
            <p:nvPr/>
          </p:nvSpPr>
          <p:spPr>
            <a:xfrm>
              <a:off x="0" y="456675"/>
              <a:ext cx="12192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800" dirty="0"/>
                <a:t>Schematic Geologic Cross Section BW-GH-E-F from Beaufort West to Wilderness</a:t>
              </a:r>
              <a:endParaRPr lang="en-ZA" sz="2000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7CD547-C6E4-4259-9339-C4AC17FD3D0A}"/>
                </a:ext>
              </a:extLst>
            </p:cNvPr>
            <p:cNvGrpSpPr/>
            <p:nvPr/>
          </p:nvGrpSpPr>
          <p:grpSpPr>
            <a:xfrm>
              <a:off x="34935" y="979895"/>
              <a:ext cx="12082645" cy="2847657"/>
              <a:chOff x="34935" y="966615"/>
              <a:chExt cx="12082645" cy="2847657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4C4E075-0439-4961-BE9D-FCBEC880C3F7}"/>
                  </a:ext>
                </a:extLst>
              </p:cNvPr>
              <p:cNvSpPr/>
              <p:nvPr/>
            </p:nvSpPr>
            <p:spPr>
              <a:xfrm>
                <a:off x="36331" y="966615"/>
                <a:ext cx="1208124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ZA" sz="1000">
                  <a:solidFill>
                    <a:schemeClr val="tx1"/>
                  </a:solidFill>
                </a:endParaRPr>
              </a:p>
            </p:txBody>
          </p:sp>
          <p:pic>
            <p:nvPicPr>
              <p:cNvPr id="324" name="Picture 323">
                <a:extLst>
                  <a:ext uri="{FF2B5EF4-FFF2-40B4-BE49-F238E27FC236}">
                    <a16:creationId xmlns:a16="http://schemas.microsoft.com/office/drawing/2014/main" id="{A95E279A-7B6E-4308-96A0-4EE4DFEBEC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6200000">
                <a:off x="78082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5" name="Picture 324">
                <a:extLst>
                  <a:ext uri="{FF2B5EF4-FFF2-40B4-BE49-F238E27FC236}">
                    <a16:creationId xmlns:a16="http://schemas.microsoft.com/office/drawing/2014/main" id="{371FFE13-591F-4E9D-AAC8-45810DF6A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1887130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6" name="Picture 325">
                <a:extLst>
                  <a:ext uri="{FF2B5EF4-FFF2-40B4-BE49-F238E27FC236}">
                    <a16:creationId xmlns:a16="http://schemas.microsoft.com/office/drawing/2014/main" id="{41D6449D-2FB0-4666-B4E5-D149B3B836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715018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7" name="Picture 326">
                <a:extLst>
                  <a:ext uri="{FF2B5EF4-FFF2-40B4-BE49-F238E27FC236}">
                    <a16:creationId xmlns:a16="http://schemas.microsoft.com/office/drawing/2014/main" id="{F647E3EE-E0EE-4878-B49C-7B26128FC7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5620035" y="1674051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8" name="Picture 327">
                <a:extLst>
                  <a:ext uri="{FF2B5EF4-FFF2-40B4-BE49-F238E27FC236}">
                    <a16:creationId xmlns:a16="http://schemas.microsoft.com/office/drawing/2014/main" id="{596839A7-0CDE-4B4B-A380-9958E7C3BA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6200000">
                <a:off x="7534785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9" name="Picture 328">
                <a:extLst>
                  <a:ext uri="{FF2B5EF4-FFF2-40B4-BE49-F238E27FC236}">
                    <a16:creationId xmlns:a16="http://schemas.microsoft.com/office/drawing/2014/main" id="{81459B85-20A0-4412-979A-10B2EB5F6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16200000">
                <a:off x="9432186" y="1673455"/>
                <a:ext cx="2223490" cy="2056951"/>
              </a:xfrm>
              <a:prstGeom prst="rect">
                <a:avLst/>
              </a:prstGeom>
            </p:spPr>
          </p:pic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C6D36472-43A5-4739-B130-3C3577812DE9}"/>
                  </a:ext>
                </a:extLst>
              </p:cNvPr>
              <p:cNvCxnSpPr/>
              <p:nvPr/>
            </p:nvCxnSpPr>
            <p:spPr>
              <a:xfrm flipV="1">
                <a:off x="292230" y="2842411"/>
                <a:ext cx="3279996" cy="85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E8C2FF8F-21B3-4A22-8853-54E90F399E68}"/>
                  </a:ext>
                </a:extLst>
              </p:cNvPr>
              <p:cNvCxnSpPr/>
              <p:nvPr/>
            </p:nvCxnSpPr>
            <p:spPr>
              <a:xfrm>
                <a:off x="3569501" y="2844309"/>
                <a:ext cx="1966909" cy="11772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034C99C7-EDBA-4403-B2CC-55C23B0A0D34}"/>
                  </a:ext>
                </a:extLst>
              </p:cNvPr>
              <p:cNvCxnSpPr/>
              <p:nvPr/>
            </p:nvCxnSpPr>
            <p:spPr>
              <a:xfrm flipV="1">
                <a:off x="5536410" y="2736081"/>
                <a:ext cx="6102319" cy="22594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TextBox 281">
                <a:extLst>
                  <a:ext uri="{FF2B5EF4-FFF2-40B4-BE49-F238E27FC236}">
                    <a16:creationId xmlns:a16="http://schemas.microsoft.com/office/drawing/2014/main" id="{3EBA1AAB-47E1-44F9-9967-CF233131058F}"/>
                  </a:ext>
                </a:extLst>
              </p:cNvPr>
              <p:cNvSpPr txBox="1"/>
              <p:nvPr/>
            </p:nvSpPr>
            <p:spPr>
              <a:xfrm>
                <a:off x="34935" y="2732068"/>
                <a:ext cx="5792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BW</a:t>
                </a:r>
              </a:p>
            </p:txBody>
          </p:sp>
          <p:sp>
            <p:nvSpPr>
              <p:cNvPr id="283" name="TextBox 282">
                <a:extLst>
                  <a:ext uri="{FF2B5EF4-FFF2-40B4-BE49-F238E27FC236}">
                    <a16:creationId xmlns:a16="http://schemas.microsoft.com/office/drawing/2014/main" id="{903F48BA-0FB6-4DB8-B336-87A17D50A7B6}"/>
                  </a:ext>
                </a:extLst>
              </p:cNvPr>
              <p:cNvSpPr txBox="1"/>
              <p:nvPr/>
            </p:nvSpPr>
            <p:spPr>
              <a:xfrm>
                <a:off x="5296039" y="2624799"/>
                <a:ext cx="50926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E</a:t>
                </a: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66264063-34AB-4288-96B1-DC10E04CA460}"/>
                  </a:ext>
                </a:extLst>
              </p:cNvPr>
              <p:cNvSpPr txBox="1"/>
              <p:nvPr/>
            </p:nvSpPr>
            <p:spPr>
              <a:xfrm>
                <a:off x="11683077" y="2523959"/>
                <a:ext cx="3283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F</a:t>
                </a:r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F84F017F-53A7-4E06-9673-22401A9D7091}"/>
                  </a:ext>
                </a:extLst>
              </p:cNvPr>
              <p:cNvSpPr/>
              <p:nvPr/>
            </p:nvSpPr>
            <p:spPr>
              <a:xfrm>
                <a:off x="161349" y="1590185"/>
                <a:ext cx="11763956" cy="2223491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86" name="TextBox 285">
                <a:extLst>
                  <a:ext uri="{FF2B5EF4-FFF2-40B4-BE49-F238E27FC236}">
                    <a16:creationId xmlns:a16="http://schemas.microsoft.com/office/drawing/2014/main" id="{8011DFC3-21BB-433C-9CA8-E8F1F2082DAD}"/>
                  </a:ext>
                </a:extLst>
              </p:cNvPr>
              <p:cNvSpPr txBox="1"/>
              <p:nvPr/>
            </p:nvSpPr>
            <p:spPr>
              <a:xfrm>
                <a:off x="161349" y="1582493"/>
                <a:ext cx="5250257" cy="294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Beaufort West 3222</a:t>
                </a:r>
              </a:p>
            </p:txBody>
          </p:sp>
          <p:sp>
            <p:nvSpPr>
              <p:cNvPr id="287" name="TextBox 286">
                <a:extLst>
                  <a:ext uri="{FF2B5EF4-FFF2-40B4-BE49-F238E27FC236}">
                    <a16:creationId xmlns:a16="http://schemas.microsoft.com/office/drawing/2014/main" id="{2749DCAB-4FD4-4D09-AABE-27043172B5DF}"/>
                  </a:ext>
                </a:extLst>
              </p:cNvPr>
              <p:cNvSpPr txBox="1"/>
              <p:nvPr/>
            </p:nvSpPr>
            <p:spPr>
              <a:xfrm>
                <a:off x="5411605" y="1571936"/>
                <a:ext cx="6300049" cy="294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Oudtshoorn 3322</a:t>
                </a:r>
              </a:p>
            </p:txBody>
          </p:sp>
          <p:pic>
            <p:nvPicPr>
              <p:cNvPr id="279" name="Picture 6" descr="Image result for north arrow graphic">
                <a:extLst>
                  <a:ext uri="{FF2B5EF4-FFF2-40B4-BE49-F238E27FC236}">
                    <a16:creationId xmlns:a16="http://schemas.microsoft.com/office/drawing/2014/main" id="{DBC2E93F-780B-4071-9F34-125E4890AB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6200000">
                <a:off x="488386" y="2918144"/>
                <a:ext cx="559822" cy="11477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0" name="TextBox 279">
                <a:extLst>
                  <a:ext uri="{FF2B5EF4-FFF2-40B4-BE49-F238E27FC236}">
                    <a16:creationId xmlns:a16="http://schemas.microsoft.com/office/drawing/2014/main" id="{39735C50-29FC-411E-AFEA-DACF78F2F4C4}"/>
                  </a:ext>
                </a:extLst>
              </p:cNvPr>
              <p:cNvSpPr txBox="1"/>
              <p:nvPr/>
            </p:nvSpPr>
            <p:spPr>
              <a:xfrm rot="16260000">
                <a:off x="869640" y="3192718"/>
                <a:ext cx="516752" cy="605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800" b="1" dirty="0">
                    <a:solidFill>
                      <a:srgbClr val="FFFF00"/>
                    </a:solidFill>
                  </a:rPr>
                  <a:t>N</a:t>
                </a:r>
              </a:p>
            </p:txBody>
          </p:sp>
        </p:grpSp>
        <p:sp>
          <p:nvSpPr>
            <p:cNvPr id="672" name="TextBox 671">
              <a:extLst>
                <a:ext uri="{FF2B5EF4-FFF2-40B4-BE49-F238E27FC236}">
                  <a16:creationId xmlns:a16="http://schemas.microsoft.com/office/drawing/2014/main" id="{F19E1379-882E-4177-98AF-AF4E48801E5B}"/>
                </a:ext>
              </a:extLst>
            </p:cNvPr>
            <p:cNvSpPr txBox="1"/>
            <p:nvPr/>
          </p:nvSpPr>
          <p:spPr>
            <a:xfrm>
              <a:off x="3266995" y="2507292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GH</a:t>
              </a:r>
            </a:p>
          </p:txBody>
        </p:sp>
        <p:grpSp>
          <p:nvGrpSpPr>
            <p:cNvPr id="692" name="Group 691">
              <a:extLst>
                <a:ext uri="{FF2B5EF4-FFF2-40B4-BE49-F238E27FC236}">
                  <a16:creationId xmlns:a16="http://schemas.microsoft.com/office/drawing/2014/main" id="{03EFDB8C-20AE-4B88-AAD2-44295A11206A}"/>
                </a:ext>
              </a:extLst>
            </p:cNvPr>
            <p:cNvGrpSpPr/>
            <p:nvPr/>
          </p:nvGrpSpPr>
          <p:grpSpPr>
            <a:xfrm>
              <a:off x="-110992" y="4065985"/>
              <a:ext cx="12413984" cy="2378026"/>
              <a:chOff x="-110992" y="4065985"/>
              <a:chExt cx="12413984" cy="2378026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D8ECF972-D331-4CA4-AE88-7407BBB460D1}"/>
                  </a:ext>
                </a:extLst>
              </p:cNvPr>
              <p:cNvSpPr txBox="1"/>
              <p:nvPr/>
            </p:nvSpPr>
            <p:spPr>
              <a:xfrm>
                <a:off x="-110992" y="5134805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E57E927-186F-4F78-8AB5-6BEEB42F5695}"/>
                  </a:ext>
                </a:extLst>
              </p:cNvPr>
              <p:cNvCxnSpPr/>
              <p:nvPr/>
            </p:nvCxnSpPr>
            <p:spPr>
              <a:xfrm>
                <a:off x="238938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15EE33CB-05DF-4A67-94B5-01142CB1FED3}"/>
                  </a:ext>
                </a:extLst>
              </p:cNvPr>
              <p:cNvSpPr/>
              <p:nvPr/>
            </p:nvSpPr>
            <p:spPr>
              <a:xfrm>
                <a:off x="8905282" y="5199541"/>
                <a:ext cx="941686" cy="902066"/>
              </a:xfrm>
              <a:custGeom>
                <a:avLst/>
                <a:gdLst>
                  <a:gd name="connsiteX0" fmla="*/ 0 w 1266825"/>
                  <a:gd name="connsiteY0" fmla="*/ 342900 h 1221581"/>
                  <a:gd name="connsiteX1" fmla="*/ 254794 w 1266825"/>
                  <a:gd name="connsiteY1" fmla="*/ 0 h 1221581"/>
                  <a:gd name="connsiteX2" fmla="*/ 378619 w 1266825"/>
                  <a:gd name="connsiteY2" fmla="*/ 11906 h 1221581"/>
                  <a:gd name="connsiteX3" fmla="*/ 578644 w 1266825"/>
                  <a:gd name="connsiteY3" fmla="*/ 390525 h 1221581"/>
                  <a:gd name="connsiteX4" fmla="*/ 1266825 w 1266825"/>
                  <a:gd name="connsiteY4" fmla="*/ 1221581 h 1221581"/>
                  <a:gd name="connsiteX5" fmla="*/ 569119 w 1266825"/>
                  <a:gd name="connsiteY5" fmla="*/ 1219200 h 1221581"/>
                  <a:gd name="connsiteX6" fmla="*/ 547688 w 1266825"/>
                  <a:gd name="connsiteY6" fmla="*/ 1212056 h 1221581"/>
                  <a:gd name="connsiteX7" fmla="*/ 28575 w 1266825"/>
                  <a:gd name="connsiteY7" fmla="*/ 631031 h 1221581"/>
                  <a:gd name="connsiteX8" fmla="*/ 0 w 1266825"/>
                  <a:gd name="connsiteY8" fmla="*/ 342900 h 1221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6825" h="1221581">
                    <a:moveTo>
                      <a:pt x="0" y="342900"/>
                    </a:moveTo>
                    <a:lnTo>
                      <a:pt x="254794" y="0"/>
                    </a:lnTo>
                    <a:lnTo>
                      <a:pt x="378619" y="11906"/>
                    </a:lnTo>
                    <a:lnTo>
                      <a:pt x="578644" y="390525"/>
                    </a:lnTo>
                    <a:lnTo>
                      <a:pt x="1266825" y="1221581"/>
                    </a:lnTo>
                    <a:lnTo>
                      <a:pt x="569119" y="1219200"/>
                    </a:lnTo>
                    <a:lnTo>
                      <a:pt x="547688" y="1212056"/>
                    </a:lnTo>
                    <a:lnTo>
                      <a:pt x="28575" y="631031"/>
                    </a:lnTo>
                    <a:lnTo>
                      <a:pt x="0" y="34290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16A3F95-C383-41AD-B512-149EEC7DE28D}"/>
                  </a:ext>
                </a:extLst>
              </p:cNvPr>
              <p:cNvSpPr/>
              <p:nvPr/>
            </p:nvSpPr>
            <p:spPr>
              <a:xfrm>
                <a:off x="5506716" y="5790368"/>
                <a:ext cx="2209068" cy="309481"/>
              </a:xfrm>
              <a:custGeom>
                <a:avLst/>
                <a:gdLst>
                  <a:gd name="connsiteX0" fmla="*/ 0 w 2971800"/>
                  <a:gd name="connsiteY0" fmla="*/ 364331 h 419100"/>
                  <a:gd name="connsiteX1" fmla="*/ 826294 w 2971800"/>
                  <a:gd name="connsiteY1" fmla="*/ 271462 h 419100"/>
                  <a:gd name="connsiteX2" fmla="*/ 1514475 w 2971800"/>
                  <a:gd name="connsiteY2" fmla="*/ 276225 h 419100"/>
                  <a:gd name="connsiteX3" fmla="*/ 2540794 w 2971800"/>
                  <a:gd name="connsiteY3" fmla="*/ 50006 h 419100"/>
                  <a:gd name="connsiteX4" fmla="*/ 2726531 w 2971800"/>
                  <a:gd name="connsiteY4" fmla="*/ 0 h 419100"/>
                  <a:gd name="connsiteX5" fmla="*/ 2971800 w 2971800"/>
                  <a:gd name="connsiteY5" fmla="*/ 419100 h 419100"/>
                  <a:gd name="connsiteX6" fmla="*/ 11906 w 2971800"/>
                  <a:gd name="connsiteY6" fmla="*/ 416718 h 419100"/>
                  <a:gd name="connsiteX7" fmla="*/ 0 w 2971800"/>
                  <a:gd name="connsiteY7" fmla="*/ 36433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71800" h="419100">
                    <a:moveTo>
                      <a:pt x="0" y="364331"/>
                    </a:moveTo>
                    <a:lnTo>
                      <a:pt x="826294" y="271462"/>
                    </a:lnTo>
                    <a:lnTo>
                      <a:pt x="1514475" y="276225"/>
                    </a:lnTo>
                    <a:lnTo>
                      <a:pt x="2540794" y="50006"/>
                    </a:lnTo>
                    <a:lnTo>
                      <a:pt x="2726531" y="0"/>
                    </a:lnTo>
                    <a:lnTo>
                      <a:pt x="2971800" y="419100"/>
                    </a:lnTo>
                    <a:lnTo>
                      <a:pt x="11906" y="416718"/>
                    </a:lnTo>
                    <a:lnTo>
                      <a:pt x="0" y="364331"/>
                    </a:ln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A52B772-F3FA-41CB-AB75-A361D58A48F7}"/>
                  </a:ext>
                </a:extLst>
              </p:cNvPr>
              <p:cNvSpPr/>
              <p:nvPr/>
            </p:nvSpPr>
            <p:spPr>
              <a:xfrm>
                <a:off x="233285" y="5333242"/>
                <a:ext cx="5281938" cy="770185"/>
              </a:xfrm>
              <a:custGeom>
                <a:avLst/>
                <a:gdLst>
                  <a:gd name="connsiteX0" fmla="*/ 0 w 7105650"/>
                  <a:gd name="connsiteY0" fmla="*/ 90487 h 1045369"/>
                  <a:gd name="connsiteX1" fmla="*/ 1378744 w 7105650"/>
                  <a:gd name="connsiteY1" fmla="*/ 0 h 1045369"/>
                  <a:gd name="connsiteX2" fmla="*/ 3240881 w 7105650"/>
                  <a:gd name="connsiteY2" fmla="*/ 171450 h 1045369"/>
                  <a:gd name="connsiteX3" fmla="*/ 5460207 w 7105650"/>
                  <a:gd name="connsiteY3" fmla="*/ 378619 h 1045369"/>
                  <a:gd name="connsiteX4" fmla="*/ 7096125 w 7105650"/>
                  <a:gd name="connsiteY4" fmla="*/ 931069 h 1045369"/>
                  <a:gd name="connsiteX5" fmla="*/ 7105650 w 7105650"/>
                  <a:gd name="connsiteY5" fmla="*/ 1045369 h 1045369"/>
                  <a:gd name="connsiteX6" fmla="*/ 0 w 7105650"/>
                  <a:gd name="connsiteY6" fmla="*/ 1042987 h 1045369"/>
                  <a:gd name="connsiteX7" fmla="*/ 0 w 7105650"/>
                  <a:gd name="connsiteY7" fmla="*/ 90487 h 1045369"/>
                  <a:gd name="connsiteX0" fmla="*/ 0 w 7105650"/>
                  <a:gd name="connsiteY0" fmla="*/ 90487 h 1042987"/>
                  <a:gd name="connsiteX1" fmla="*/ 1378744 w 7105650"/>
                  <a:gd name="connsiteY1" fmla="*/ 0 h 1042987"/>
                  <a:gd name="connsiteX2" fmla="*/ 3240881 w 7105650"/>
                  <a:gd name="connsiteY2" fmla="*/ 171450 h 1042987"/>
                  <a:gd name="connsiteX3" fmla="*/ 5460207 w 7105650"/>
                  <a:gd name="connsiteY3" fmla="*/ 378619 h 1042987"/>
                  <a:gd name="connsiteX4" fmla="*/ 7096125 w 7105650"/>
                  <a:gd name="connsiteY4" fmla="*/ 931069 h 1042987"/>
                  <a:gd name="connsiteX5" fmla="*/ 7105650 w 7105650"/>
                  <a:gd name="connsiteY5" fmla="*/ 1033463 h 1042987"/>
                  <a:gd name="connsiteX6" fmla="*/ 0 w 7105650"/>
                  <a:gd name="connsiteY6" fmla="*/ 1042987 h 1042987"/>
                  <a:gd name="connsiteX7" fmla="*/ 0 w 7105650"/>
                  <a:gd name="connsiteY7" fmla="*/ 90487 h 1042987"/>
                  <a:gd name="connsiteX0" fmla="*/ 11907 w 7105650"/>
                  <a:gd name="connsiteY0" fmla="*/ 80962 h 1042987"/>
                  <a:gd name="connsiteX1" fmla="*/ 1378744 w 7105650"/>
                  <a:gd name="connsiteY1" fmla="*/ 0 h 1042987"/>
                  <a:gd name="connsiteX2" fmla="*/ 3240881 w 7105650"/>
                  <a:gd name="connsiteY2" fmla="*/ 171450 h 1042987"/>
                  <a:gd name="connsiteX3" fmla="*/ 5460207 w 7105650"/>
                  <a:gd name="connsiteY3" fmla="*/ 378619 h 1042987"/>
                  <a:gd name="connsiteX4" fmla="*/ 7096125 w 7105650"/>
                  <a:gd name="connsiteY4" fmla="*/ 931069 h 1042987"/>
                  <a:gd name="connsiteX5" fmla="*/ 7105650 w 7105650"/>
                  <a:gd name="connsiteY5" fmla="*/ 1033463 h 1042987"/>
                  <a:gd name="connsiteX6" fmla="*/ 0 w 7105650"/>
                  <a:gd name="connsiteY6" fmla="*/ 1042987 h 1042987"/>
                  <a:gd name="connsiteX7" fmla="*/ 11907 w 7105650"/>
                  <a:gd name="connsiteY7" fmla="*/ 80962 h 1042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5650" h="1042987">
                    <a:moveTo>
                      <a:pt x="11907" y="80962"/>
                    </a:moveTo>
                    <a:lnTo>
                      <a:pt x="1378744" y="0"/>
                    </a:lnTo>
                    <a:lnTo>
                      <a:pt x="3240881" y="171450"/>
                    </a:lnTo>
                    <a:lnTo>
                      <a:pt x="5460207" y="378619"/>
                    </a:lnTo>
                    <a:lnTo>
                      <a:pt x="7096125" y="931069"/>
                    </a:lnTo>
                    <a:lnTo>
                      <a:pt x="7105650" y="1033463"/>
                    </a:lnTo>
                    <a:lnTo>
                      <a:pt x="0" y="1042987"/>
                    </a:lnTo>
                    <a:cubicBezTo>
                      <a:pt x="794" y="730250"/>
                      <a:pt x="13494" y="407987"/>
                      <a:pt x="11907" y="80962"/>
                    </a:cubicBez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ADCD67D-9AE4-415E-9AB0-834C067A64AF}"/>
                  </a:ext>
                </a:extLst>
              </p:cNvPr>
              <p:cNvSpPr/>
              <p:nvPr/>
            </p:nvSpPr>
            <p:spPr>
              <a:xfrm>
                <a:off x="2141782" y="5493195"/>
                <a:ext cx="3375726" cy="594344"/>
              </a:xfrm>
              <a:custGeom>
                <a:avLst/>
                <a:gdLst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45456 w 4543425"/>
                  <a:gd name="connsiteY26" fmla="*/ 290513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88143 w 4543425"/>
                  <a:gd name="connsiteY30" fmla="*/ 126207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45456 w 4543425"/>
                  <a:gd name="connsiteY26" fmla="*/ 290513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64506 w 4543425"/>
                  <a:gd name="connsiteY26" fmla="*/ 269082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36181 w 4543425"/>
                  <a:gd name="connsiteY22" fmla="*/ 547688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64506 w 4543425"/>
                  <a:gd name="connsiteY26" fmla="*/ 269082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36181 w 4543425"/>
                  <a:gd name="connsiteY21" fmla="*/ 547688 h 816769"/>
                  <a:gd name="connsiteX22" fmla="*/ 3712369 w 4543425"/>
                  <a:gd name="connsiteY22" fmla="*/ 523875 h 816769"/>
                  <a:gd name="connsiteX23" fmla="*/ 3188494 w 4543425"/>
                  <a:gd name="connsiteY23" fmla="*/ 431007 h 816769"/>
                  <a:gd name="connsiteX24" fmla="*/ 2507456 w 4543425"/>
                  <a:gd name="connsiteY24" fmla="*/ 342900 h 816769"/>
                  <a:gd name="connsiteX25" fmla="*/ 1764506 w 4543425"/>
                  <a:gd name="connsiteY25" fmla="*/ 269082 h 816769"/>
                  <a:gd name="connsiteX26" fmla="*/ 1231106 w 4543425"/>
                  <a:gd name="connsiteY26" fmla="*/ 200025 h 816769"/>
                  <a:gd name="connsiteX27" fmla="*/ 1000125 w 4543425"/>
                  <a:gd name="connsiteY27" fmla="*/ 180975 h 816769"/>
                  <a:gd name="connsiteX28" fmla="*/ 678656 w 4543425"/>
                  <a:gd name="connsiteY28" fmla="*/ 150019 h 816769"/>
                  <a:gd name="connsiteX29" fmla="*/ 395286 w 4543425"/>
                  <a:gd name="connsiteY29" fmla="*/ 109539 h 816769"/>
                  <a:gd name="connsiteX30" fmla="*/ 190500 w 4543425"/>
                  <a:gd name="connsiteY30" fmla="*/ 54769 h 816769"/>
                  <a:gd name="connsiteX31" fmla="*/ 0 w 4543425"/>
                  <a:gd name="connsiteY31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36181 w 4543425"/>
                  <a:gd name="connsiteY20" fmla="*/ 547688 h 816769"/>
                  <a:gd name="connsiteX21" fmla="*/ 3712369 w 4543425"/>
                  <a:gd name="connsiteY21" fmla="*/ 523875 h 816769"/>
                  <a:gd name="connsiteX22" fmla="*/ 3188494 w 4543425"/>
                  <a:gd name="connsiteY22" fmla="*/ 431007 h 816769"/>
                  <a:gd name="connsiteX23" fmla="*/ 2507456 w 4543425"/>
                  <a:gd name="connsiteY23" fmla="*/ 342900 h 816769"/>
                  <a:gd name="connsiteX24" fmla="*/ 1764506 w 4543425"/>
                  <a:gd name="connsiteY24" fmla="*/ 269082 h 816769"/>
                  <a:gd name="connsiteX25" fmla="*/ 1231106 w 4543425"/>
                  <a:gd name="connsiteY25" fmla="*/ 200025 h 816769"/>
                  <a:gd name="connsiteX26" fmla="*/ 1000125 w 4543425"/>
                  <a:gd name="connsiteY26" fmla="*/ 180975 h 816769"/>
                  <a:gd name="connsiteX27" fmla="*/ 678656 w 4543425"/>
                  <a:gd name="connsiteY27" fmla="*/ 150019 h 816769"/>
                  <a:gd name="connsiteX28" fmla="*/ 395286 w 4543425"/>
                  <a:gd name="connsiteY28" fmla="*/ 109539 h 816769"/>
                  <a:gd name="connsiteX29" fmla="*/ 190500 w 4543425"/>
                  <a:gd name="connsiteY29" fmla="*/ 54769 h 816769"/>
                  <a:gd name="connsiteX30" fmla="*/ 0 w 4543425"/>
                  <a:gd name="connsiteY30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12369 w 4543425"/>
                  <a:gd name="connsiteY20" fmla="*/ 523875 h 816769"/>
                  <a:gd name="connsiteX21" fmla="*/ 3188494 w 4543425"/>
                  <a:gd name="connsiteY21" fmla="*/ 431007 h 816769"/>
                  <a:gd name="connsiteX22" fmla="*/ 2507456 w 4543425"/>
                  <a:gd name="connsiteY22" fmla="*/ 342900 h 816769"/>
                  <a:gd name="connsiteX23" fmla="*/ 1764506 w 4543425"/>
                  <a:gd name="connsiteY23" fmla="*/ 269082 h 816769"/>
                  <a:gd name="connsiteX24" fmla="*/ 1231106 w 4543425"/>
                  <a:gd name="connsiteY24" fmla="*/ 200025 h 816769"/>
                  <a:gd name="connsiteX25" fmla="*/ 1000125 w 4543425"/>
                  <a:gd name="connsiteY25" fmla="*/ 180975 h 816769"/>
                  <a:gd name="connsiteX26" fmla="*/ 678656 w 4543425"/>
                  <a:gd name="connsiteY26" fmla="*/ 150019 h 816769"/>
                  <a:gd name="connsiteX27" fmla="*/ 395286 w 4543425"/>
                  <a:gd name="connsiteY27" fmla="*/ 109539 h 816769"/>
                  <a:gd name="connsiteX28" fmla="*/ 190500 w 4543425"/>
                  <a:gd name="connsiteY28" fmla="*/ 54769 h 816769"/>
                  <a:gd name="connsiteX29" fmla="*/ 0 w 4543425"/>
                  <a:gd name="connsiteY29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12394 w 4543425"/>
                  <a:gd name="connsiteY16" fmla="*/ 611982 h 816769"/>
                  <a:gd name="connsiteX17" fmla="*/ 3888581 w 4543425"/>
                  <a:gd name="connsiteY17" fmla="*/ 604838 h 816769"/>
                  <a:gd name="connsiteX18" fmla="*/ 3814762 w 4543425"/>
                  <a:gd name="connsiteY18" fmla="*/ 564357 h 816769"/>
                  <a:gd name="connsiteX19" fmla="*/ 3712369 w 4543425"/>
                  <a:gd name="connsiteY19" fmla="*/ 523875 h 816769"/>
                  <a:gd name="connsiteX20" fmla="*/ 3188494 w 4543425"/>
                  <a:gd name="connsiteY20" fmla="*/ 431007 h 816769"/>
                  <a:gd name="connsiteX21" fmla="*/ 2507456 w 4543425"/>
                  <a:gd name="connsiteY21" fmla="*/ 342900 h 816769"/>
                  <a:gd name="connsiteX22" fmla="*/ 1764506 w 4543425"/>
                  <a:gd name="connsiteY22" fmla="*/ 269082 h 816769"/>
                  <a:gd name="connsiteX23" fmla="*/ 1231106 w 4543425"/>
                  <a:gd name="connsiteY23" fmla="*/ 200025 h 816769"/>
                  <a:gd name="connsiteX24" fmla="*/ 1000125 w 4543425"/>
                  <a:gd name="connsiteY24" fmla="*/ 180975 h 816769"/>
                  <a:gd name="connsiteX25" fmla="*/ 678656 w 4543425"/>
                  <a:gd name="connsiteY25" fmla="*/ 150019 h 816769"/>
                  <a:gd name="connsiteX26" fmla="*/ 395286 w 4543425"/>
                  <a:gd name="connsiteY26" fmla="*/ 109539 h 816769"/>
                  <a:gd name="connsiteX27" fmla="*/ 190500 w 4543425"/>
                  <a:gd name="connsiteY27" fmla="*/ 54769 h 816769"/>
                  <a:gd name="connsiteX28" fmla="*/ 0 w 4543425"/>
                  <a:gd name="connsiteY28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888581 w 4543425"/>
                  <a:gd name="connsiteY16" fmla="*/ 604838 h 816769"/>
                  <a:gd name="connsiteX17" fmla="*/ 3814762 w 4543425"/>
                  <a:gd name="connsiteY17" fmla="*/ 564357 h 816769"/>
                  <a:gd name="connsiteX18" fmla="*/ 3712369 w 4543425"/>
                  <a:gd name="connsiteY18" fmla="*/ 523875 h 816769"/>
                  <a:gd name="connsiteX19" fmla="*/ 3188494 w 4543425"/>
                  <a:gd name="connsiteY19" fmla="*/ 431007 h 816769"/>
                  <a:gd name="connsiteX20" fmla="*/ 2507456 w 4543425"/>
                  <a:gd name="connsiteY20" fmla="*/ 342900 h 816769"/>
                  <a:gd name="connsiteX21" fmla="*/ 1764506 w 4543425"/>
                  <a:gd name="connsiteY21" fmla="*/ 269082 h 816769"/>
                  <a:gd name="connsiteX22" fmla="*/ 1231106 w 4543425"/>
                  <a:gd name="connsiteY22" fmla="*/ 200025 h 816769"/>
                  <a:gd name="connsiteX23" fmla="*/ 1000125 w 4543425"/>
                  <a:gd name="connsiteY23" fmla="*/ 180975 h 816769"/>
                  <a:gd name="connsiteX24" fmla="*/ 678656 w 4543425"/>
                  <a:gd name="connsiteY24" fmla="*/ 150019 h 816769"/>
                  <a:gd name="connsiteX25" fmla="*/ 395286 w 4543425"/>
                  <a:gd name="connsiteY25" fmla="*/ 109539 h 816769"/>
                  <a:gd name="connsiteX26" fmla="*/ 190500 w 4543425"/>
                  <a:gd name="connsiteY26" fmla="*/ 54769 h 816769"/>
                  <a:gd name="connsiteX27" fmla="*/ 0 w 4543425"/>
                  <a:gd name="connsiteY27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888581 w 4543425"/>
                  <a:gd name="connsiteY15" fmla="*/ 604838 h 816769"/>
                  <a:gd name="connsiteX16" fmla="*/ 3814762 w 4543425"/>
                  <a:gd name="connsiteY16" fmla="*/ 564357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888581 w 4543425"/>
                  <a:gd name="connsiteY15" fmla="*/ 604838 h 816769"/>
                  <a:gd name="connsiteX16" fmla="*/ 3840956 w 4543425"/>
                  <a:gd name="connsiteY16" fmla="*/ 552451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586163 w 4543425"/>
                  <a:gd name="connsiteY17" fmla="*/ 495300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412456 w 4543425"/>
                  <a:gd name="connsiteY13" fmla="*/ 802482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586163 w 4543425"/>
                  <a:gd name="connsiteY17" fmla="*/ 495300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12456 w 4541273"/>
                  <a:gd name="connsiteY13" fmla="*/ 802482 h 804863"/>
                  <a:gd name="connsiteX14" fmla="*/ 3971925 w 4541273"/>
                  <a:gd name="connsiteY14" fmla="*/ 635794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3971925 w 4541273"/>
                  <a:gd name="connsiteY14" fmla="*/ 635794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4107656 w 4541273"/>
                  <a:gd name="connsiteY14" fmla="*/ 700087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4107656 w 4541273"/>
                  <a:gd name="connsiteY14" fmla="*/ 700087 h 804863"/>
                  <a:gd name="connsiteX15" fmla="*/ 3914775 w 4541273"/>
                  <a:gd name="connsiteY15" fmla="*/ 600076 h 804863"/>
                  <a:gd name="connsiteX16" fmla="*/ 3767137 w 4541273"/>
                  <a:gd name="connsiteY16" fmla="*/ 547688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792957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190500 w 4541273"/>
                  <a:gd name="connsiteY26" fmla="*/ 54769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190500 w 4541273"/>
                  <a:gd name="connsiteY26" fmla="*/ 54769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414336 w 4541273"/>
                  <a:gd name="connsiteY25" fmla="*/ 107157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5325 w 4541273"/>
                  <a:gd name="connsiteY24" fmla="*/ 140494 h 804863"/>
                  <a:gd name="connsiteX25" fmla="*/ 414336 w 4541273"/>
                  <a:gd name="connsiteY25" fmla="*/ 107157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5325 w 4541273"/>
                  <a:gd name="connsiteY24" fmla="*/ 140494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7706 w 4541273"/>
                  <a:gd name="connsiteY24" fmla="*/ 145256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169194 w 4541273"/>
                  <a:gd name="connsiteY22" fmla="*/ 176212 h 804863"/>
                  <a:gd name="connsiteX23" fmla="*/ 1000125 w 4541273"/>
                  <a:gd name="connsiteY23" fmla="*/ 180975 h 804863"/>
                  <a:gd name="connsiteX24" fmla="*/ 697706 w 4541273"/>
                  <a:gd name="connsiteY24" fmla="*/ 145256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541273" h="804863">
                    <a:moveTo>
                      <a:pt x="0" y="0"/>
                    </a:moveTo>
                    <a:lnTo>
                      <a:pt x="0" y="0"/>
                    </a:lnTo>
                    <a:lnTo>
                      <a:pt x="138112" y="0"/>
                    </a:lnTo>
                    <a:lnTo>
                      <a:pt x="728662" y="40482"/>
                    </a:lnTo>
                    <a:cubicBezTo>
                      <a:pt x="757145" y="46178"/>
                      <a:pt x="744380" y="45244"/>
                      <a:pt x="766762" y="45244"/>
                    </a:cubicBezTo>
                    <a:lnTo>
                      <a:pt x="1164431" y="30957"/>
                    </a:lnTo>
                    <a:cubicBezTo>
                      <a:pt x="1171575" y="33338"/>
                      <a:pt x="1178504" y="36500"/>
                      <a:pt x="1185862" y="38100"/>
                    </a:cubicBezTo>
                    <a:cubicBezTo>
                      <a:pt x="1210871" y="43537"/>
                      <a:pt x="1213508" y="42863"/>
                      <a:pt x="1233487" y="42863"/>
                    </a:cubicBezTo>
                    <a:lnTo>
                      <a:pt x="2400300" y="97632"/>
                    </a:lnTo>
                    <a:lnTo>
                      <a:pt x="3774281" y="219075"/>
                    </a:lnTo>
                    <a:lnTo>
                      <a:pt x="4405312" y="433388"/>
                    </a:lnTo>
                    <a:lnTo>
                      <a:pt x="4541044" y="478632"/>
                    </a:lnTo>
                    <a:cubicBezTo>
                      <a:pt x="4541838" y="591344"/>
                      <a:pt x="4540250" y="692151"/>
                      <a:pt x="4541044" y="804863"/>
                    </a:cubicBezTo>
                    <a:lnTo>
                      <a:pt x="4431506" y="802482"/>
                    </a:lnTo>
                    <a:lnTo>
                      <a:pt x="4321969" y="783432"/>
                    </a:lnTo>
                    <a:cubicBezTo>
                      <a:pt x="4302156" y="776356"/>
                      <a:pt x="4175522" y="730646"/>
                      <a:pt x="4107656" y="700087"/>
                    </a:cubicBezTo>
                    <a:cubicBezTo>
                      <a:pt x="4039790" y="669528"/>
                      <a:pt x="3971528" y="625476"/>
                      <a:pt x="3914775" y="600076"/>
                    </a:cubicBezTo>
                    <a:cubicBezTo>
                      <a:pt x="3858022" y="574676"/>
                      <a:pt x="3791743" y="561182"/>
                      <a:pt x="3767137" y="547688"/>
                    </a:cubicBezTo>
                    <a:cubicBezTo>
                      <a:pt x="3737768" y="534194"/>
                      <a:pt x="3682603" y="514747"/>
                      <a:pt x="3586163" y="495300"/>
                    </a:cubicBezTo>
                    <a:cubicBezTo>
                      <a:pt x="3489723" y="475853"/>
                      <a:pt x="3321050" y="452438"/>
                      <a:pt x="3188494" y="431007"/>
                    </a:cubicBezTo>
                    <a:lnTo>
                      <a:pt x="2507456" y="342900"/>
                    </a:lnTo>
                    <a:lnTo>
                      <a:pt x="1764506" y="269082"/>
                    </a:lnTo>
                    <a:lnTo>
                      <a:pt x="1169194" y="176212"/>
                    </a:lnTo>
                    <a:cubicBezTo>
                      <a:pt x="1092200" y="169862"/>
                      <a:pt x="1078706" y="186134"/>
                      <a:pt x="1000125" y="180975"/>
                    </a:cubicBezTo>
                    <a:cubicBezTo>
                      <a:pt x="921544" y="175816"/>
                      <a:pt x="796131" y="158750"/>
                      <a:pt x="697706" y="145256"/>
                    </a:cubicBezTo>
                    <a:lnTo>
                      <a:pt x="409574" y="100013"/>
                    </a:lnTo>
                    <a:lnTo>
                      <a:pt x="219075" y="523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70ABA-CBC0-46E6-B5D0-E2F141C2BBA5}"/>
                  </a:ext>
                </a:extLst>
              </p:cNvPr>
              <p:cNvSpPr/>
              <p:nvPr/>
            </p:nvSpPr>
            <p:spPr>
              <a:xfrm>
                <a:off x="5508049" y="5640658"/>
                <a:ext cx="2028519" cy="446637"/>
              </a:xfrm>
              <a:custGeom>
                <a:avLst/>
                <a:gdLst>
                  <a:gd name="connsiteX0" fmla="*/ 2381 w 2724150"/>
                  <a:gd name="connsiteY0" fmla="*/ 435769 h 559594"/>
                  <a:gd name="connsiteX1" fmla="*/ 792956 w 2724150"/>
                  <a:gd name="connsiteY1" fmla="*/ 319088 h 559594"/>
                  <a:gd name="connsiteX2" fmla="*/ 990600 w 2724150"/>
                  <a:gd name="connsiteY2" fmla="*/ 264319 h 559594"/>
                  <a:gd name="connsiteX3" fmla="*/ 1233488 w 2724150"/>
                  <a:gd name="connsiteY3" fmla="*/ 338138 h 559594"/>
                  <a:gd name="connsiteX4" fmla="*/ 1788319 w 2724150"/>
                  <a:gd name="connsiteY4" fmla="*/ 223838 h 559594"/>
                  <a:gd name="connsiteX5" fmla="*/ 2552700 w 2724150"/>
                  <a:gd name="connsiteY5" fmla="*/ 26194 h 559594"/>
                  <a:gd name="connsiteX6" fmla="*/ 2602706 w 2724150"/>
                  <a:gd name="connsiteY6" fmla="*/ 0 h 559594"/>
                  <a:gd name="connsiteX7" fmla="*/ 2724150 w 2724150"/>
                  <a:gd name="connsiteY7" fmla="*/ 223838 h 559594"/>
                  <a:gd name="connsiteX8" fmla="*/ 2497931 w 2724150"/>
                  <a:gd name="connsiteY8" fmla="*/ 352425 h 559594"/>
                  <a:gd name="connsiteX9" fmla="*/ 2043113 w 2724150"/>
                  <a:gd name="connsiteY9" fmla="*/ 492919 h 559594"/>
                  <a:gd name="connsiteX10" fmla="*/ 1585913 w 2724150"/>
                  <a:gd name="connsiteY10" fmla="*/ 557213 h 559594"/>
                  <a:gd name="connsiteX11" fmla="*/ 1126331 w 2724150"/>
                  <a:gd name="connsiteY11" fmla="*/ 540544 h 559594"/>
                  <a:gd name="connsiteX12" fmla="*/ 916781 w 2724150"/>
                  <a:gd name="connsiteY12" fmla="*/ 466725 h 559594"/>
                  <a:gd name="connsiteX13" fmla="*/ 652463 w 2724150"/>
                  <a:gd name="connsiteY13" fmla="*/ 497681 h 559594"/>
                  <a:gd name="connsiteX14" fmla="*/ 221456 w 2724150"/>
                  <a:gd name="connsiteY14" fmla="*/ 531019 h 559594"/>
                  <a:gd name="connsiteX15" fmla="*/ 0 w 2724150"/>
                  <a:gd name="connsiteY15" fmla="*/ 559594 h 559594"/>
                  <a:gd name="connsiteX16" fmla="*/ 2381 w 2724150"/>
                  <a:gd name="connsiteY16" fmla="*/ 435769 h 559594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26331 w 2724150"/>
                  <a:gd name="connsiteY11" fmla="*/ 540544 h 576263"/>
                  <a:gd name="connsiteX12" fmla="*/ 916781 w 2724150"/>
                  <a:gd name="connsiteY12" fmla="*/ 466725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16781 w 2724150"/>
                  <a:gd name="connsiteY12" fmla="*/ 466725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97744 w 2724150"/>
                  <a:gd name="connsiteY12" fmla="*/ 509588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97744 w 2724150"/>
                  <a:gd name="connsiteY12" fmla="*/ 509588 h 576263"/>
                  <a:gd name="connsiteX13" fmla="*/ 633413 w 2724150"/>
                  <a:gd name="connsiteY13" fmla="*/ 569118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92931"/>
                  <a:gd name="connsiteX1" fmla="*/ 792956 w 2724150"/>
                  <a:gd name="connsiteY1" fmla="*/ 319088 h 592931"/>
                  <a:gd name="connsiteX2" fmla="*/ 990600 w 2724150"/>
                  <a:gd name="connsiteY2" fmla="*/ 264319 h 592931"/>
                  <a:gd name="connsiteX3" fmla="*/ 1233488 w 2724150"/>
                  <a:gd name="connsiteY3" fmla="*/ 338138 h 592931"/>
                  <a:gd name="connsiteX4" fmla="*/ 1788319 w 2724150"/>
                  <a:gd name="connsiteY4" fmla="*/ 223838 h 592931"/>
                  <a:gd name="connsiteX5" fmla="*/ 2552700 w 2724150"/>
                  <a:gd name="connsiteY5" fmla="*/ 26194 h 592931"/>
                  <a:gd name="connsiteX6" fmla="*/ 2602706 w 2724150"/>
                  <a:gd name="connsiteY6" fmla="*/ 0 h 592931"/>
                  <a:gd name="connsiteX7" fmla="*/ 2724150 w 2724150"/>
                  <a:gd name="connsiteY7" fmla="*/ 223838 h 592931"/>
                  <a:gd name="connsiteX8" fmla="*/ 2497931 w 2724150"/>
                  <a:gd name="connsiteY8" fmla="*/ 352425 h 592931"/>
                  <a:gd name="connsiteX9" fmla="*/ 2043113 w 2724150"/>
                  <a:gd name="connsiteY9" fmla="*/ 492919 h 592931"/>
                  <a:gd name="connsiteX10" fmla="*/ 1588294 w 2724150"/>
                  <a:gd name="connsiteY10" fmla="*/ 576263 h 592931"/>
                  <a:gd name="connsiteX11" fmla="*/ 1131094 w 2724150"/>
                  <a:gd name="connsiteY11" fmla="*/ 569119 h 592931"/>
                  <a:gd name="connsiteX12" fmla="*/ 997744 w 2724150"/>
                  <a:gd name="connsiteY12" fmla="*/ 509588 h 592931"/>
                  <a:gd name="connsiteX13" fmla="*/ 633413 w 2724150"/>
                  <a:gd name="connsiteY13" fmla="*/ 569118 h 592931"/>
                  <a:gd name="connsiteX14" fmla="*/ 214312 w 2724150"/>
                  <a:gd name="connsiteY14" fmla="*/ 592931 h 592931"/>
                  <a:gd name="connsiteX15" fmla="*/ 0 w 2724150"/>
                  <a:gd name="connsiteY15" fmla="*/ 559594 h 592931"/>
                  <a:gd name="connsiteX16" fmla="*/ 2381 w 2724150"/>
                  <a:gd name="connsiteY16" fmla="*/ 435769 h 592931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61988 w 2724150"/>
                  <a:gd name="connsiteY13" fmla="*/ 571499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38175"/>
                  <a:gd name="connsiteX1" fmla="*/ 792956 w 2724150"/>
                  <a:gd name="connsiteY1" fmla="*/ 319088 h 638175"/>
                  <a:gd name="connsiteX2" fmla="*/ 990600 w 2724150"/>
                  <a:gd name="connsiteY2" fmla="*/ 264319 h 638175"/>
                  <a:gd name="connsiteX3" fmla="*/ 1233488 w 2724150"/>
                  <a:gd name="connsiteY3" fmla="*/ 338138 h 638175"/>
                  <a:gd name="connsiteX4" fmla="*/ 1788319 w 2724150"/>
                  <a:gd name="connsiteY4" fmla="*/ 223838 h 638175"/>
                  <a:gd name="connsiteX5" fmla="*/ 2552700 w 2724150"/>
                  <a:gd name="connsiteY5" fmla="*/ 26194 h 638175"/>
                  <a:gd name="connsiteX6" fmla="*/ 2602706 w 2724150"/>
                  <a:gd name="connsiteY6" fmla="*/ 0 h 638175"/>
                  <a:gd name="connsiteX7" fmla="*/ 2724150 w 2724150"/>
                  <a:gd name="connsiteY7" fmla="*/ 223838 h 638175"/>
                  <a:gd name="connsiteX8" fmla="*/ 2497931 w 2724150"/>
                  <a:gd name="connsiteY8" fmla="*/ 352425 h 638175"/>
                  <a:gd name="connsiteX9" fmla="*/ 2043113 w 2724150"/>
                  <a:gd name="connsiteY9" fmla="*/ 492919 h 638175"/>
                  <a:gd name="connsiteX10" fmla="*/ 1588294 w 2724150"/>
                  <a:gd name="connsiteY10" fmla="*/ 576263 h 638175"/>
                  <a:gd name="connsiteX11" fmla="*/ 1154907 w 2724150"/>
                  <a:gd name="connsiteY11" fmla="*/ 557213 h 638175"/>
                  <a:gd name="connsiteX12" fmla="*/ 997744 w 2724150"/>
                  <a:gd name="connsiteY12" fmla="*/ 509588 h 638175"/>
                  <a:gd name="connsiteX13" fmla="*/ 661988 w 2724150"/>
                  <a:gd name="connsiteY13" fmla="*/ 571499 h 638175"/>
                  <a:gd name="connsiteX14" fmla="*/ 223837 w 2724150"/>
                  <a:gd name="connsiteY14" fmla="*/ 638175 h 638175"/>
                  <a:gd name="connsiteX15" fmla="*/ 0 w 2724150"/>
                  <a:gd name="connsiteY15" fmla="*/ 607219 h 638175"/>
                  <a:gd name="connsiteX16" fmla="*/ 2381 w 2724150"/>
                  <a:gd name="connsiteY16" fmla="*/ 435769 h 638175"/>
                  <a:gd name="connsiteX0" fmla="*/ 2381 w 2724150"/>
                  <a:gd name="connsiteY0" fmla="*/ 435769 h 638175"/>
                  <a:gd name="connsiteX1" fmla="*/ 792956 w 2724150"/>
                  <a:gd name="connsiteY1" fmla="*/ 319088 h 638175"/>
                  <a:gd name="connsiteX2" fmla="*/ 990600 w 2724150"/>
                  <a:gd name="connsiteY2" fmla="*/ 264319 h 638175"/>
                  <a:gd name="connsiteX3" fmla="*/ 1233488 w 2724150"/>
                  <a:gd name="connsiteY3" fmla="*/ 338138 h 638175"/>
                  <a:gd name="connsiteX4" fmla="*/ 1788319 w 2724150"/>
                  <a:gd name="connsiteY4" fmla="*/ 223838 h 638175"/>
                  <a:gd name="connsiteX5" fmla="*/ 2552700 w 2724150"/>
                  <a:gd name="connsiteY5" fmla="*/ 26194 h 638175"/>
                  <a:gd name="connsiteX6" fmla="*/ 2602706 w 2724150"/>
                  <a:gd name="connsiteY6" fmla="*/ 0 h 638175"/>
                  <a:gd name="connsiteX7" fmla="*/ 2724150 w 2724150"/>
                  <a:gd name="connsiteY7" fmla="*/ 223838 h 638175"/>
                  <a:gd name="connsiteX8" fmla="*/ 2497931 w 2724150"/>
                  <a:gd name="connsiteY8" fmla="*/ 352425 h 638175"/>
                  <a:gd name="connsiteX9" fmla="*/ 2043113 w 2724150"/>
                  <a:gd name="connsiteY9" fmla="*/ 492919 h 638175"/>
                  <a:gd name="connsiteX10" fmla="*/ 1588294 w 2724150"/>
                  <a:gd name="connsiteY10" fmla="*/ 576263 h 638175"/>
                  <a:gd name="connsiteX11" fmla="*/ 1154907 w 2724150"/>
                  <a:gd name="connsiteY11" fmla="*/ 557213 h 638175"/>
                  <a:gd name="connsiteX12" fmla="*/ 997744 w 2724150"/>
                  <a:gd name="connsiteY12" fmla="*/ 509588 h 638175"/>
                  <a:gd name="connsiteX13" fmla="*/ 661988 w 2724150"/>
                  <a:gd name="connsiteY13" fmla="*/ 571499 h 638175"/>
                  <a:gd name="connsiteX14" fmla="*/ 223837 w 2724150"/>
                  <a:gd name="connsiteY14" fmla="*/ 638175 h 638175"/>
                  <a:gd name="connsiteX15" fmla="*/ 0 w 2724150"/>
                  <a:gd name="connsiteY15" fmla="*/ 628650 h 638175"/>
                  <a:gd name="connsiteX16" fmla="*/ 2381 w 2724150"/>
                  <a:gd name="connsiteY16" fmla="*/ 435769 h 638175"/>
                  <a:gd name="connsiteX0" fmla="*/ 2381 w 2724150"/>
                  <a:gd name="connsiteY0" fmla="*/ 435769 h 628650"/>
                  <a:gd name="connsiteX1" fmla="*/ 792956 w 2724150"/>
                  <a:gd name="connsiteY1" fmla="*/ 319088 h 628650"/>
                  <a:gd name="connsiteX2" fmla="*/ 990600 w 2724150"/>
                  <a:gd name="connsiteY2" fmla="*/ 264319 h 628650"/>
                  <a:gd name="connsiteX3" fmla="*/ 1233488 w 2724150"/>
                  <a:gd name="connsiteY3" fmla="*/ 338138 h 628650"/>
                  <a:gd name="connsiteX4" fmla="*/ 1788319 w 2724150"/>
                  <a:gd name="connsiteY4" fmla="*/ 223838 h 628650"/>
                  <a:gd name="connsiteX5" fmla="*/ 2552700 w 2724150"/>
                  <a:gd name="connsiteY5" fmla="*/ 26194 h 628650"/>
                  <a:gd name="connsiteX6" fmla="*/ 2602706 w 2724150"/>
                  <a:gd name="connsiteY6" fmla="*/ 0 h 628650"/>
                  <a:gd name="connsiteX7" fmla="*/ 2724150 w 2724150"/>
                  <a:gd name="connsiteY7" fmla="*/ 223838 h 628650"/>
                  <a:gd name="connsiteX8" fmla="*/ 2497931 w 2724150"/>
                  <a:gd name="connsiteY8" fmla="*/ 352425 h 628650"/>
                  <a:gd name="connsiteX9" fmla="*/ 2043113 w 2724150"/>
                  <a:gd name="connsiteY9" fmla="*/ 492919 h 628650"/>
                  <a:gd name="connsiteX10" fmla="*/ 1588294 w 2724150"/>
                  <a:gd name="connsiteY10" fmla="*/ 576263 h 628650"/>
                  <a:gd name="connsiteX11" fmla="*/ 1154907 w 2724150"/>
                  <a:gd name="connsiteY11" fmla="*/ 557213 h 628650"/>
                  <a:gd name="connsiteX12" fmla="*/ 997744 w 2724150"/>
                  <a:gd name="connsiteY12" fmla="*/ 509588 h 628650"/>
                  <a:gd name="connsiteX13" fmla="*/ 661988 w 2724150"/>
                  <a:gd name="connsiteY13" fmla="*/ 571499 h 628650"/>
                  <a:gd name="connsiteX14" fmla="*/ 230981 w 2724150"/>
                  <a:gd name="connsiteY14" fmla="*/ 623888 h 628650"/>
                  <a:gd name="connsiteX15" fmla="*/ 0 w 2724150"/>
                  <a:gd name="connsiteY15" fmla="*/ 628650 h 628650"/>
                  <a:gd name="connsiteX16" fmla="*/ 2381 w 2724150"/>
                  <a:gd name="connsiteY16" fmla="*/ 435769 h 628650"/>
                  <a:gd name="connsiteX0" fmla="*/ 2381 w 2724150"/>
                  <a:gd name="connsiteY0" fmla="*/ 435769 h 628650"/>
                  <a:gd name="connsiteX1" fmla="*/ 792956 w 2724150"/>
                  <a:gd name="connsiteY1" fmla="*/ 319088 h 628650"/>
                  <a:gd name="connsiteX2" fmla="*/ 990600 w 2724150"/>
                  <a:gd name="connsiteY2" fmla="*/ 264319 h 628650"/>
                  <a:gd name="connsiteX3" fmla="*/ 1233488 w 2724150"/>
                  <a:gd name="connsiteY3" fmla="*/ 338138 h 628650"/>
                  <a:gd name="connsiteX4" fmla="*/ 1788319 w 2724150"/>
                  <a:gd name="connsiteY4" fmla="*/ 223838 h 628650"/>
                  <a:gd name="connsiteX5" fmla="*/ 2552700 w 2724150"/>
                  <a:gd name="connsiteY5" fmla="*/ 26194 h 628650"/>
                  <a:gd name="connsiteX6" fmla="*/ 2602706 w 2724150"/>
                  <a:gd name="connsiteY6" fmla="*/ 0 h 628650"/>
                  <a:gd name="connsiteX7" fmla="*/ 2724150 w 2724150"/>
                  <a:gd name="connsiteY7" fmla="*/ 223838 h 628650"/>
                  <a:gd name="connsiteX8" fmla="*/ 2474119 w 2724150"/>
                  <a:gd name="connsiteY8" fmla="*/ 328613 h 628650"/>
                  <a:gd name="connsiteX9" fmla="*/ 2043113 w 2724150"/>
                  <a:gd name="connsiteY9" fmla="*/ 492919 h 628650"/>
                  <a:gd name="connsiteX10" fmla="*/ 1588294 w 2724150"/>
                  <a:gd name="connsiteY10" fmla="*/ 576263 h 628650"/>
                  <a:gd name="connsiteX11" fmla="*/ 1154907 w 2724150"/>
                  <a:gd name="connsiteY11" fmla="*/ 557213 h 628650"/>
                  <a:gd name="connsiteX12" fmla="*/ 997744 w 2724150"/>
                  <a:gd name="connsiteY12" fmla="*/ 509588 h 628650"/>
                  <a:gd name="connsiteX13" fmla="*/ 661988 w 2724150"/>
                  <a:gd name="connsiteY13" fmla="*/ 571499 h 628650"/>
                  <a:gd name="connsiteX14" fmla="*/ 230981 w 2724150"/>
                  <a:gd name="connsiteY14" fmla="*/ 623888 h 628650"/>
                  <a:gd name="connsiteX15" fmla="*/ 0 w 2724150"/>
                  <a:gd name="connsiteY15" fmla="*/ 628650 h 628650"/>
                  <a:gd name="connsiteX16" fmla="*/ 2381 w 2724150"/>
                  <a:gd name="connsiteY16" fmla="*/ 435769 h 628650"/>
                  <a:gd name="connsiteX0" fmla="*/ 7143 w 2728912"/>
                  <a:gd name="connsiteY0" fmla="*/ 435769 h 623888"/>
                  <a:gd name="connsiteX1" fmla="*/ 797718 w 2728912"/>
                  <a:gd name="connsiteY1" fmla="*/ 319088 h 623888"/>
                  <a:gd name="connsiteX2" fmla="*/ 995362 w 2728912"/>
                  <a:gd name="connsiteY2" fmla="*/ 264319 h 623888"/>
                  <a:gd name="connsiteX3" fmla="*/ 1238250 w 2728912"/>
                  <a:gd name="connsiteY3" fmla="*/ 338138 h 623888"/>
                  <a:gd name="connsiteX4" fmla="*/ 1793081 w 2728912"/>
                  <a:gd name="connsiteY4" fmla="*/ 223838 h 623888"/>
                  <a:gd name="connsiteX5" fmla="*/ 2557462 w 2728912"/>
                  <a:gd name="connsiteY5" fmla="*/ 26194 h 623888"/>
                  <a:gd name="connsiteX6" fmla="*/ 2607468 w 2728912"/>
                  <a:gd name="connsiteY6" fmla="*/ 0 h 623888"/>
                  <a:gd name="connsiteX7" fmla="*/ 2728912 w 2728912"/>
                  <a:gd name="connsiteY7" fmla="*/ 223838 h 623888"/>
                  <a:gd name="connsiteX8" fmla="*/ 2478881 w 2728912"/>
                  <a:gd name="connsiteY8" fmla="*/ 328613 h 623888"/>
                  <a:gd name="connsiteX9" fmla="*/ 2047875 w 2728912"/>
                  <a:gd name="connsiteY9" fmla="*/ 492919 h 623888"/>
                  <a:gd name="connsiteX10" fmla="*/ 1593056 w 2728912"/>
                  <a:gd name="connsiteY10" fmla="*/ 576263 h 623888"/>
                  <a:gd name="connsiteX11" fmla="*/ 1159669 w 2728912"/>
                  <a:gd name="connsiteY11" fmla="*/ 557213 h 623888"/>
                  <a:gd name="connsiteX12" fmla="*/ 1002506 w 2728912"/>
                  <a:gd name="connsiteY12" fmla="*/ 509588 h 623888"/>
                  <a:gd name="connsiteX13" fmla="*/ 666750 w 2728912"/>
                  <a:gd name="connsiteY13" fmla="*/ 571499 h 623888"/>
                  <a:gd name="connsiteX14" fmla="*/ 235743 w 2728912"/>
                  <a:gd name="connsiteY14" fmla="*/ 623888 h 623888"/>
                  <a:gd name="connsiteX15" fmla="*/ 0 w 2728912"/>
                  <a:gd name="connsiteY15" fmla="*/ 611981 h 623888"/>
                  <a:gd name="connsiteX16" fmla="*/ 7143 w 2728912"/>
                  <a:gd name="connsiteY16" fmla="*/ 435769 h 623888"/>
                  <a:gd name="connsiteX0" fmla="*/ 7143 w 2728912"/>
                  <a:gd name="connsiteY0" fmla="*/ 435769 h 611981"/>
                  <a:gd name="connsiteX1" fmla="*/ 797718 w 2728912"/>
                  <a:gd name="connsiteY1" fmla="*/ 319088 h 611981"/>
                  <a:gd name="connsiteX2" fmla="*/ 995362 w 2728912"/>
                  <a:gd name="connsiteY2" fmla="*/ 264319 h 611981"/>
                  <a:gd name="connsiteX3" fmla="*/ 1238250 w 2728912"/>
                  <a:gd name="connsiteY3" fmla="*/ 338138 h 611981"/>
                  <a:gd name="connsiteX4" fmla="*/ 1793081 w 2728912"/>
                  <a:gd name="connsiteY4" fmla="*/ 223838 h 611981"/>
                  <a:gd name="connsiteX5" fmla="*/ 2557462 w 2728912"/>
                  <a:gd name="connsiteY5" fmla="*/ 26194 h 611981"/>
                  <a:gd name="connsiteX6" fmla="*/ 2607468 w 2728912"/>
                  <a:gd name="connsiteY6" fmla="*/ 0 h 611981"/>
                  <a:gd name="connsiteX7" fmla="*/ 2728912 w 2728912"/>
                  <a:gd name="connsiteY7" fmla="*/ 223838 h 611981"/>
                  <a:gd name="connsiteX8" fmla="*/ 2478881 w 2728912"/>
                  <a:gd name="connsiteY8" fmla="*/ 328613 h 611981"/>
                  <a:gd name="connsiteX9" fmla="*/ 2047875 w 2728912"/>
                  <a:gd name="connsiteY9" fmla="*/ 492919 h 611981"/>
                  <a:gd name="connsiteX10" fmla="*/ 1593056 w 2728912"/>
                  <a:gd name="connsiteY10" fmla="*/ 576263 h 611981"/>
                  <a:gd name="connsiteX11" fmla="*/ 1159669 w 2728912"/>
                  <a:gd name="connsiteY11" fmla="*/ 557213 h 611981"/>
                  <a:gd name="connsiteX12" fmla="*/ 1002506 w 2728912"/>
                  <a:gd name="connsiteY12" fmla="*/ 509588 h 611981"/>
                  <a:gd name="connsiteX13" fmla="*/ 666750 w 2728912"/>
                  <a:gd name="connsiteY13" fmla="*/ 571499 h 611981"/>
                  <a:gd name="connsiteX14" fmla="*/ 242887 w 2728912"/>
                  <a:gd name="connsiteY14" fmla="*/ 604838 h 611981"/>
                  <a:gd name="connsiteX15" fmla="*/ 0 w 2728912"/>
                  <a:gd name="connsiteY15" fmla="*/ 611981 h 611981"/>
                  <a:gd name="connsiteX16" fmla="*/ 7143 w 2728912"/>
                  <a:gd name="connsiteY16" fmla="*/ 435769 h 611981"/>
                  <a:gd name="connsiteX0" fmla="*/ 7143 w 2728912"/>
                  <a:gd name="connsiteY0" fmla="*/ 435769 h 604838"/>
                  <a:gd name="connsiteX1" fmla="*/ 797718 w 2728912"/>
                  <a:gd name="connsiteY1" fmla="*/ 319088 h 604838"/>
                  <a:gd name="connsiteX2" fmla="*/ 995362 w 2728912"/>
                  <a:gd name="connsiteY2" fmla="*/ 264319 h 604838"/>
                  <a:gd name="connsiteX3" fmla="*/ 1238250 w 2728912"/>
                  <a:gd name="connsiteY3" fmla="*/ 338138 h 604838"/>
                  <a:gd name="connsiteX4" fmla="*/ 1793081 w 2728912"/>
                  <a:gd name="connsiteY4" fmla="*/ 223838 h 604838"/>
                  <a:gd name="connsiteX5" fmla="*/ 2557462 w 2728912"/>
                  <a:gd name="connsiteY5" fmla="*/ 26194 h 604838"/>
                  <a:gd name="connsiteX6" fmla="*/ 2607468 w 2728912"/>
                  <a:gd name="connsiteY6" fmla="*/ 0 h 604838"/>
                  <a:gd name="connsiteX7" fmla="*/ 2728912 w 2728912"/>
                  <a:gd name="connsiteY7" fmla="*/ 223838 h 604838"/>
                  <a:gd name="connsiteX8" fmla="*/ 2478881 w 2728912"/>
                  <a:gd name="connsiteY8" fmla="*/ 328613 h 604838"/>
                  <a:gd name="connsiteX9" fmla="*/ 2047875 w 2728912"/>
                  <a:gd name="connsiteY9" fmla="*/ 492919 h 604838"/>
                  <a:gd name="connsiteX10" fmla="*/ 1593056 w 2728912"/>
                  <a:gd name="connsiteY10" fmla="*/ 576263 h 604838"/>
                  <a:gd name="connsiteX11" fmla="*/ 1159669 w 2728912"/>
                  <a:gd name="connsiteY11" fmla="*/ 557213 h 604838"/>
                  <a:gd name="connsiteX12" fmla="*/ 1002506 w 2728912"/>
                  <a:gd name="connsiteY12" fmla="*/ 509588 h 604838"/>
                  <a:gd name="connsiteX13" fmla="*/ 666750 w 2728912"/>
                  <a:gd name="connsiteY13" fmla="*/ 571499 h 604838"/>
                  <a:gd name="connsiteX14" fmla="*/ 242887 w 2728912"/>
                  <a:gd name="connsiteY14" fmla="*/ 604838 h 604838"/>
                  <a:gd name="connsiteX15" fmla="*/ 0 w 2728912"/>
                  <a:gd name="connsiteY15" fmla="*/ 604838 h 604838"/>
                  <a:gd name="connsiteX16" fmla="*/ 7143 w 2728912"/>
                  <a:gd name="connsiteY16" fmla="*/ 435769 h 604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28912" h="604838">
                    <a:moveTo>
                      <a:pt x="7143" y="435769"/>
                    </a:moveTo>
                    <a:lnTo>
                      <a:pt x="797718" y="319088"/>
                    </a:lnTo>
                    <a:lnTo>
                      <a:pt x="995362" y="264319"/>
                    </a:lnTo>
                    <a:lnTo>
                      <a:pt x="1238250" y="338138"/>
                    </a:lnTo>
                    <a:lnTo>
                      <a:pt x="1793081" y="223838"/>
                    </a:lnTo>
                    <a:lnTo>
                      <a:pt x="2557462" y="26194"/>
                    </a:lnTo>
                    <a:lnTo>
                      <a:pt x="2607468" y="0"/>
                    </a:lnTo>
                    <a:lnTo>
                      <a:pt x="2728912" y="223838"/>
                    </a:lnTo>
                    <a:lnTo>
                      <a:pt x="2478881" y="328613"/>
                    </a:lnTo>
                    <a:cubicBezTo>
                      <a:pt x="2365375" y="373460"/>
                      <a:pt x="2195513" y="451644"/>
                      <a:pt x="2047875" y="492919"/>
                    </a:cubicBezTo>
                    <a:cubicBezTo>
                      <a:pt x="1900238" y="534194"/>
                      <a:pt x="1741090" y="565547"/>
                      <a:pt x="1593056" y="576263"/>
                    </a:cubicBezTo>
                    <a:cubicBezTo>
                      <a:pt x="1445022" y="586979"/>
                      <a:pt x="1258094" y="568326"/>
                      <a:pt x="1159669" y="557213"/>
                    </a:cubicBezTo>
                    <a:cubicBezTo>
                      <a:pt x="1061244" y="546101"/>
                      <a:pt x="1084659" y="507207"/>
                      <a:pt x="1002506" y="509588"/>
                    </a:cubicBezTo>
                    <a:cubicBezTo>
                      <a:pt x="920353" y="511969"/>
                      <a:pt x="793353" y="555624"/>
                      <a:pt x="666750" y="571499"/>
                    </a:cubicBezTo>
                    <a:cubicBezTo>
                      <a:pt x="540147" y="587374"/>
                      <a:pt x="348456" y="598488"/>
                      <a:pt x="242887" y="604838"/>
                    </a:cubicBezTo>
                    <a:lnTo>
                      <a:pt x="0" y="604838"/>
                    </a:lnTo>
                    <a:cubicBezTo>
                      <a:pt x="794" y="559594"/>
                      <a:pt x="6349" y="469107"/>
                      <a:pt x="7143" y="435769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050AD20-8025-4F6F-A910-BEC2798966EA}"/>
                  </a:ext>
                </a:extLst>
              </p:cNvPr>
              <p:cNvSpPr/>
              <p:nvPr/>
            </p:nvSpPr>
            <p:spPr>
              <a:xfrm>
                <a:off x="5513796" y="5626835"/>
                <a:ext cx="1936474" cy="334099"/>
              </a:xfrm>
              <a:custGeom>
                <a:avLst/>
                <a:gdLst>
                  <a:gd name="connsiteX0" fmla="*/ 0 w 2607469"/>
                  <a:gd name="connsiteY0" fmla="*/ 419100 h 445294"/>
                  <a:gd name="connsiteX1" fmla="*/ 847725 w 2607469"/>
                  <a:gd name="connsiteY1" fmla="*/ 283369 h 445294"/>
                  <a:gd name="connsiteX2" fmla="*/ 1162050 w 2607469"/>
                  <a:gd name="connsiteY2" fmla="*/ 266700 h 445294"/>
                  <a:gd name="connsiteX3" fmla="*/ 2395538 w 2607469"/>
                  <a:gd name="connsiteY3" fmla="*/ 64294 h 445294"/>
                  <a:gd name="connsiteX4" fmla="*/ 2593181 w 2607469"/>
                  <a:gd name="connsiteY4" fmla="*/ 0 h 445294"/>
                  <a:gd name="connsiteX5" fmla="*/ 2607469 w 2607469"/>
                  <a:gd name="connsiteY5" fmla="*/ 19050 h 445294"/>
                  <a:gd name="connsiteX6" fmla="*/ 2352675 w 2607469"/>
                  <a:gd name="connsiteY6" fmla="*/ 161925 h 445294"/>
                  <a:gd name="connsiteX7" fmla="*/ 2109788 w 2607469"/>
                  <a:gd name="connsiteY7" fmla="*/ 252413 h 445294"/>
                  <a:gd name="connsiteX8" fmla="*/ 1804988 w 2607469"/>
                  <a:gd name="connsiteY8" fmla="*/ 311944 h 445294"/>
                  <a:gd name="connsiteX9" fmla="*/ 1466850 w 2607469"/>
                  <a:gd name="connsiteY9" fmla="*/ 385763 h 445294"/>
                  <a:gd name="connsiteX10" fmla="*/ 1316831 w 2607469"/>
                  <a:gd name="connsiteY10" fmla="*/ 400050 h 445294"/>
                  <a:gd name="connsiteX11" fmla="*/ 1169194 w 2607469"/>
                  <a:gd name="connsiteY11" fmla="*/ 385763 h 445294"/>
                  <a:gd name="connsiteX12" fmla="*/ 1059656 w 2607469"/>
                  <a:gd name="connsiteY12" fmla="*/ 361950 h 445294"/>
                  <a:gd name="connsiteX13" fmla="*/ 1009650 w 2607469"/>
                  <a:gd name="connsiteY13" fmla="*/ 321469 h 445294"/>
                  <a:gd name="connsiteX14" fmla="*/ 959644 w 2607469"/>
                  <a:gd name="connsiteY14" fmla="*/ 333375 h 445294"/>
                  <a:gd name="connsiteX15" fmla="*/ 719138 w 2607469"/>
                  <a:gd name="connsiteY15" fmla="*/ 381000 h 445294"/>
                  <a:gd name="connsiteX16" fmla="*/ 407194 w 2607469"/>
                  <a:gd name="connsiteY16" fmla="*/ 414338 h 445294"/>
                  <a:gd name="connsiteX17" fmla="*/ 238125 w 2607469"/>
                  <a:gd name="connsiteY17" fmla="*/ 423863 h 445294"/>
                  <a:gd name="connsiteX18" fmla="*/ 123825 w 2607469"/>
                  <a:gd name="connsiteY18" fmla="*/ 445294 h 445294"/>
                  <a:gd name="connsiteX19" fmla="*/ 0 w 2607469"/>
                  <a:gd name="connsiteY19" fmla="*/ 419100 h 445294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38125 w 2607469"/>
                  <a:gd name="connsiteY17" fmla="*/ 423863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16895 w 2607469"/>
                  <a:gd name="connsiteY8" fmla="*/ 321469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16895 w 2607469"/>
                  <a:gd name="connsiteY8" fmla="*/ 321469 h 452438"/>
                  <a:gd name="connsiteX9" fmla="*/ 1469231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5087"/>
                  <a:gd name="connsiteY0" fmla="*/ 419100 h 452438"/>
                  <a:gd name="connsiteX1" fmla="*/ 847725 w 2605087"/>
                  <a:gd name="connsiteY1" fmla="*/ 283369 h 452438"/>
                  <a:gd name="connsiteX2" fmla="*/ 1162050 w 2605087"/>
                  <a:gd name="connsiteY2" fmla="*/ 266700 h 452438"/>
                  <a:gd name="connsiteX3" fmla="*/ 2395538 w 2605087"/>
                  <a:gd name="connsiteY3" fmla="*/ 64294 h 452438"/>
                  <a:gd name="connsiteX4" fmla="*/ 2593181 w 2605087"/>
                  <a:gd name="connsiteY4" fmla="*/ 0 h 452438"/>
                  <a:gd name="connsiteX5" fmla="*/ 2605087 w 2605087"/>
                  <a:gd name="connsiteY5" fmla="*/ 28575 h 452438"/>
                  <a:gd name="connsiteX6" fmla="*/ 2352675 w 2605087"/>
                  <a:gd name="connsiteY6" fmla="*/ 161925 h 452438"/>
                  <a:gd name="connsiteX7" fmla="*/ 2109788 w 2605087"/>
                  <a:gd name="connsiteY7" fmla="*/ 252413 h 452438"/>
                  <a:gd name="connsiteX8" fmla="*/ 1816895 w 2605087"/>
                  <a:gd name="connsiteY8" fmla="*/ 321469 h 452438"/>
                  <a:gd name="connsiteX9" fmla="*/ 1469231 w 2605087"/>
                  <a:gd name="connsiteY9" fmla="*/ 385763 h 452438"/>
                  <a:gd name="connsiteX10" fmla="*/ 1316831 w 2605087"/>
                  <a:gd name="connsiteY10" fmla="*/ 400050 h 452438"/>
                  <a:gd name="connsiteX11" fmla="*/ 1169194 w 2605087"/>
                  <a:gd name="connsiteY11" fmla="*/ 390525 h 452438"/>
                  <a:gd name="connsiteX12" fmla="*/ 1059656 w 2605087"/>
                  <a:gd name="connsiteY12" fmla="*/ 361950 h 452438"/>
                  <a:gd name="connsiteX13" fmla="*/ 1004888 w 2605087"/>
                  <a:gd name="connsiteY13" fmla="*/ 328613 h 452438"/>
                  <a:gd name="connsiteX14" fmla="*/ 950119 w 2605087"/>
                  <a:gd name="connsiteY14" fmla="*/ 340518 h 452438"/>
                  <a:gd name="connsiteX15" fmla="*/ 652463 w 2605087"/>
                  <a:gd name="connsiteY15" fmla="*/ 383381 h 452438"/>
                  <a:gd name="connsiteX16" fmla="*/ 407194 w 2605087"/>
                  <a:gd name="connsiteY16" fmla="*/ 414338 h 452438"/>
                  <a:gd name="connsiteX17" fmla="*/ 254793 w 2605087"/>
                  <a:gd name="connsiteY17" fmla="*/ 431007 h 452438"/>
                  <a:gd name="connsiteX18" fmla="*/ 4763 w 2605087"/>
                  <a:gd name="connsiteY18" fmla="*/ 452438 h 452438"/>
                  <a:gd name="connsiteX19" fmla="*/ 0 w 2605087"/>
                  <a:gd name="connsiteY19" fmla="*/ 419100 h 45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05087" h="452438">
                    <a:moveTo>
                      <a:pt x="0" y="419100"/>
                    </a:moveTo>
                    <a:lnTo>
                      <a:pt x="847725" y="283369"/>
                    </a:lnTo>
                    <a:lnTo>
                      <a:pt x="1162050" y="266700"/>
                    </a:lnTo>
                    <a:lnTo>
                      <a:pt x="2395538" y="64294"/>
                    </a:lnTo>
                    <a:lnTo>
                      <a:pt x="2593181" y="0"/>
                    </a:lnTo>
                    <a:lnTo>
                      <a:pt x="2605087" y="28575"/>
                    </a:lnTo>
                    <a:lnTo>
                      <a:pt x="2352675" y="161925"/>
                    </a:lnTo>
                    <a:lnTo>
                      <a:pt x="2109788" y="252413"/>
                    </a:lnTo>
                    <a:lnTo>
                      <a:pt x="1816895" y="321469"/>
                    </a:lnTo>
                    <a:lnTo>
                      <a:pt x="1469231" y="385763"/>
                    </a:lnTo>
                    <a:lnTo>
                      <a:pt x="1316831" y="400050"/>
                    </a:lnTo>
                    <a:cubicBezTo>
                      <a:pt x="1267222" y="400844"/>
                      <a:pt x="1212056" y="396875"/>
                      <a:pt x="1169194" y="390525"/>
                    </a:cubicBezTo>
                    <a:cubicBezTo>
                      <a:pt x="1126332" y="384175"/>
                      <a:pt x="1087040" y="372269"/>
                      <a:pt x="1059656" y="361950"/>
                    </a:cubicBezTo>
                    <a:cubicBezTo>
                      <a:pt x="1032272" y="351631"/>
                      <a:pt x="1023144" y="332185"/>
                      <a:pt x="1004888" y="328613"/>
                    </a:cubicBezTo>
                    <a:cubicBezTo>
                      <a:pt x="986632" y="325041"/>
                      <a:pt x="1008857" y="331390"/>
                      <a:pt x="950119" y="340518"/>
                    </a:cubicBezTo>
                    <a:cubicBezTo>
                      <a:pt x="891381" y="349646"/>
                      <a:pt x="742951" y="371078"/>
                      <a:pt x="652463" y="383381"/>
                    </a:cubicBezTo>
                    <a:lnTo>
                      <a:pt x="407194" y="414338"/>
                    </a:lnTo>
                    <a:cubicBezTo>
                      <a:pt x="340916" y="422276"/>
                      <a:pt x="321865" y="424657"/>
                      <a:pt x="254793" y="431007"/>
                    </a:cubicBezTo>
                    <a:lnTo>
                      <a:pt x="4763" y="452438"/>
                    </a:lnTo>
                    <a:lnTo>
                      <a:pt x="0" y="41910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1D98E8C-324A-424F-B62A-F71978DD75C6}"/>
                  </a:ext>
                </a:extLst>
              </p:cNvPr>
              <p:cNvSpPr/>
              <p:nvPr/>
            </p:nvSpPr>
            <p:spPr>
              <a:xfrm>
                <a:off x="5510257" y="5567049"/>
                <a:ext cx="1934704" cy="381575"/>
              </a:xfrm>
              <a:custGeom>
                <a:avLst/>
                <a:gdLst>
                  <a:gd name="connsiteX0" fmla="*/ 0 w 2595563"/>
                  <a:gd name="connsiteY0" fmla="*/ 469106 h 516731"/>
                  <a:gd name="connsiteX1" fmla="*/ 971550 w 2595563"/>
                  <a:gd name="connsiteY1" fmla="*/ 323850 h 516731"/>
                  <a:gd name="connsiteX2" fmla="*/ 1774032 w 2595563"/>
                  <a:gd name="connsiteY2" fmla="*/ 307181 h 516731"/>
                  <a:gd name="connsiteX3" fmla="*/ 2550319 w 2595563"/>
                  <a:gd name="connsiteY3" fmla="*/ 0 h 516731"/>
                  <a:gd name="connsiteX4" fmla="*/ 2595563 w 2595563"/>
                  <a:gd name="connsiteY4" fmla="*/ 88106 h 516731"/>
                  <a:gd name="connsiteX5" fmla="*/ 2357438 w 2595563"/>
                  <a:gd name="connsiteY5" fmla="*/ 219075 h 516731"/>
                  <a:gd name="connsiteX6" fmla="*/ 2140744 w 2595563"/>
                  <a:gd name="connsiteY6" fmla="*/ 304800 h 516731"/>
                  <a:gd name="connsiteX7" fmla="*/ 1890713 w 2595563"/>
                  <a:gd name="connsiteY7" fmla="*/ 354806 h 516731"/>
                  <a:gd name="connsiteX8" fmla="*/ 1678782 w 2595563"/>
                  <a:gd name="connsiteY8" fmla="*/ 409575 h 516731"/>
                  <a:gd name="connsiteX9" fmla="*/ 1445419 w 2595563"/>
                  <a:gd name="connsiteY9" fmla="*/ 450056 h 516731"/>
                  <a:gd name="connsiteX10" fmla="*/ 1288257 w 2595563"/>
                  <a:gd name="connsiteY10" fmla="*/ 461962 h 516731"/>
                  <a:gd name="connsiteX11" fmla="*/ 1102519 w 2595563"/>
                  <a:gd name="connsiteY11" fmla="*/ 438150 h 516731"/>
                  <a:gd name="connsiteX12" fmla="*/ 995363 w 2595563"/>
                  <a:gd name="connsiteY12" fmla="*/ 390525 h 516731"/>
                  <a:gd name="connsiteX13" fmla="*/ 764382 w 2595563"/>
                  <a:gd name="connsiteY13" fmla="*/ 431006 h 516731"/>
                  <a:gd name="connsiteX14" fmla="*/ 378619 w 2595563"/>
                  <a:gd name="connsiteY14" fmla="*/ 476250 h 516731"/>
                  <a:gd name="connsiteX15" fmla="*/ 104775 w 2595563"/>
                  <a:gd name="connsiteY15" fmla="*/ 516731 h 516731"/>
                  <a:gd name="connsiteX16" fmla="*/ 0 w 2595563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771525 w 2602706"/>
                  <a:gd name="connsiteY13" fmla="*/ 431006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771525 w 2602706"/>
                  <a:gd name="connsiteY13" fmla="*/ 431006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904999 w 2602706"/>
                  <a:gd name="connsiteY7" fmla="*/ 359568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7181 h 516731"/>
                  <a:gd name="connsiteX7" fmla="*/ 1904999 w 2602706"/>
                  <a:gd name="connsiteY7" fmla="*/ 359568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7181 h 516731"/>
                  <a:gd name="connsiteX7" fmla="*/ 1904999 w 2602706"/>
                  <a:gd name="connsiteY7" fmla="*/ 359568 h 516731"/>
                  <a:gd name="connsiteX8" fmla="*/ 1683543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02706" h="516731">
                    <a:moveTo>
                      <a:pt x="7143" y="469106"/>
                    </a:moveTo>
                    <a:lnTo>
                      <a:pt x="978693" y="323850"/>
                    </a:lnTo>
                    <a:lnTo>
                      <a:pt x="1781175" y="307181"/>
                    </a:lnTo>
                    <a:lnTo>
                      <a:pt x="2557462" y="0"/>
                    </a:lnTo>
                    <a:lnTo>
                      <a:pt x="2602706" y="88106"/>
                    </a:lnTo>
                    <a:lnTo>
                      <a:pt x="2364581" y="219075"/>
                    </a:lnTo>
                    <a:lnTo>
                      <a:pt x="2147887" y="307181"/>
                    </a:lnTo>
                    <a:lnTo>
                      <a:pt x="1904999" y="359568"/>
                    </a:lnTo>
                    <a:lnTo>
                      <a:pt x="1683543" y="409575"/>
                    </a:lnTo>
                    <a:cubicBezTo>
                      <a:pt x="1609327" y="425450"/>
                      <a:pt x="1517252" y="441325"/>
                      <a:pt x="1452562" y="450056"/>
                    </a:cubicBezTo>
                    <a:cubicBezTo>
                      <a:pt x="1387872" y="458787"/>
                      <a:pt x="1352550" y="463946"/>
                      <a:pt x="1295400" y="461962"/>
                    </a:cubicBezTo>
                    <a:cubicBezTo>
                      <a:pt x="1238250" y="459978"/>
                      <a:pt x="1158478" y="450056"/>
                      <a:pt x="1109662" y="438150"/>
                    </a:cubicBezTo>
                    <a:cubicBezTo>
                      <a:pt x="1060846" y="426244"/>
                      <a:pt x="1050131" y="392906"/>
                      <a:pt x="1002506" y="390525"/>
                    </a:cubicBezTo>
                    <a:cubicBezTo>
                      <a:pt x="954881" y="388144"/>
                      <a:pt x="969962" y="406401"/>
                      <a:pt x="823912" y="423863"/>
                    </a:cubicBezTo>
                    <a:lnTo>
                      <a:pt x="385762" y="476250"/>
                    </a:lnTo>
                    <a:lnTo>
                      <a:pt x="0" y="516731"/>
                    </a:lnTo>
                    <a:lnTo>
                      <a:pt x="7143" y="46910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7083B2E-0537-4F06-8CC3-BD0759EACB3B}"/>
                  </a:ext>
                </a:extLst>
              </p:cNvPr>
              <p:cNvSpPr/>
              <p:nvPr/>
            </p:nvSpPr>
            <p:spPr>
              <a:xfrm>
                <a:off x="5512026" y="5480887"/>
                <a:ext cx="1902843" cy="446637"/>
              </a:xfrm>
              <a:custGeom>
                <a:avLst/>
                <a:gdLst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4 w 2559844"/>
                  <a:gd name="connsiteY24" fmla="*/ 597693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4762 w 2559844"/>
                  <a:gd name="connsiteY24" fmla="*/ 597693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59844" h="604837">
                    <a:moveTo>
                      <a:pt x="0" y="528637"/>
                    </a:moveTo>
                    <a:lnTo>
                      <a:pt x="0" y="528637"/>
                    </a:lnTo>
                    <a:cubicBezTo>
                      <a:pt x="7144" y="524668"/>
                      <a:pt x="14122" y="520386"/>
                      <a:pt x="21431" y="516731"/>
                    </a:cubicBezTo>
                    <a:cubicBezTo>
                      <a:pt x="25254" y="514819"/>
                      <a:pt x="29408" y="513652"/>
                      <a:pt x="33337" y="511968"/>
                    </a:cubicBezTo>
                    <a:cubicBezTo>
                      <a:pt x="40523" y="508888"/>
                      <a:pt x="47483" y="505276"/>
                      <a:pt x="54769" y="502443"/>
                    </a:cubicBezTo>
                    <a:cubicBezTo>
                      <a:pt x="61787" y="499714"/>
                      <a:pt x="76200" y="495300"/>
                      <a:pt x="76200" y="495300"/>
                    </a:cubicBezTo>
                    <a:lnTo>
                      <a:pt x="1016794" y="335756"/>
                    </a:lnTo>
                    <a:lnTo>
                      <a:pt x="1821656" y="283368"/>
                    </a:lnTo>
                    <a:lnTo>
                      <a:pt x="2502694" y="0"/>
                    </a:lnTo>
                    <a:lnTo>
                      <a:pt x="2559844" y="142875"/>
                    </a:lnTo>
                    <a:lnTo>
                      <a:pt x="2397919" y="238125"/>
                    </a:lnTo>
                    <a:lnTo>
                      <a:pt x="2226469" y="330993"/>
                    </a:lnTo>
                    <a:lnTo>
                      <a:pt x="2071687" y="388143"/>
                    </a:lnTo>
                    <a:lnTo>
                      <a:pt x="1876425" y="431006"/>
                    </a:lnTo>
                    <a:lnTo>
                      <a:pt x="1697831" y="481012"/>
                    </a:lnTo>
                    <a:lnTo>
                      <a:pt x="1557337" y="514350"/>
                    </a:lnTo>
                    <a:lnTo>
                      <a:pt x="1328737" y="542925"/>
                    </a:lnTo>
                    <a:lnTo>
                      <a:pt x="1133475" y="526256"/>
                    </a:lnTo>
                    <a:cubicBezTo>
                      <a:pt x="1085056" y="515540"/>
                      <a:pt x="1061641" y="490139"/>
                      <a:pt x="1038225" y="478630"/>
                    </a:cubicBezTo>
                    <a:cubicBezTo>
                      <a:pt x="1014809" y="467121"/>
                      <a:pt x="1023937" y="453231"/>
                      <a:pt x="992981" y="457200"/>
                    </a:cubicBezTo>
                    <a:cubicBezTo>
                      <a:pt x="962025" y="461169"/>
                      <a:pt x="955674" y="489743"/>
                      <a:pt x="852487" y="502443"/>
                    </a:cubicBezTo>
                    <a:lnTo>
                      <a:pt x="542925" y="540543"/>
                    </a:lnTo>
                    <a:lnTo>
                      <a:pt x="245269" y="578643"/>
                    </a:lnTo>
                    <a:lnTo>
                      <a:pt x="42862" y="604837"/>
                    </a:lnTo>
                    <a:lnTo>
                      <a:pt x="7143" y="602455"/>
                    </a:lnTo>
                    <a:lnTo>
                      <a:pt x="0" y="528637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D72B968-B177-4FDD-8D47-9E7A943C0789}"/>
                  </a:ext>
                </a:extLst>
              </p:cNvPr>
              <p:cNvSpPr/>
              <p:nvPr/>
            </p:nvSpPr>
            <p:spPr>
              <a:xfrm>
                <a:off x="5513796" y="5443960"/>
                <a:ext cx="1855051" cy="460704"/>
              </a:xfrm>
              <a:custGeom>
                <a:avLst/>
                <a:gdLst>
                  <a:gd name="connsiteX0" fmla="*/ 0 w 2493169"/>
                  <a:gd name="connsiteY0" fmla="*/ 578644 h 616744"/>
                  <a:gd name="connsiteX1" fmla="*/ 0 w 2493169"/>
                  <a:gd name="connsiteY1" fmla="*/ 578644 h 616744"/>
                  <a:gd name="connsiteX2" fmla="*/ 30957 w 2493169"/>
                  <a:gd name="connsiteY2" fmla="*/ 569119 h 616744"/>
                  <a:gd name="connsiteX3" fmla="*/ 40482 w 2493169"/>
                  <a:gd name="connsiteY3" fmla="*/ 561975 h 616744"/>
                  <a:gd name="connsiteX4" fmla="*/ 78582 w 2493169"/>
                  <a:gd name="connsiteY4" fmla="*/ 542925 h 616744"/>
                  <a:gd name="connsiteX5" fmla="*/ 100013 w 2493169"/>
                  <a:gd name="connsiteY5" fmla="*/ 531019 h 616744"/>
                  <a:gd name="connsiteX6" fmla="*/ 126207 w 2493169"/>
                  <a:gd name="connsiteY6" fmla="*/ 519113 h 616744"/>
                  <a:gd name="connsiteX7" fmla="*/ 138113 w 2493169"/>
                  <a:gd name="connsiteY7" fmla="*/ 514350 h 616744"/>
                  <a:gd name="connsiteX8" fmla="*/ 864394 w 2493169"/>
                  <a:gd name="connsiteY8" fmla="*/ 435769 h 616744"/>
                  <a:gd name="connsiteX9" fmla="*/ 1059657 w 2493169"/>
                  <a:gd name="connsiteY9" fmla="*/ 323850 h 616744"/>
                  <a:gd name="connsiteX10" fmla="*/ 1395413 w 2493169"/>
                  <a:gd name="connsiteY10" fmla="*/ 438150 h 616744"/>
                  <a:gd name="connsiteX11" fmla="*/ 1423988 w 2493169"/>
                  <a:gd name="connsiteY11" fmla="*/ 433388 h 616744"/>
                  <a:gd name="connsiteX12" fmla="*/ 2159794 w 2493169"/>
                  <a:gd name="connsiteY12" fmla="*/ 250032 h 616744"/>
                  <a:gd name="connsiteX13" fmla="*/ 2478882 w 2493169"/>
                  <a:gd name="connsiteY13" fmla="*/ 0 h 616744"/>
                  <a:gd name="connsiteX14" fmla="*/ 2493169 w 2493169"/>
                  <a:gd name="connsiteY14" fmla="*/ 71438 h 616744"/>
                  <a:gd name="connsiteX15" fmla="*/ 2412207 w 2493169"/>
                  <a:gd name="connsiteY15" fmla="*/ 140494 h 616744"/>
                  <a:gd name="connsiteX16" fmla="*/ 2216944 w 2493169"/>
                  <a:gd name="connsiteY16" fmla="*/ 285750 h 616744"/>
                  <a:gd name="connsiteX17" fmla="*/ 2062163 w 2493169"/>
                  <a:gd name="connsiteY17" fmla="*/ 359569 h 616744"/>
                  <a:gd name="connsiteX18" fmla="*/ 1876425 w 2493169"/>
                  <a:gd name="connsiteY18" fmla="*/ 402432 h 616744"/>
                  <a:gd name="connsiteX19" fmla="*/ 1752600 w 2493169"/>
                  <a:gd name="connsiteY19" fmla="*/ 433388 h 616744"/>
                  <a:gd name="connsiteX20" fmla="*/ 1585913 w 2493169"/>
                  <a:gd name="connsiteY20" fmla="*/ 492919 h 616744"/>
                  <a:gd name="connsiteX21" fmla="*/ 1345407 w 2493169"/>
                  <a:gd name="connsiteY21" fmla="*/ 533400 h 616744"/>
                  <a:gd name="connsiteX22" fmla="*/ 1154907 w 2493169"/>
                  <a:gd name="connsiteY22" fmla="*/ 519113 h 616744"/>
                  <a:gd name="connsiteX23" fmla="*/ 1035844 w 2493169"/>
                  <a:gd name="connsiteY23" fmla="*/ 488157 h 616744"/>
                  <a:gd name="connsiteX24" fmla="*/ 997744 w 2493169"/>
                  <a:gd name="connsiteY24" fmla="*/ 454819 h 616744"/>
                  <a:gd name="connsiteX25" fmla="*/ 950119 w 2493169"/>
                  <a:gd name="connsiteY25" fmla="*/ 476250 h 616744"/>
                  <a:gd name="connsiteX26" fmla="*/ 804863 w 2493169"/>
                  <a:gd name="connsiteY26" fmla="*/ 511969 h 616744"/>
                  <a:gd name="connsiteX27" fmla="*/ 588169 w 2493169"/>
                  <a:gd name="connsiteY27" fmla="*/ 547688 h 616744"/>
                  <a:gd name="connsiteX28" fmla="*/ 309563 w 2493169"/>
                  <a:gd name="connsiteY28" fmla="*/ 583407 h 616744"/>
                  <a:gd name="connsiteX29" fmla="*/ 130969 w 2493169"/>
                  <a:gd name="connsiteY29" fmla="*/ 616744 h 616744"/>
                  <a:gd name="connsiteX30" fmla="*/ 0 w 2493169"/>
                  <a:gd name="connsiteY30" fmla="*/ 578644 h 616744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1944 w 2495550"/>
                  <a:gd name="connsiteY28" fmla="*/ 583407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495550" h="623887">
                    <a:moveTo>
                      <a:pt x="2381" y="578644"/>
                    </a:moveTo>
                    <a:lnTo>
                      <a:pt x="2381" y="578644"/>
                    </a:lnTo>
                    <a:cubicBezTo>
                      <a:pt x="12700" y="575469"/>
                      <a:pt x="23355" y="573230"/>
                      <a:pt x="33338" y="569119"/>
                    </a:cubicBezTo>
                    <a:cubicBezTo>
                      <a:pt x="37008" y="567608"/>
                      <a:pt x="39460" y="564017"/>
                      <a:pt x="42863" y="561975"/>
                    </a:cubicBezTo>
                    <a:cubicBezTo>
                      <a:pt x="105647" y="524304"/>
                      <a:pt x="45707" y="560553"/>
                      <a:pt x="80963" y="542925"/>
                    </a:cubicBezTo>
                    <a:cubicBezTo>
                      <a:pt x="88272" y="539270"/>
                      <a:pt x="95085" y="534674"/>
                      <a:pt x="102394" y="531019"/>
                    </a:cubicBezTo>
                    <a:cubicBezTo>
                      <a:pt x="110972" y="526730"/>
                      <a:pt x="119801" y="522957"/>
                      <a:pt x="128588" y="519113"/>
                    </a:cubicBezTo>
                    <a:cubicBezTo>
                      <a:pt x="132504" y="517400"/>
                      <a:pt x="140494" y="514350"/>
                      <a:pt x="140494" y="514350"/>
                    </a:cubicBezTo>
                    <a:lnTo>
                      <a:pt x="866775" y="435769"/>
                    </a:lnTo>
                    <a:lnTo>
                      <a:pt x="1062038" y="323850"/>
                    </a:lnTo>
                    <a:lnTo>
                      <a:pt x="1397794" y="438150"/>
                    </a:lnTo>
                    <a:lnTo>
                      <a:pt x="1426369" y="433388"/>
                    </a:lnTo>
                    <a:lnTo>
                      <a:pt x="2162175" y="250032"/>
                    </a:lnTo>
                    <a:lnTo>
                      <a:pt x="2481263" y="0"/>
                    </a:lnTo>
                    <a:lnTo>
                      <a:pt x="2495550" y="71438"/>
                    </a:lnTo>
                    <a:lnTo>
                      <a:pt x="2414588" y="140494"/>
                    </a:lnTo>
                    <a:lnTo>
                      <a:pt x="2219325" y="285750"/>
                    </a:lnTo>
                    <a:cubicBezTo>
                      <a:pt x="2160984" y="322262"/>
                      <a:pt x="2121297" y="340122"/>
                      <a:pt x="2064544" y="359569"/>
                    </a:cubicBezTo>
                    <a:cubicBezTo>
                      <a:pt x="2007791" y="379016"/>
                      <a:pt x="1930400" y="390129"/>
                      <a:pt x="1878806" y="402432"/>
                    </a:cubicBezTo>
                    <a:lnTo>
                      <a:pt x="1754981" y="433388"/>
                    </a:lnTo>
                    <a:cubicBezTo>
                      <a:pt x="1706562" y="448469"/>
                      <a:pt x="1656160" y="476250"/>
                      <a:pt x="1588294" y="492919"/>
                    </a:cubicBezTo>
                    <a:cubicBezTo>
                      <a:pt x="1520429" y="509588"/>
                      <a:pt x="1419622" y="529034"/>
                      <a:pt x="1347788" y="533400"/>
                    </a:cubicBezTo>
                    <a:cubicBezTo>
                      <a:pt x="1275954" y="537766"/>
                      <a:pt x="1205707" y="525860"/>
                      <a:pt x="1157288" y="519113"/>
                    </a:cubicBezTo>
                    <a:cubicBezTo>
                      <a:pt x="1108869" y="512366"/>
                      <a:pt x="1083469" y="503635"/>
                      <a:pt x="1057275" y="492919"/>
                    </a:cubicBezTo>
                    <a:cubicBezTo>
                      <a:pt x="1031081" y="482203"/>
                      <a:pt x="1020365" y="456010"/>
                      <a:pt x="1000125" y="454819"/>
                    </a:cubicBezTo>
                    <a:cubicBezTo>
                      <a:pt x="979885" y="453628"/>
                      <a:pt x="984251" y="473869"/>
                      <a:pt x="935832" y="485775"/>
                    </a:cubicBezTo>
                    <a:lnTo>
                      <a:pt x="807244" y="511969"/>
                    </a:lnTo>
                    <a:lnTo>
                      <a:pt x="590550" y="547688"/>
                    </a:lnTo>
                    <a:lnTo>
                      <a:pt x="314325" y="592932"/>
                    </a:lnTo>
                    <a:lnTo>
                      <a:pt x="0" y="623887"/>
                    </a:lnTo>
                    <a:lnTo>
                      <a:pt x="2381" y="578644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6F046FA-3D21-47AA-B0F0-35AA9034AAD5}"/>
                  </a:ext>
                </a:extLst>
              </p:cNvPr>
              <p:cNvSpPr/>
              <p:nvPr/>
            </p:nvSpPr>
            <p:spPr>
              <a:xfrm>
                <a:off x="1685425" y="5391209"/>
                <a:ext cx="3831912" cy="492463"/>
              </a:xfrm>
              <a:custGeom>
                <a:avLst/>
                <a:gdLst>
                  <a:gd name="connsiteX0" fmla="*/ 0 w 5122069"/>
                  <a:gd name="connsiteY0" fmla="*/ 66675 h 666750"/>
                  <a:gd name="connsiteX1" fmla="*/ 895350 w 5122069"/>
                  <a:gd name="connsiteY1" fmla="*/ 0 h 666750"/>
                  <a:gd name="connsiteX2" fmla="*/ 1571625 w 5122069"/>
                  <a:gd name="connsiteY2" fmla="*/ 14287 h 666750"/>
                  <a:gd name="connsiteX3" fmla="*/ 2333625 w 5122069"/>
                  <a:gd name="connsiteY3" fmla="*/ 21431 h 666750"/>
                  <a:gd name="connsiteX4" fmla="*/ 4298156 w 5122069"/>
                  <a:gd name="connsiteY4" fmla="*/ 16669 h 666750"/>
                  <a:gd name="connsiteX5" fmla="*/ 5000625 w 5122069"/>
                  <a:gd name="connsiteY5" fmla="*/ 116681 h 666750"/>
                  <a:gd name="connsiteX6" fmla="*/ 5122069 w 5122069"/>
                  <a:gd name="connsiteY6" fmla="*/ 254794 h 666750"/>
                  <a:gd name="connsiteX7" fmla="*/ 5122069 w 5122069"/>
                  <a:gd name="connsiteY7" fmla="*/ 666750 h 666750"/>
                  <a:gd name="connsiteX8" fmla="*/ 4545806 w 5122069"/>
                  <a:gd name="connsiteY8" fmla="*/ 497681 h 666750"/>
                  <a:gd name="connsiteX9" fmla="*/ 4457700 w 5122069"/>
                  <a:gd name="connsiteY9" fmla="*/ 473869 h 666750"/>
                  <a:gd name="connsiteX10" fmla="*/ 4033837 w 5122069"/>
                  <a:gd name="connsiteY10" fmla="*/ 395287 h 666750"/>
                  <a:gd name="connsiteX11" fmla="*/ 3650456 w 5122069"/>
                  <a:gd name="connsiteY11" fmla="*/ 376237 h 666750"/>
                  <a:gd name="connsiteX12" fmla="*/ 3231356 w 5122069"/>
                  <a:gd name="connsiteY12" fmla="*/ 307181 h 666750"/>
                  <a:gd name="connsiteX13" fmla="*/ 2938462 w 5122069"/>
                  <a:gd name="connsiteY13" fmla="*/ 290512 h 666750"/>
                  <a:gd name="connsiteX14" fmla="*/ 2486025 w 5122069"/>
                  <a:gd name="connsiteY14" fmla="*/ 321469 h 666750"/>
                  <a:gd name="connsiteX15" fmla="*/ 1988344 w 5122069"/>
                  <a:gd name="connsiteY15" fmla="*/ 245269 h 666750"/>
                  <a:gd name="connsiteX16" fmla="*/ 1714500 w 5122069"/>
                  <a:gd name="connsiteY16" fmla="*/ 204787 h 666750"/>
                  <a:gd name="connsiteX17" fmla="*/ 1462087 w 5122069"/>
                  <a:gd name="connsiteY17" fmla="*/ 209550 h 666750"/>
                  <a:gd name="connsiteX18" fmla="*/ 1085850 w 5122069"/>
                  <a:gd name="connsiteY18" fmla="*/ 202406 h 666750"/>
                  <a:gd name="connsiteX19" fmla="*/ 819150 w 5122069"/>
                  <a:gd name="connsiteY19" fmla="*/ 126206 h 666750"/>
                  <a:gd name="connsiteX20" fmla="*/ 500062 w 5122069"/>
                  <a:gd name="connsiteY20" fmla="*/ 123825 h 666750"/>
                  <a:gd name="connsiteX21" fmla="*/ 195262 w 5122069"/>
                  <a:gd name="connsiteY21" fmla="*/ 114300 h 666750"/>
                  <a:gd name="connsiteX22" fmla="*/ 0 w 5122069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730715 w 5154578"/>
                  <a:gd name="connsiteY8" fmla="*/ 557213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2970971 w 5154578"/>
                  <a:gd name="connsiteY13" fmla="*/ 290512 h 678380"/>
                  <a:gd name="connsiteX14" fmla="*/ 2518534 w 5154578"/>
                  <a:gd name="connsiteY14" fmla="*/ 321469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2970971 w 5154578"/>
                  <a:gd name="connsiteY13" fmla="*/ 290512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40027 w 5154578"/>
                  <a:gd name="connsiteY13" fmla="*/ 247650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23296 w 5154578"/>
                  <a:gd name="connsiteY14" fmla="*/ 261938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59015 w 5154578"/>
                  <a:gd name="connsiteY14" fmla="*/ 288131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0583 w 5154578"/>
                  <a:gd name="connsiteY11" fmla="*/ 359568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59015 w 5154578"/>
                  <a:gd name="connsiteY14" fmla="*/ 288131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673"/>
                  <a:gd name="connsiteX1" fmla="*/ 927859 w 5154578"/>
                  <a:gd name="connsiteY1" fmla="*/ 0 h 678673"/>
                  <a:gd name="connsiteX2" fmla="*/ 1604134 w 5154578"/>
                  <a:gd name="connsiteY2" fmla="*/ 14287 h 678673"/>
                  <a:gd name="connsiteX3" fmla="*/ 2366134 w 5154578"/>
                  <a:gd name="connsiteY3" fmla="*/ 21431 h 678673"/>
                  <a:gd name="connsiteX4" fmla="*/ 4330665 w 5154578"/>
                  <a:gd name="connsiteY4" fmla="*/ 16669 h 678673"/>
                  <a:gd name="connsiteX5" fmla="*/ 5033134 w 5154578"/>
                  <a:gd name="connsiteY5" fmla="*/ 116681 h 678673"/>
                  <a:gd name="connsiteX6" fmla="*/ 5154578 w 5154578"/>
                  <a:gd name="connsiteY6" fmla="*/ 254794 h 678673"/>
                  <a:gd name="connsiteX7" fmla="*/ 5154578 w 5154578"/>
                  <a:gd name="connsiteY7" fmla="*/ 666750 h 678673"/>
                  <a:gd name="connsiteX8" fmla="*/ 4730715 w 5154578"/>
                  <a:gd name="connsiteY8" fmla="*/ 557213 h 678673"/>
                  <a:gd name="connsiteX9" fmla="*/ 4468778 w 5154578"/>
                  <a:gd name="connsiteY9" fmla="*/ 447675 h 678673"/>
                  <a:gd name="connsiteX10" fmla="*/ 4066346 w 5154578"/>
                  <a:gd name="connsiteY10" fmla="*/ 395287 h 678673"/>
                  <a:gd name="connsiteX11" fmla="*/ 3680583 w 5154578"/>
                  <a:gd name="connsiteY11" fmla="*/ 359568 h 678673"/>
                  <a:gd name="connsiteX12" fmla="*/ 3263865 w 5154578"/>
                  <a:gd name="connsiteY12" fmla="*/ 307181 h 678673"/>
                  <a:gd name="connsiteX13" fmla="*/ 3068602 w 5154578"/>
                  <a:gd name="connsiteY13" fmla="*/ 257175 h 678673"/>
                  <a:gd name="connsiteX14" fmla="*/ 2559015 w 5154578"/>
                  <a:gd name="connsiteY14" fmla="*/ 288131 h 678673"/>
                  <a:gd name="connsiteX15" fmla="*/ 2025616 w 5154578"/>
                  <a:gd name="connsiteY15" fmla="*/ 254794 h 678673"/>
                  <a:gd name="connsiteX16" fmla="*/ 1747009 w 5154578"/>
                  <a:gd name="connsiteY16" fmla="*/ 204787 h 678673"/>
                  <a:gd name="connsiteX17" fmla="*/ 1494596 w 5154578"/>
                  <a:gd name="connsiteY17" fmla="*/ 209550 h 678673"/>
                  <a:gd name="connsiteX18" fmla="*/ 1118359 w 5154578"/>
                  <a:gd name="connsiteY18" fmla="*/ 202406 h 678673"/>
                  <a:gd name="connsiteX19" fmla="*/ 851659 w 5154578"/>
                  <a:gd name="connsiteY19" fmla="*/ 126206 h 678673"/>
                  <a:gd name="connsiteX20" fmla="*/ 532571 w 5154578"/>
                  <a:gd name="connsiteY20" fmla="*/ 123825 h 678673"/>
                  <a:gd name="connsiteX21" fmla="*/ 227771 w 5154578"/>
                  <a:gd name="connsiteY21" fmla="*/ 114300 h 678673"/>
                  <a:gd name="connsiteX22" fmla="*/ 32509 w 5154578"/>
                  <a:gd name="connsiteY22" fmla="*/ 66675 h 678673"/>
                  <a:gd name="connsiteX0" fmla="*/ 32509 w 5154578"/>
                  <a:gd name="connsiteY0" fmla="*/ 66675 h 682274"/>
                  <a:gd name="connsiteX1" fmla="*/ 927859 w 5154578"/>
                  <a:gd name="connsiteY1" fmla="*/ 0 h 682274"/>
                  <a:gd name="connsiteX2" fmla="*/ 1604134 w 5154578"/>
                  <a:gd name="connsiteY2" fmla="*/ 14287 h 682274"/>
                  <a:gd name="connsiteX3" fmla="*/ 2366134 w 5154578"/>
                  <a:gd name="connsiteY3" fmla="*/ 21431 h 682274"/>
                  <a:gd name="connsiteX4" fmla="*/ 4330665 w 5154578"/>
                  <a:gd name="connsiteY4" fmla="*/ 16669 h 682274"/>
                  <a:gd name="connsiteX5" fmla="*/ 5033134 w 5154578"/>
                  <a:gd name="connsiteY5" fmla="*/ 116681 h 682274"/>
                  <a:gd name="connsiteX6" fmla="*/ 5154578 w 5154578"/>
                  <a:gd name="connsiteY6" fmla="*/ 254794 h 682274"/>
                  <a:gd name="connsiteX7" fmla="*/ 5154578 w 5154578"/>
                  <a:gd name="connsiteY7" fmla="*/ 666750 h 682274"/>
                  <a:gd name="connsiteX8" fmla="*/ 4773578 w 5154578"/>
                  <a:gd name="connsiteY8" fmla="*/ 595313 h 682274"/>
                  <a:gd name="connsiteX9" fmla="*/ 4468778 w 5154578"/>
                  <a:gd name="connsiteY9" fmla="*/ 447675 h 682274"/>
                  <a:gd name="connsiteX10" fmla="*/ 4066346 w 5154578"/>
                  <a:gd name="connsiteY10" fmla="*/ 395287 h 682274"/>
                  <a:gd name="connsiteX11" fmla="*/ 3680583 w 5154578"/>
                  <a:gd name="connsiteY11" fmla="*/ 359568 h 682274"/>
                  <a:gd name="connsiteX12" fmla="*/ 3263865 w 5154578"/>
                  <a:gd name="connsiteY12" fmla="*/ 307181 h 682274"/>
                  <a:gd name="connsiteX13" fmla="*/ 3068602 w 5154578"/>
                  <a:gd name="connsiteY13" fmla="*/ 257175 h 682274"/>
                  <a:gd name="connsiteX14" fmla="*/ 2559015 w 5154578"/>
                  <a:gd name="connsiteY14" fmla="*/ 288131 h 682274"/>
                  <a:gd name="connsiteX15" fmla="*/ 2025616 w 5154578"/>
                  <a:gd name="connsiteY15" fmla="*/ 254794 h 682274"/>
                  <a:gd name="connsiteX16" fmla="*/ 1747009 w 5154578"/>
                  <a:gd name="connsiteY16" fmla="*/ 204787 h 682274"/>
                  <a:gd name="connsiteX17" fmla="*/ 1494596 w 5154578"/>
                  <a:gd name="connsiteY17" fmla="*/ 209550 h 682274"/>
                  <a:gd name="connsiteX18" fmla="*/ 1118359 w 5154578"/>
                  <a:gd name="connsiteY18" fmla="*/ 202406 h 682274"/>
                  <a:gd name="connsiteX19" fmla="*/ 851659 w 5154578"/>
                  <a:gd name="connsiteY19" fmla="*/ 126206 h 682274"/>
                  <a:gd name="connsiteX20" fmla="*/ 532571 w 5154578"/>
                  <a:gd name="connsiteY20" fmla="*/ 123825 h 682274"/>
                  <a:gd name="connsiteX21" fmla="*/ 227771 w 5154578"/>
                  <a:gd name="connsiteY21" fmla="*/ 114300 h 682274"/>
                  <a:gd name="connsiteX22" fmla="*/ 32509 w 5154578"/>
                  <a:gd name="connsiteY22" fmla="*/ 66675 h 682274"/>
                  <a:gd name="connsiteX0" fmla="*/ 32509 w 5154578"/>
                  <a:gd name="connsiteY0" fmla="*/ 66675 h 701923"/>
                  <a:gd name="connsiteX1" fmla="*/ 927859 w 5154578"/>
                  <a:gd name="connsiteY1" fmla="*/ 0 h 701923"/>
                  <a:gd name="connsiteX2" fmla="*/ 1604134 w 5154578"/>
                  <a:gd name="connsiteY2" fmla="*/ 14287 h 701923"/>
                  <a:gd name="connsiteX3" fmla="*/ 2366134 w 5154578"/>
                  <a:gd name="connsiteY3" fmla="*/ 21431 h 701923"/>
                  <a:gd name="connsiteX4" fmla="*/ 4330665 w 5154578"/>
                  <a:gd name="connsiteY4" fmla="*/ 16669 h 701923"/>
                  <a:gd name="connsiteX5" fmla="*/ 5033134 w 5154578"/>
                  <a:gd name="connsiteY5" fmla="*/ 116681 h 701923"/>
                  <a:gd name="connsiteX6" fmla="*/ 5154578 w 5154578"/>
                  <a:gd name="connsiteY6" fmla="*/ 254794 h 701923"/>
                  <a:gd name="connsiteX7" fmla="*/ 5154578 w 5154578"/>
                  <a:gd name="connsiteY7" fmla="*/ 666750 h 701923"/>
                  <a:gd name="connsiteX8" fmla="*/ 5030753 w 5154578"/>
                  <a:gd name="connsiteY8" fmla="*/ 671511 h 701923"/>
                  <a:gd name="connsiteX9" fmla="*/ 4773578 w 5154578"/>
                  <a:gd name="connsiteY9" fmla="*/ 595313 h 701923"/>
                  <a:gd name="connsiteX10" fmla="*/ 4468778 w 5154578"/>
                  <a:gd name="connsiteY10" fmla="*/ 447675 h 701923"/>
                  <a:gd name="connsiteX11" fmla="*/ 4066346 w 5154578"/>
                  <a:gd name="connsiteY11" fmla="*/ 395287 h 701923"/>
                  <a:gd name="connsiteX12" fmla="*/ 3680583 w 5154578"/>
                  <a:gd name="connsiteY12" fmla="*/ 359568 h 701923"/>
                  <a:gd name="connsiteX13" fmla="*/ 3263865 w 5154578"/>
                  <a:gd name="connsiteY13" fmla="*/ 307181 h 701923"/>
                  <a:gd name="connsiteX14" fmla="*/ 3068602 w 5154578"/>
                  <a:gd name="connsiteY14" fmla="*/ 257175 h 701923"/>
                  <a:gd name="connsiteX15" fmla="*/ 2559015 w 5154578"/>
                  <a:gd name="connsiteY15" fmla="*/ 288131 h 701923"/>
                  <a:gd name="connsiteX16" fmla="*/ 2025616 w 5154578"/>
                  <a:gd name="connsiteY16" fmla="*/ 254794 h 701923"/>
                  <a:gd name="connsiteX17" fmla="*/ 1747009 w 5154578"/>
                  <a:gd name="connsiteY17" fmla="*/ 204787 h 701923"/>
                  <a:gd name="connsiteX18" fmla="*/ 1494596 w 5154578"/>
                  <a:gd name="connsiteY18" fmla="*/ 209550 h 701923"/>
                  <a:gd name="connsiteX19" fmla="*/ 1118359 w 5154578"/>
                  <a:gd name="connsiteY19" fmla="*/ 202406 h 701923"/>
                  <a:gd name="connsiteX20" fmla="*/ 851659 w 5154578"/>
                  <a:gd name="connsiteY20" fmla="*/ 126206 h 701923"/>
                  <a:gd name="connsiteX21" fmla="*/ 532571 w 5154578"/>
                  <a:gd name="connsiteY21" fmla="*/ 123825 h 701923"/>
                  <a:gd name="connsiteX22" fmla="*/ 227771 w 5154578"/>
                  <a:gd name="connsiteY22" fmla="*/ 114300 h 701923"/>
                  <a:gd name="connsiteX23" fmla="*/ 32509 w 5154578"/>
                  <a:gd name="connsiteY23" fmla="*/ 66675 h 701923"/>
                  <a:gd name="connsiteX0" fmla="*/ 32509 w 5154578"/>
                  <a:gd name="connsiteY0" fmla="*/ 66675 h 676190"/>
                  <a:gd name="connsiteX1" fmla="*/ 927859 w 5154578"/>
                  <a:gd name="connsiteY1" fmla="*/ 0 h 676190"/>
                  <a:gd name="connsiteX2" fmla="*/ 1604134 w 5154578"/>
                  <a:gd name="connsiteY2" fmla="*/ 14287 h 676190"/>
                  <a:gd name="connsiteX3" fmla="*/ 2366134 w 5154578"/>
                  <a:gd name="connsiteY3" fmla="*/ 21431 h 676190"/>
                  <a:gd name="connsiteX4" fmla="*/ 4330665 w 5154578"/>
                  <a:gd name="connsiteY4" fmla="*/ 16669 h 676190"/>
                  <a:gd name="connsiteX5" fmla="*/ 5033134 w 5154578"/>
                  <a:gd name="connsiteY5" fmla="*/ 116681 h 676190"/>
                  <a:gd name="connsiteX6" fmla="*/ 5154578 w 5154578"/>
                  <a:gd name="connsiteY6" fmla="*/ 254794 h 676190"/>
                  <a:gd name="connsiteX7" fmla="*/ 5154578 w 5154578"/>
                  <a:gd name="connsiteY7" fmla="*/ 666750 h 676190"/>
                  <a:gd name="connsiteX8" fmla="*/ 5030753 w 5154578"/>
                  <a:gd name="connsiteY8" fmla="*/ 671511 h 676190"/>
                  <a:gd name="connsiteX9" fmla="*/ 4773578 w 5154578"/>
                  <a:gd name="connsiteY9" fmla="*/ 595313 h 676190"/>
                  <a:gd name="connsiteX10" fmla="*/ 4468778 w 5154578"/>
                  <a:gd name="connsiteY10" fmla="*/ 447675 h 676190"/>
                  <a:gd name="connsiteX11" fmla="*/ 4066346 w 5154578"/>
                  <a:gd name="connsiteY11" fmla="*/ 395287 h 676190"/>
                  <a:gd name="connsiteX12" fmla="*/ 3680583 w 5154578"/>
                  <a:gd name="connsiteY12" fmla="*/ 359568 h 676190"/>
                  <a:gd name="connsiteX13" fmla="*/ 3263865 w 5154578"/>
                  <a:gd name="connsiteY13" fmla="*/ 307181 h 676190"/>
                  <a:gd name="connsiteX14" fmla="*/ 3068602 w 5154578"/>
                  <a:gd name="connsiteY14" fmla="*/ 257175 h 676190"/>
                  <a:gd name="connsiteX15" fmla="*/ 2559015 w 5154578"/>
                  <a:gd name="connsiteY15" fmla="*/ 288131 h 676190"/>
                  <a:gd name="connsiteX16" fmla="*/ 2025616 w 5154578"/>
                  <a:gd name="connsiteY16" fmla="*/ 254794 h 676190"/>
                  <a:gd name="connsiteX17" fmla="*/ 1747009 w 5154578"/>
                  <a:gd name="connsiteY17" fmla="*/ 204787 h 676190"/>
                  <a:gd name="connsiteX18" fmla="*/ 1494596 w 5154578"/>
                  <a:gd name="connsiteY18" fmla="*/ 209550 h 676190"/>
                  <a:gd name="connsiteX19" fmla="*/ 1118359 w 5154578"/>
                  <a:gd name="connsiteY19" fmla="*/ 202406 h 676190"/>
                  <a:gd name="connsiteX20" fmla="*/ 851659 w 5154578"/>
                  <a:gd name="connsiteY20" fmla="*/ 126206 h 676190"/>
                  <a:gd name="connsiteX21" fmla="*/ 532571 w 5154578"/>
                  <a:gd name="connsiteY21" fmla="*/ 123825 h 676190"/>
                  <a:gd name="connsiteX22" fmla="*/ 227771 w 5154578"/>
                  <a:gd name="connsiteY22" fmla="*/ 114300 h 676190"/>
                  <a:gd name="connsiteX23" fmla="*/ 32509 w 5154578"/>
                  <a:gd name="connsiteY23" fmla="*/ 66675 h 676190"/>
                  <a:gd name="connsiteX0" fmla="*/ 32509 w 5154578"/>
                  <a:gd name="connsiteY0" fmla="*/ 66675 h 676190"/>
                  <a:gd name="connsiteX1" fmla="*/ 927859 w 5154578"/>
                  <a:gd name="connsiteY1" fmla="*/ 0 h 676190"/>
                  <a:gd name="connsiteX2" fmla="*/ 1604134 w 5154578"/>
                  <a:gd name="connsiteY2" fmla="*/ 14287 h 676190"/>
                  <a:gd name="connsiteX3" fmla="*/ 2366134 w 5154578"/>
                  <a:gd name="connsiteY3" fmla="*/ 21431 h 676190"/>
                  <a:gd name="connsiteX4" fmla="*/ 4330665 w 5154578"/>
                  <a:gd name="connsiteY4" fmla="*/ 16669 h 676190"/>
                  <a:gd name="connsiteX5" fmla="*/ 5033134 w 5154578"/>
                  <a:gd name="connsiteY5" fmla="*/ 116681 h 676190"/>
                  <a:gd name="connsiteX6" fmla="*/ 5154578 w 5154578"/>
                  <a:gd name="connsiteY6" fmla="*/ 254794 h 676190"/>
                  <a:gd name="connsiteX7" fmla="*/ 5154578 w 5154578"/>
                  <a:gd name="connsiteY7" fmla="*/ 666750 h 676190"/>
                  <a:gd name="connsiteX8" fmla="*/ 5030753 w 5154578"/>
                  <a:gd name="connsiteY8" fmla="*/ 671511 h 676190"/>
                  <a:gd name="connsiteX9" fmla="*/ 4773578 w 5154578"/>
                  <a:gd name="connsiteY9" fmla="*/ 595313 h 676190"/>
                  <a:gd name="connsiteX10" fmla="*/ 4468778 w 5154578"/>
                  <a:gd name="connsiteY10" fmla="*/ 447675 h 676190"/>
                  <a:gd name="connsiteX11" fmla="*/ 4066346 w 5154578"/>
                  <a:gd name="connsiteY11" fmla="*/ 395287 h 676190"/>
                  <a:gd name="connsiteX12" fmla="*/ 3680583 w 5154578"/>
                  <a:gd name="connsiteY12" fmla="*/ 359568 h 676190"/>
                  <a:gd name="connsiteX13" fmla="*/ 3263865 w 5154578"/>
                  <a:gd name="connsiteY13" fmla="*/ 307181 h 676190"/>
                  <a:gd name="connsiteX14" fmla="*/ 3068602 w 5154578"/>
                  <a:gd name="connsiteY14" fmla="*/ 257175 h 676190"/>
                  <a:gd name="connsiteX15" fmla="*/ 2559015 w 5154578"/>
                  <a:gd name="connsiteY15" fmla="*/ 288131 h 676190"/>
                  <a:gd name="connsiteX16" fmla="*/ 2025616 w 5154578"/>
                  <a:gd name="connsiteY16" fmla="*/ 254794 h 676190"/>
                  <a:gd name="connsiteX17" fmla="*/ 1747009 w 5154578"/>
                  <a:gd name="connsiteY17" fmla="*/ 204787 h 676190"/>
                  <a:gd name="connsiteX18" fmla="*/ 1494596 w 5154578"/>
                  <a:gd name="connsiteY18" fmla="*/ 209550 h 676190"/>
                  <a:gd name="connsiteX19" fmla="*/ 1118359 w 5154578"/>
                  <a:gd name="connsiteY19" fmla="*/ 202406 h 676190"/>
                  <a:gd name="connsiteX20" fmla="*/ 868284 w 5154578"/>
                  <a:gd name="connsiteY20" fmla="*/ 159457 h 676190"/>
                  <a:gd name="connsiteX21" fmla="*/ 532571 w 5154578"/>
                  <a:gd name="connsiteY21" fmla="*/ 123825 h 676190"/>
                  <a:gd name="connsiteX22" fmla="*/ 227771 w 5154578"/>
                  <a:gd name="connsiteY22" fmla="*/ 114300 h 676190"/>
                  <a:gd name="connsiteX23" fmla="*/ 32509 w 515457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68992 w 5154968"/>
                  <a:gd name="connsiteY14" fmla="*/ 257175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494986 w 5154968"/>
                  <a:gd name="connsiteY18" fmla="*/ 209550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68992 w 5154968"/>
                  <a:gd name="connsiteY14" fmla="*/ 257175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739162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739162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27062 w 5154968"/>
                  <a:gd name="connsiteY19" fmla="*/ 219031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73968 w 5154968"/>
                  <a:gd name="connsiteY9" fmla="*/ 595313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27062 w 5154968"/>
                  <a:gd name="connsiteY19" fmla="*/ 219031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27062 w 5154968"/>
                  <a:gd name="connsiteY19" fmla="*/ 219031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00868 w 5154968"/>
                  <a:gd name="connsiteY19" fmla="*/ 195219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00868 w 5154968"/>
                  <a:gd name="connsiteY19" fmla="*/ 195219 h 666896"/>
                  <a:gd name="connsiteX20" fmla="*/ 906774 w 5154968"/>
                  <a:gd name="connsiteY20" fmla="*/ 152313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54968" h="666896">
                    <a:moveTo>
                      <a:pt x="32899" y="66675"/>
                    </a:moveTo>
                    <a:lnTo>
                      <a:pt x="928249" y="0"/>
                    </a:lnTo>
                    <a:lnTo>
                      <a:pt x="1604524" y="14287"/>
                    </a:lnTo>
                    <a:lnTo>
                      <a:pt x="2366524" y="21431"/>
                    </a:lnTo>
                    <a:lnTo>
                      <a:pt x="4331055" y="16669"/>
                    </a:lnTo>
                    <a:lnTo>
                      <a:pt x="5033524" y="116681"/>
                    </a:lnTo>
                    <a:lnTo>
                      <a:pt x="5154968" y="254794"/>
                    </a:lnTo>
                    <a:lnTo>
                      <a:pt x="5154968" y="666750"/>
                    </a:lnTo>
                    <a:cubicBezTo>
                      <a:pt x="5093055" y="669130"/>
                      <a:pt x="5061392" y="641853"/>
                      <a:pt x="4997892" y="629947"/>
                    </a:cubicBezTo>
                    <a:cubicBezTo>
                      <a:pt x="4934392" y="618041"/>
                      <a:pt x="4853776" y="600753"/>
                      <a:pt x="4765655" y="570374"/>
                    </a:cubicBezTo>
                    <a:cubicBezTo>
                      <a:pt x="4677534" y="539995"/>
                      <a:pt x="4585654" y="476856"/>
                      <a:pt x="4469168" y="447675"/>
                    </a:cubicBezTo>
                    <a:cubicBezTo>
                      <a:pt x="4352682" y="418494"/>
                      <a:pt x="4188403" y="409971"/>
                      <a:pt x="4066736" y="395287"/>
                    </a:cubicBezTo>
                    <a:cubicBezTo>
                      <a:pt x="3945069" y="380603"/>
                      <a:pt x="3872909" y="374252"/>
                      <a:pt x="3739162" y="359568"/>
                    </a:cubicBezTo>
                    <a:lnTo>
                      <a:pt x="3264255" y="307181"/>
                    </a:lnTo>
                    <a:cubicBezTo>
                      <a:pt x="3145633" y="295657"/>
                      <a:pt x="3144903" y="293601"/>
                      <a:pt x="3027428" y="290426"/>
                    </a:cubicBezTo>
                    <a:cubicBezTo>
                      <a:pt x="2909953" y="287251"/>
                      <a:pt x="2726309" y="294070"/>
                      <a:pt x="2559405" y="288131"/>
                    </a:cubicBezTo>
                    <a:cubicBezTo>
                      <a:pt x="2392501" y="282192"/>
                      <a:pt x="2161340" y="268685"/>
                      <a:pt x="2026006" y="254794"/>
                    </a:cubicBezTo>
                    <a:cubicBezTo>
                      <a:pt x="1890672" y="240903"/>
                      <a:pt x="1831746" y="209557"/>
                      <a:pt x="1747399" y="204787"/>
                    </a:cubicBezTo>
                    <a:cubicBezTo>
                      <a:pt x="1663052" y="200017"/>
                      <a:pt x="1627679" y="227771"/>
                      <a:pt x="1519924" y="226176"/>
                    </a:cubicBezTo>
                    <a:cubicBezTo>
                      <a:pt x="1412169" y="224581"/>
                      <a:pt x="1203060" y="207529"/>
                      <a:pt x="1100868" y="195219"/>
                    </a:cubicBezTo>
                    <a:cubicBezTo>
                      <a:pt x="998676" y="182909"/>
                      <a:pt x="997269" y="160056"/>
                      <a:pt x="906774" y="152313"/>
                    </a:cubicBezTo>
                    <a:cubicBezTo>
                      <a:pt x="816279" y="144570"/>
                      <a:pt x="671001" y="155098"/>
                      <a:pt x="557899" y="148763"/>
                    </a:cubicBezTo>
                    <a:cubicBezTo>
                      <a:pt x="444797" y="142428"/>
                      <a:pt x="315661" y="127981"/>
                      <a:pt x="228161" y="114300"/>
                    </a:cubicBezTo>
                    <a:cubicBezTo>
                      <a:pt x="140661" y="100619"/>
                      <a:pt x="-83782" y="85725"/>
                      <a:pt x="32899" y="66675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489AC1C8-F5BA-4EFF-93A5-7B9EAFF3BA8A}"/>
                  </a:ext>
                </a:extLst>
              </p:cNvPr>
              <p:cNvSpPr/>
              <p:nvPr/>
            </p:nvSpPr>
            <p:spPr>
              <a:xfrm>
                <a:off x="1012466" y="5213608"/>
                <a:ext cx="4505041" cy="378059"/>
              </a:xfrm>
              <a:custGeom>
                <a:avLst/>
                <a:gdLst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5718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5718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47662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47662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69419 w 6062663"/>
                  <a:gd name="connsiteY17" fmla="*/ 378618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00738 w 6062663"/>
                  <a:gd name="connsiteY7" fmla="*/ 514350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5998370 w 6062663"/>
                  <a:gd name="connsiteY6" fmla="*/ 535781 h 535781"/>
                  <a:gd name="connsiteX7" fmla="*/ 5900738 w 6062663"/>
                  <a:gd name="connsiteY7" fmla="*/ 514350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0511"/>
                  <a:gd name="connsiteY0" fmla="*/ 221456 h 535781"/>
                  <a:gd name="connsiteX1" fmla="*/ 2202656 w 6060511"/>
                  <a:gd name="connsiteY1" fmla="*/ 76200 h 535781"/>
                  <a:gd name="connsiteX2" fmla="*/ 4098132 w 6060511"/>
                  <a:gd name="connsiteY2" fmla="*/ 0 h 535781"/>
                  <a:gd name="connsiteX3" fmla="*/ 5953125 w 6060511"/>
                  <a:gd name="connsiteY3" fmla="*/ 42862 h 535781"/>
                  <a:gd name="connsiteX4" fmla="*/ 6060282 w 6060511"/>
                  <a:gd name="connsiteY4" fmla="*/ 78581 h 535781"/>
                  <a:gd name="connsiteX5" fmla="*/ 6060282 w 6060511"/>
                  <a:gd name="connsiteY5" fmla="*/ 509588 h 535781"/>
                  <a:gd name="connsiteX6" fmla="*/ 5998370 w 6060511"/>
                  <a:gd name="connsiteY6" fmla="*/ 535781 h 535781"/>
                  <a:gd name="connsiteX7" fmla="*/ 5900738 w 6060511"/>
                  <a:gd name="connsiteY7" fmla="*/ 514350 h 535781"/>
                  <a:gd name="connsiteX8" fmla="*/ 5734050 w 6060511"/>
                  <a:gd name="connsiteY8" fmla="*/ 464343 h 535781"/>
                  <a:gd name="connsiteX9" fmla="*/ 5541169 w 6060511"/>
                  <a:gd name="connsiteY9" fmla="*/ 419100 h 535781"/>
                  <a:gd name="connsiteX10" fmla="*/ 5226844 w 6060511"/>
                  <a:gd name="connsiteY10" fmla="*/ 361950 h 535781"/>
                  <a:gd name="connsiteX11" fmla="*/ 4850607 w 6060511"/>
                  <a:gd name="connsiteY11" fmla="*/ 385762 h 535781"/>
                  <a:gd name="connsiteX12" fmla="*/ 4526757 w 6060511"/>
                  <a:gd name="connsiteY12" fmla="*/ 373856 h 535781"/>
                  <a:gd name="connsiteX13" fmla="*/ 4210050 w 6060511"/>
                  <a:gd name="connsiteY13" fmla="*/ 366712 h 535781"/>
                  <a:gd name="connsiteX14" fmla="*/ 3983832 w 6060511"/>
                  <a:gd name="connsiteY14" fmla="*/ 340518 h 535781"/>
                  <a:gd name="connsiteX15" fmla="*/ 3624263 w 6060511"/>
                  <a:gd name="connsiteY15" fmla="*/ 376237 h 535781"/>
                  <a:gd name="connsiteX16" fmla="*/ 3193257 w 6060511"/>
                  <a:gd name="connsiteY16" fmla="*/ 381000 h 535781"/>
                  <a:gd name="connsiteX17" fmla="*/ 2976563 w 6060511"/>
                  <a:gd name="connsiteY17" fmla="*/ 366711 h 535781"/>
                  <a:gd name="connsiteX18" fmla="*/ 2774157 w 6060511"/>
                  <a:gd name="connsiteY18" fmla="*/ 323849 h 535781"/>
                  <a:gd name="connsiteX19" fmla="*/ 2593181 w 6060511"/>
                  <a:gd name="connsiteY19" fmla="*/ 326231 h 535781"/>
                  <a:gd name="connsiteX20" fmla="*/ 2438400 w 6060511"/>
                  <a:gd name="connsiteY20" fmla="*/ 326230 h 535781"/>
                  <a:gd name="connsiteX21" fmla="*/ 2233613 w 6060511"/>
                  <a:gd name="connsiteY21" fmla="*/ 352425 h 535781"/>
                  <a:gd name="connsiteX22" fmla="*/ 2059781 w 6060511"/>
                  <a:gd name="connsiteY22" fmla="*/ 338138 h 535781"/>
                  <a:gd name="connsiteX23" fmla="*/ 1921669 w 6060511"/>
                  <a:gd name="connsiteY23" fmla="*/ 292893 h 535781"/>
                  <a:gd name="connsiteX24" fmla="*/ 1619250 w 6060511"/>
                  <a:gd name="connsiteY24" fmla="*/ 304800 h 535781"/>
                  <a:gd name="connsiteX25" fmla="*/ 1278731 w 6060511"/>
                  <a:gd name="connsiteY25" fmla="*/ 314325 h 535781"/>
                  <a:gd name="connsiteX26" fmla="*/ 912019 w 6060511"/>
                  <a:gd name="connsiteY26" fmla="*/ 335756 h 535781"/>
                  <a:gd name="connsiteX27" fmla="*/ 771525 w 6060511"/>
                  <a:gd name="connsiteY27" fmla="*/ 304800 h 535781"/>
                  <a:gd name="connsiteX28" fmla="*/ 559594 w 6060511"/>
                  <a:gd name="connsiteY28" fmla="*/ 304800 h 535781"/>
                  <a:gd name="connsiteX29" fmla="*/ 297656 w 6060511"/>
                  <a:gd name="connsiteY29" fmla="*/ 297656 h 535781"/>
                  <a:gd name="connsiteX30" fmla="*/ 100013 w 6060511"/>
                  <a:gd name="connsiteY30" fmla="*/ 295275 h 535781"/>
                  <a:gd name="connsiteX31" fmla="*/ 9525 w 6060511"/>
                  <a:gd name="connsiteY31" fmla="*/ 292893 h 535781"/>
                  <a:gd name="connsiteX32" fmla="*/ 0 w 6060511"/>
                  <a:gd name="connsiteY32" fmla="*/ 221456 h 535781"/>
                  <a:gd name="connsiteX0" fmla="*/ 0 w 6060511"/>
                  <a:gd name="connsiteY0" fmla="*/ 221456 h 517286"/>
                  <a:gd name="connsiteX1" fmla="*/ 2202656 w 6060511"/>
                  <a:gd name="connsiteY1" fmla="*/ 76200 h 517286"/>
                  <a:gd name="connsiteX2" fmla="*/ 4098132 w 6060511"/>
                  <a:gd name="connsiteY2" fmla="*/ 0 h 517286"/>
                  <a:gd name="connsiteX3" fmla="*/ 5953125 w 6060511"/>
                  <a:gd name="connsiteY3" fmla="*/ 42862 h 517286"/>
                  <a:gd name="connsiteX4" fmla="*/ 6060282 w 6060511"/>
                  <a:gd name="connsiteY4" fmla="*/ 78581 h 517286"/>
                  <a:gd name="connsiteX5" fmla="*/ 6060282 w 6060511"/>
                  <a:gd name="connsiteY5" fmla="*/ 509588 h 517286"/>
                  <a:gd name="connsiteX6" fmla="*/ 5995989 w 6060511"/>
                  <a:gd name="connsiteY6" fmla="*/ 511969 h 517286"/>
                  <a:gd name="connsiteX7" fmla="*/ 5900738 w 6060511"/>
                  <a:gd name="connsiteY7" fmla="*/ 514350 h 517286"/>
                  <a:gd name="connsiteX8" fmla="*/ 5734050 w 6060511"/>
                  <a:gd name="connsiteY8" fmla="*/ 464343 h 517286"/>
                  <a:gd name="connsiteX9" fmla="*/ 5541169 w 6060511"/>
                  <a:gd name="connsiteY9" fmla="*/ 419100 h 517286"/>
                  <a:gd name="connsiteX10" fmla="*/ 5226844 w 6060511"/>
                  <a:gd name="connsiteY10" fmla="*/ 361950 h 517286"/>
                  <a:gd name="connsiteX11" fmla="*/ 4850607 w 6060511"/>
                  <a:gd name="connsiteY11" fmla="*/ 385762 h 517286"/>
                  <a:gd name="connsiteX12" fmla="*/ 4526757 w 6060511"/>
                  <a:gd name="connsiteY12" fmla="*/ 373856 h 517286"/>
                  <a:gd name="connsiteX13" fmla="*/ 4210050 w 6060511"/>
                  <a:gd name="connsiteY13" fmla="*/ 366712 h 517286"/>
                  <a:gd name="connsiteX14" fmla="*/ 3983832 w 6060511"/>
                  <a:gd name="connsiteY14" fmla="*/ 340518 h 517286"/>
                  <a:gd name="connsiteX15" fmla="*/ 3624263 w 6060511"/>
                  <a:gd name="connsiteY15" fmla="*/ 376237 h 517286"/>
                  <a:gd name="connsiteX16" fmla="*/ 3193257 w 6060511"/>
                  <a:gd name="connsiteY16" fmla="*/ 381000 h 517286"/>
                  <a:gd name="connsiteX17" fmla="*/ 2976563 w 6060511"/>
                  <a:gd name="connsiteY17" fmla="*/ 366711 h 517286"/>
                  <a:gd name="connsiteX18" fmla="*/ 2774157 w 6060511"/>
                  <a:gd name="connsiteY18" fmla="*/ 323849 h 517286"/>
                  <a:gd name="connsiteX19" fmla="*/ 2593181 w 6060511"/>
                  <a:gd name="connsiteY19" fmla="*/ 326231 h 517286"/>
                  <a:gd name="connsiteX20" fmla="*/ 2438400 w 6060511"/>
                  <a:gd name="connsiteY20" fmla="*/ 326230 h 517286"/>
                  <a:gd name="connsiteX21" fmla="*/ 2233613 w 6060511"/>
                  <a:gd name="connsiteY21" fmla="*/ 352425 h 517286"/>
                  <a:gd name="connsiteX22" fmla="*/ 2059781 w 6060511"/>
                  <a:gd name="connsiteY22" fmla="*/ 338138 h 517286"/>
                  <a:gd name="connsiteX23" fmla="*/ 1921669 w 6060511"/>
                  <a:gd name="connsiteY23" fmla="*/ 292893 h 517286"/>
                  <a:gd name="connsiteX24" fmla="*/ 1619250 w 6060511"/>
                  <a:gd name="connsiteY24" fmla="*/ 304800 h 517286"/>
                  <a:gd name="connsiteX25" fmla="*/ 1278731 w 6060511"/>
                  <a:gd name="connsiteY25" fmla="*/ 314325 h 517286"/>
                  <a:gd name="connsiteX26" fmla="*/ 912019 w 6060511"/>
                  <a:gd name="connsiteY26" fmla="*/ 335756 h 517286"/>
                  <a:gd name="connsiteX27" fmla="*/ 771525 w 6060511"/>
                  <a:gd name="connsiteY27" fmla="*/ 304800 h 517286"/>
                  <a:gd name="connsiteX28" fmla="*/ 559594 w 6060511"/>
                  <a:gd name="connsiteY28" fmla="*/ 304800 h 517286"/>
                  <a:gd name="connsiteX29" fmla="*/ 297656 w 6060511"/>
                  <a:gd name="connsiteY29" fmla="*/ 297656 h 517286"/>
                  <a:gd name="connsiteX30" fmla="*/ 100013 w 6060511"/>
                  <a:gd name="connsiteY30" fmla="*/ 295275 h 517286"/>
                  <a:gd name="connsiteX31" fmla="*/ 9525 w 6060511"/>
                  <a:gd name="connsiteY31" fmla="*/ 292893 h 517286"/>
                  <a:gd name="connsiteX32" fmla="*/ 0 w 6060511"/>
                  <a:gd name="connsiteY32" fmla="*/ 221456 h 517286"/>
                  <a:gd name="connsiteX0" fmla="*/ 0 w 6060511"/>
                  <a:gd name="connsiteY0" fmla="*/ 221456 h 511969"/>
                  <a:gd name="connsiteX1" fmla="*/ 2202656 w 6060511"/>
                  <a:gd name="connsiteY1" fmla="*/ 76200 h 511969"/>
                  <a:gd name="connsiteX2" fmla="*/ 4098132 w 6060511"/>
                  <a:gd name="connsiteY2" fmla="*/ 0 h 511969"/>
                  <a:gd name="connsiteX3" fmla="*/ 5953125 w 6060511"/>
                  <a:gd name="connsiteY3" fmla="*/ 42862 h 511969"/>
                  <a:gd name="connsiteX4" fmla="*/ 6060282 w 6060511"/>
                  <a:gd name="connsiteY4" fmla="*/ 78581 h 511969"/>
                  <a:gd name="connsiteX5" fmla="*/ 6060282 w 6060511"/>
                  <a:gd name="connsiteY5" fmla="*/ 509588 h 511969"/>
                  <a:gd name="connsiteX6" fmla="*/ 5995989 w 6060511"/>
                  <a:gd name="connsiteY6" fmla="*/ 511969 h 511969"/>
                  <a:gd name="connsiteX7" fmla="*/ 5879307 w 6060511"/>
                  <a:gd name="connsiteY7" fmla="*/ 492919 h 511969"/>
                  <a:gd name="connsiteX8" fmla="*/ 5734050 w 6060511"/>
                  <a:gd name="connsiteY8" fmla="*/ 464343 h 511969"/>
                  <a:gd name="connsiteX9" fmla="*/ 5541169 w 6060511"/>
                  <a:gd name="connsiteY9" fmla="*/ 419100 h 511969"/>
                  <a:gd name="connsiteX10" fmla="*/ 5226844 w 6060511"/>
                  <a:gd name="connsiteY10" fmla="*/ 361950 h 511969"/>
                  <a:gd name="connsiteX11" fmla="*/ 4850607 w 6060511"/>
                  <a:gd name="connsiteY11" fmla="*/ 385762 h 511969"/>
                  <a:gd name="connsiteX12" fmla="*/ 4526757 w 6060511"/>
                  <a:gd name="connsiteY12" fmla="*/ 373856 h 511969"/>
                  <a:gd name="connsiteX13" fmla="*/ 4210050 w 6060511"/>
                  <a:gd name="connsiteY13" fmla="*/ 366712 h 511969"/>
                  <a:gd name="connsiteX14" fmla="*/ 3983832 w 6060511"/>
                  <a:gd name="connsiteY14" fmla="*/ 340518 h 511969"/>
                  <a:gd name="connsiteX15" fmla="*/ 3624263 w 6060511"/>
                  <a:gd name="connsiteY15" fmla="*/ 376237 h 511969"/>
                  <a:gd name="connsiteX16" fmla="*/ 3193257 w 6060511"/>
                  <a:gd name="connsiteY16" fmla="*/ 381000 h 511969"/>
                  <a:gd name="connsiteX17" fmla="*/ 2976563 w 6060511"/>
                  <a:gd name="connsiteY17" fmla="*/ 366711 h 511969"/>
                  <a:gd name="connsiteX18" fmla="*/ 2774157 w 6060511"/>
                  <a:gd name="connsiteY18" fmla="*/ 323849 h 511969"/>
                  <a:gd name="connsiteX19" fmla="*/ 2593181 w 6060511"/>
                  <a:gd name="connsiteY19" fmla="*/ 326231 h 511969"/>
                  <a:gd name="connsiteX20" fmla="*/ 2438400 w 6060511"/>
                  <a:gd name="connsiteY20" fmla="*/ 326230 h 511969"/>
                  <a:gd name="connsiteX21" fmla="*/ 2233613 w 6060511"/>
                  <a:gd name="connsiteY21" fmla="*/ 352425 h 511969"/>
                  <a:gd name="connsiteX22" fmla="*/ 2059781 w 6060511"/>
                  <a:gd name="connsiteY22" fmla="*/ 338138 h 511969"/>
                  <a:gd name="connsiteX23" fmla="*/ 1921669 w 6060511"/>
                  <a:gd name="connsiteY23" fmla="*/ 292893 h 511969"/>
                  <a:gd name="connsiteX24" fmla="*/ 1619250 w 6060511"/>
                  <a:gd name="connsiteY24" fmla="*/ 304800 h 511969"/>
                  <a:gd name="connsiteX25" fmla="*/ 1278731 w 6060511"/>
                  <a:gd name="connsiteY25" fmla="*/ 314325 h 511969"/>
                  <a:gd name="connsiteX26" fmla="*/ 912019 w 6060511"/>
                  <a:gd name="connsiteY26" fmla="*/ 335756 h 511969"/>
                  <a:gd name="connsiteX27" fmla="*/ 771525 w 6060511"/>
                  <a:gd name="connsiteY27" fmla="*/ 304800 h 511969"/>
                  <a:gd name="connsiteX28" fmla="*/ 559594 w 6060511"/>
                  <a:gd name="connsiteY28" fmla="*/ 304800 h 511969"/>
                  <a:gd name="connsiteX29" fmla="*/ 297656 w 6060511"/>
                  <a:gd name="connsiteY29" fmla="*/ 297656 h 511969"/>
                  <a:gd name="connsiteX30" fmla="*/ 100013 w 6060511"/>
                  <a:gd name="connsiteY30" fmla="*/ 295275 h 511969"/>
                  <a:gd name="connsiteX31" fmla="*/ 9525 w 6060511"/>
                  <a:gd name="connsiteY31" fmla="*/ 292893 h 511969"/>
                  <a:gd name="connsiteX32" fmla="*/ 0 w 6060511"/>
                  <a:gd name="connsiteY32" fmla="*/ 221456 h 511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060511" h="511969">
                    <a:moveTo>
                      <a:pt x="0" y="221456"/>
                    </a:moveTo>
                    <a:lnTo>
                      <a:pt x="2202656" y="76200"/>
                    </a:lnTo>
                    <a:lnTo>
                      <a:pt x="4098132" y="0"/>
                    </a:lnTo>
                    <a:lnTo>
                      <a:pt x="5953125" y="42862"/>
                    </a:lnTo>
                    <a:lnTo>
                      <a:pt x="6060282" y="78581"/>
                    </a:lnTo>
                    <a:cubicBezTo>
                      <a:pt x="6061076" y="227806"/>
                      <a:pt x="6059488" y="360363"/>
                      <a:pt x="6060282" y="509588"/>
                    </a:cubicBezTo>
                    <a:lnTo>
                      <a:pt x="5995989" y="511969"/>
                    </a:lnTo>
                    <a:cubicBezTo>
                      <a:pt x="5970589" y="511572"/>
                      <a:pt x="5922963" y="500857"/>
                      <a:pt x="5879307" y="492919"/>
                    </a:cubicBezTo>
                    <a:cubicBezTo>
                      <a:pt x="5835651" y="484981"/>
                      <a:pt x="5790406" y="476646"/>
                      <a:pt x="5734050" y="464343"/>
                    </a:cubicBezTo>
                    <a:cubicBezTo>
                      <a:pt x="5677694" y="452040"/>
                      <a:pt x="5625703" y="436165"/>
                      <a:pt x="5541169" y="419100"/>
                    </a:cubicBezTo>
                    <a:cubicBezTo>
                      <a:pt x="5456635" y="402035"/>
                      <a:pt x="5341938" y="367506"/>
                      <a:pt x="5226844" y="361950"/>
                    </a:cubicBezTo>
                    <a:cubicBezTo>
                      <a:pt x="5111750" y="356394"/>
                      <a:pt x="4965304" y="380603"/>
                      <a:pt x="4850607" y="385762"/>
                    </a:cubicBezTo>
                    <a:lnTo>
                      <a:pt x="4526757" y="373856"/>
                    </a:lnTo>
                    <a:cubicBezTo>
                      <a:pt x="4421188" y="371475"/>
                      <a:pt x="4300537" y="372268"/>
                      <a:pt x="4210050" y="366712"/>
                    </a:cubicBezTo>
                    <a:cubicBezTo>
                      <a:pt x="4119563" y="361156"/>
                      <a:pt x="4081463" y="338931"/>
                      <a:pt x="3983832" y="340518"/>
                    </a:cubicBezTo>
                    <a:cubicBezTo>
                      <a:pt x="3886201" y="342105"/>
                      <a:pt x="3744119" y="364331"/>
                      <a:pt x="3624263" y="376237"/>
                    </a:cubicBezTo>
                    <a:cubicBezTo>
                      <a:pt x="3492501" y="382984"/>
                      <a:pt x="3301207" y="382588"/>
                      <a:pt x="3193257" y="381000"/>
                    </a:cubicBezTo>
                    <a:cubicBezTo>
                      <a:pt x="3085307" y="379412"/>
                      <a:pt x="3046413" y="376236"/>
                      <a:pt x="2976563" y="366711"/>
                    </a:cubicBezTo>
                    <a:cubicBezTo>
                      <a:pt x="2906713" y="357186"/>
                      <a:pt x="2838054" y="330596"/>
                      <a:pt x="2774157" y="323849"/>
                    </a:cubicBezTo>
                    <a:cubicBezTo>
                      <a:pt x="2710260" y="317102"/>
                      <a:pt x="2649140" y="325834"/>
                      <a:pt x="2593181" y="326231"/>
                    </a:cubicBezTo>
                    <a:cubicBezTo>
                      <a:pt x="2537222" y="326628"/>
                      <a:pt x="2486819" y="321468"/>
                      <a:pt x="2438400" y="326230"/>
                    </a:cubicBezTo>
                    <a:cubicBezTo>
                      <a:pt x="2378472" y="330596"/>
                      <a:pt x="2296716" y="350440"/>
                      <a:pt x="2233613" y="352425"/>
                    </a:cubicBezTo>
                    <a:cubicBezTo>
                      <a:pt x="2170510" y="354410"/>
                      <a:pt x="2111772" y="348060"/>
                      <a:pt x="2059781" y="338138"/>
                    </a:cubicBezTo>
                    <a:cubicBezTo>
                      <a:pt x="2007790" y="328216"/>
                      <a:pt x="1995091" y="298449"/>
                      <a:pt x="1921669" y="292893"/>
                    </a:cubicBezTo>
                    <a:cubicBezTo>
                      <a:pt x="1848247" y="287337"/>
                      <a:pt x="1726406" y="301228"/>
                      <a:pt x="1619250" y="304800"/>
                    </a:cubicBezTo>
                    <a:lnTo>
                      <a:pt x="1278731" y="314325"/>
                    </a:lnTo>
                    <a:cubicBezTo>
                      <a:pt x="1160859" y="319484"/>
                      <a:pt x="996553" y="337343"/>
                      <a:pt x="912019" y="335756"/>
                    </a:cubicBezTo>
                    <a:cubicBezTo>
                      <a:pt x="827485" y="334169"/>
                      <a:pt x="818356" y="315119"/>
                      <a:pt x="771525" y="304800"/>
                    </a:cubicBezTo>
                    <a:cubicBezTo>
                      <a:pt x="712788" y="299641"/>
                      <a:pt x="638572" y="305991"/>
                      <a:pt x="559594" y="304800"/>
                    </a:cubicBezTo>
                    <a:cubicBezTo>
                      <a:pt x="480616" y="303609"/>
                      <a:pt x="363537" y="298450"/>
                      <a:pt x="297656" y="297656"/>
                    </a:cubicBezTo>
                    <a:lnTo>
                      <a:pt x="100013" y="295275"/>
                    </a:lnTo>
                    <a:lnTo>
                      <a:pt x="9525" y="292893"/>
                    </a:lnTo>
                    <a:lnTo>
                      <a:pt x="0" y="221456"/>
                    </a:lnTo>
                    <a:close/>
                  </a:path>
                </a:pathLst>
              </a:custGeom>
              <a:solidFill>
                <a:srgbClr val="D9D9D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27799D94-8C23-4969-85BF-B348AA21CA49}"/>
                  </a:ext>
                </a:extLst>
              </p:cNvPr>
              <p:cNvSpPr/>
              <p:nvPr/>
            </p:nvSpPr>
            <p:spPr>
              <a:xfrm>
                <a:off x="237168" y="5188990"/>
                <a:ext cx="5287249" cy="260245"/>
              </a:xfrm>
              <a:custGeom>
                <a:avLst/>
                <a:gdLst>
                  <a:gd name="connsiteX0" fmla="*/ 0 w 7110413"/>
                  <a:gd name="connsiteY0" fmla="*/ 269081 h 352425"/>
                  <a:gd name="connsiteX1" fmla="*/ 2774156 w 7110413"/>
                  <a:gd name="connsiteY1" fmla="*/ 57150 h 352425"/>
                  <a:gd name="connsiteX2" fmla="*/ 4974431 w 7110413"/>
                  <a:gd name="connsiteY2" fmla="*/ 0 h 352425"/>
                  <a:gd name="connsiteX3" fmla="*/ 7029450 w 7110413"/>
                  <a:gd name="connsiteY3" fmla="*/ 23813 h 352425"/>
                  <a:gd name="connsiteX4" fmla="*/ 7110413 w 7110413"/>
                  <a:gd name="connsiteY4" fmla="*/ 71438 h 352425"/>
                  <a:gd name="connsiteX5" fmla="*/ 7105650 w 7110413"/>
                  <a:gd name="connsiteY5" fmla="*/ 95250 h 352425"/>
                  <a:gd name="connsiteX6" fmla="*/ 7105650 w 7110413"/>
                  <a:gd name="connsiteY6" fmla="*/ 176213 h 352425"/>
                  <a:gd name="connsiteX7" fmla="*/ 7034213 w 7110413"/>
                  <a:gd name="connsiteY7" fmla="*/ 183356 h 352425"/>
                  <a:gd name="connsiteX8" fmla="*/ 6822281 w 7110413"/>
                  <a:gd name="connsiteY8" fmla="*/ 140494 h 352425"/>
                  <a:gd name="connsiteX9" fmla="*/ 6665119 w 7110413"/>
                  <a:gd name="connsiteY9" fmla="*/ 123825 h 352425"/>
                  <a:gd name="connsiteX10" fmla="*/ 6453188 w 7110413"/>
                  <a:gd name="connsiteY10" fmla="*/ 130969 h 352425"/>
                  <a:gd name="connsiteX11" fmla="*/ 6434138 w 7110413"/>
                  <a:gd name="connsiteY11" fmla="*/ 121444 h 352425"/>
                  <a:gd name="connsiteX12" fmla="*/ 6417469 w 7110413"/>
                  <a:gd name="connsiteY12" fmla="*/ 119063 h 352425"/>
                  <a:gd name="connsiteX13" fmla="*/ 6410325 w 7110413"/>
                  <a:gd name="connsiteY13" fmla="*/ 116681 h 352425"/>
                  <a:gd name="connsiteX14" fmla="*/ 6315075 w 7110413"/>
                  <a:gd name="connsiteY14" fmla="*/ 95250 h 352425"/>
                  <a:gd name="connsiteX15" fmla="*/ 6053138 w 7110413"/>
                  <a:gd name="connsiteY15" fmla="*/ 126206 h 352425"/>
                  <a:gd name="connsiteX16" fmla="*/ 5779294 w 7110413"/>
                  <a:gd name="connsiteY16" fmla="*/ 169069 h 352425"/>
                  <a:gd name="connsiteX17" fmla="*/ 5595938 w 7110413"/>
                  <a:gd name="connsiteY17" fmla="*/ 164306 h 352425"/>
                  <a:gd name="connsiteX18" fmla="*/ 5364956 w 7110413"/>
                  <a:gd name="connsiteY18" fmla="*/ 152400 h 352425"/>
                  <a:gd name="connsiteX19" fmla="*/ 5191125 w 7110413"/>
                  <a:gd name="connsiteY19" fmla="*/ 188119 h 352425"/>
                  <a:gd name="connsiteX20" fmla="*/ 4950619 w 7110413"/>
                  <a:gd name="connsiteY20" fmla="*/ 166688 h 352425"/>
                  <a:gd name="connsiteX21" fmla="*/ 4733925 w 7110413"/>
                  <a:gd name="connsiteY21" fmla="*/ 209550 h 352425"/>
                  <a:gd name="connsiteX22" fmla="*/ 4479131 w 7110413"/>
                  <a:gd name="connsiteY22" fmla="*/ 197644 h 352425"/>
                  <a:gd name="connsiteX23" fmla="*/ 4314825 w 7110413"/>
                  <a:gd name="connsiteY23" fmla="*/ 204788 h 352425"/>
                  <a:gd name="connsiteX24" fmla="*/ 4202906 w 7110413"/>
                  <a:gd name="connsiteY24" fmla="*/ 235744 h 352425"/>
                  <a:gd name="connsiteX25" fmla="*/ 4031456 w 7110413"/>
                  <a:gd name="connsiteY25" fmla="*/ 235744 h 352425"/>
                  <a:gd name="connsiteX26" fmla="*/ 3883819 w 7110413"/>
                  <a:gd name="connsiteY26" fmla="*/ 209550 h 352425"/>
                  <a:gd name="connsiteX27" fmla="*/ 3643312 w 7110413"/>
                  <a:gd name="connsiteY27" fmla="*/ 207169 h 352425"/>
                  <a:gd name="connsiteX28" fmla="*/ 3557587 w 7110413"/>
                  <a:gd name="connsiteY28" fmla="*/ 200025 h 352425"/>
                  <a:gd name="connsiteX29" fmla="*/ 3452812 w 7110413"/>
                  <a:gd name="connsiteY29" fmla="*/ 183356 h 352425"/>
                  <a:gd name="connsiteX30" fmla="*/ 3233737 w 7110413"/>
                  <a:gd name="connsiteY30" fmla="*/ 216694 h 352425"/>
                  <a:gd name="connsiteX31" fmla="*/ 3081337 w 7110413"/>
                  <a:gd name="connsiteY31" fmla="*/ 209550 h 352425"/>
                  <a:gd name="connsiteX32" fmla="*/ 2931319 w 7110413"/>
                  <a:gd name="connsiteY32" fmla="*/ 178594 h 352425"/>
                  <a:gd name="connsiteX33" fmla="*/ 2650331 w 7110413"/>
                  <a:gd name="connsiteY33" fmla="*/ 235744 h 352425"/>
                  <a:gd name="connsiteX34" fmla="*/ 2288381 w 7110413"/>
                  <a:gd name="connsiteY34" fmla="*/ 257175 h 352425"/>
                  <a:gd name="connsiteX35" fmla="*/ 2093119 w 7110413"/>
                  <a:gd name="connsiteY35" fmla="*/ 278606 h 352425"/>
                  <a:gd name="connsiteX36" fmla="*/ 1926431 w 7110413"/>
                  <a:gd name="connsiteY36" fmla="*/ 290513 h 352425"/>
                  <a:gd name="connsiteX37" fmla="*/ 1783556 w 7110413"/>
                  <a:gd name="connsiteY37" fmla="*/ 273844 h 352425"/>
                  <a:gd name="connsiteX38" fmla="*/ 1597819 w 7110413"/>
                  <a:gd name="connsiteY38" fmla="*/ 288131 h 352425"/>
                  <a:gd name="connsiteX39" fmla="*/ 1162050 w 7110413"/>
                  <a:gd name="connsiteY39" fmla="*/ 321469 h 352425"/>
                  <a:gd name="connsiteX40" fmla="*/ 804862 w 7110413"/>
                  <a:gd name="connsiteY40" fmla="*/ 345281 h 352425"/>
                  <a:gd name="connsiteX41" fmla="*/ 461962 w 7110413"/>
                  <a:gd name="connsiteY41" fmla="*/ 352425 h 352425"/>
                  <a:gd name="connsiteX42" fmla="*/ 204787 w 7110413"/>
                  <a:gd name="connsiteY42" fmla="*/ 350044 h 352425"/>
                  <a:gd name="connsiteX43" fmla="*/ 61912 w 7110413"/>
                  <a:gd name="connsiteY43" fmla="*/ 347663 h 352425"/>
                  <a:gd name="connsiteX44" fmla="*/ 7144 w 7110413"/>
                  <a:gd name="connsiteY44" fmla="*/ 342900 h 352425"/>
                  <a:gd name="connsiteX45" fmla="*/ 0 w 7110413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3339"/>
                  <a:gd name="connsiteX1" fmla="*/ 2776537 w 7112794"/>
                  <a:gd name="connsiteY1" fmla="*/ 57150 h 353339"/>
                  <a:gd name="connsiteX2" fmla="*/ 4976812 w 7112794"/>
                  <a:gd name="connsiteY2" fmla="*/ 0 h 353339"/>
                  <a:gd name="connsiteX3" fmla="*/ 7031831 w 7112794"/>
                  <a:gd name="connsiteY3" fmla="*/ 23813 h 353339"/>
                  <a:gd name="connsiteX4" fmla="*/ 7112794 w 7112794"/>
                  <a:gd name="connsiteY4" fmla="*/ 71438 h 353339"/>
                  <a:gd name="connsiteX5" fmla="*/ 7108031 w 7112794"/>
                  <a:gd name="connsiteY5" fmla="*/ 95250 h 353339"/>
                  <a:gd name="connsiteX6" fmla="*/ 7108031 w 7112794"/>
                  <a:gd name="connsiteY6" fmla="*/ 176213 h 353339"/>
                  <a:gd name="connsiteX7" fmla="*/ 7036594 w 7112794"/>
                  <a:gd name="connsiteY7" fmla="*/ 183356 h 353339"/>
                  <a:gd name="connsiteX8" fmla="*/ 6824662 w 7112794"/>
                  <a:gd name="connsiteY8" fmla="*/ 140494 h 353339"/>
                  <a:gd name="connsiteX9" fmla="*/ 6667500 w 7112794"/>
                  <a:gd name="connsiteY9" fmla="*/ 123825 h 353339"/>
                  <a:gd name="connsiteX10" fmla="*/ 6455569 w 7112794"/>
                  <a:gd name="connsiteY10" fmla="*/ 130969 h 353339"/>
                  <a:gd name="connsiteX11" fmla="*/ 6436519 w 7112794"/>
                  <a:gd name="connsiteY11" fmla="*/ 121444 h 353339"/>
                  <a:gd name="connsiteX12" fmla="*/ 6419850 w 7112794"/>
                  <a:gd name="connsiteY12" fmla="*/ 119063 h 353339"/>
                  <a:gd name="connsiteX13" fmla="*/ 6412706 w 7112794"/>
                  <a:gd name="connsiteY13" fmla="*/ 116681 h 353339"/>
                  <a:gd name="connsiteX14" fmla="*/ 6317456 w 7112794"/>
                  <a:gd name="connsiteY14" fmla="*/ 95250 h 353339"/>
                  <a:gd name="connsiteX15" fmla="*/ 6055519 w 7112794"/>
                  <a:gd name="connsiteY15" fmla="*/ 126206 h 353339"/>
                  <a:gd name="connsiteX16" fmla="*/ 5781675 w 7112794"/>
                  <a:gd name="connsiteY16" fmla="*/ 169069 h 353339"/>
                  <a:gd name="connsiteX17" fmla="*/ 5598319 w 7112794"/>
                  <a:gd name="connsiteY17" fmla="*/ 164306 h 353339"/>
                  <a:gd name="connsiteX18" fmla="*/ 5367337 w 7112794"/>
                  <a:gd name="connsiteY18" fmla="*/ 152400 h 353339"/>
                  <a:gd name="connsiteX19" fmla="*/ 5193506 w 7112794"/>
                  <a:gd name="connsiteY19" fmla="*/ 188119 h 353339"/>
                  <a:gd name="connsiteX20" fmla="*/ 4953000 w 7112794"/>
                  <a:gd name="connsiteY20" fmla="*/ 166688 h 353339"/>
                  <a:gd name="connsiteX21" fmla="*/ 4736306 w 7112794"/>
                  <a:gd name="connsiteY21" fmla="*/ 209550 h 353339"/>
                  <a:gd name="connsiteX22" fmla="*/ 4481512 w 7112794"/>
                  <a:gd name="connsiteY22" fmla="*/ 197644 h 353339"/>
                  <a:gd name="connsiteX23" fmla="*/ 4317206 w 7112794"/>
                  <a:gd name="connsiteY23" fmla="*/ 211932 h 353339"/>
                  <a:gd name="connsiteX24" fmla="*/ 4205287 w 7112794"/>
                  <a:gd name="connsiteY24" fmla="*/ 235744 h 353339"/>
                  <a:gd name="connsiteX25" fmla="*/ 4033837 w 7112794"/>
                  <a:gd name="connsiteY25" fmla="*/ 235744 h 353339"/>
                  <a:gd name="connsiteX26" fmla="*/ 3886200 w 7112794"/>
                  <a:gd name="connsiteY26" fmla="*/ 209550 h 353339"/>
                  <a:gd name="connsiteX27" fmla="*/ 3645693 w 7112794"/>
                  <a:gd name="connsiteY27" fmla="*/ 207169 h 353339"/>
                  <a:gd name="connsiteX28" fmla="*/ 3550443 w 7112794"/>
                  <a:gd name="connsiteY28" fmla="*/ 202407 h 353339"/>
                  <a:gd name="connsiteX29" fmla="*/ 3455193 w 7112794"/>
                  <a:gd name="connsiteY29" fmla="*/ 183356 h 353339"/>
                  <a:gd name="connsiteX30" fmla="*/ 3236118 w 7112794"/>
                  <a:gd name="connsiteY30" fmla="*/ 216694 h 353339"/>
                  <a:gd name="connsiteX31" fmla="*/ 3078955 w 7112794"/>
                  <a:gd name="connsiteY31" fmla="*/ 211931 h 353339"/>
                  <a:gd name="connsiteX32" fmla="*/ 2933700 w 7112794"/>
                  <a:gd name="connsiteY32" fmla="*/ 178594 h 353339"/>
                  <a:gd name="connsiteX33" fmla="*/ 2652712 w 7112794"/>
                  <a:gd name="connsiteY33" fmla="*/ 235744 h 353339"/>
                  <a:gd name="connsiteX34" fmla="*/ 2290762 w 7112794"/>
                  <a:gd name="connsiteY34" fmla="*/ 257175 h 353339"/>
                  <a:gd name="connsiteX35" fmla="*/ 2095500 w 7112794"/>
                  <a:gd name="connsiteY35" fmla="*/ 283368 h 353339"/>
                  <a:gd name="connsiteX36" fmla="*/ 1928812 w 7112794"/>
                  <a:gd name="connsiteY36" fmla="*/ 290513 h 353339"/>
                  <a:gd name="connsiteX37" fmla="*/ 1785937 w 7112794"/>
                  <a:gd name="connsiteY37" fmla="*/ 273844 h 353339"/>
                  <a:gd name="connsiteX38" fmla="*/ 1600200 w 7112794"/>
                  <a:gd name="connsiteY38" fmla="*/ 288131 h 353339"/>
                  <a:gd name="connsiteX39" fmla="*/ 1164431 w 7112794"/>
                  <a:gd name="connsiteY39" fmla="*/ 321469 h 353339"/>
                  <a:gd name="connsiteX40" fmla="*/ 807243 w 7112794"/>
                  <a:gd name="connsiteY40" fmla="*/ 333374 h 353339"/>
                  <a:gd name="connsiteX41" fmla="*/ 464343 w 7112794"/>
                  <a:gd name="connsiteY41" fmla="*/ 352425 h 353339"/>
                  <a:gd name="connsiteX42" fmla="*/ 207168 w 7112794"/>
                  <a:gd name="connsiteY42" fmla="*/ 350044 h 353339"/>
                  <a:gd name="connsiteX43" fmla="*/ 64293 w 7112794"/>
                  <a:gd name="connsiteY43" fmla="*/ 347663 h 353339"/>
                  <a:gd name="connsiteX44" fmla="*/ 0 w 7112794"/>
                  <a:gd name="connsiteY44" fmla="*/ 350043 h 353339"/>
                  <a:gd name="connsiteX45" fmla="*/ 2381 w 7112794"/>
                  <a:gd name="connsiteY45" fmla="*/ 269081 h 353339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60282 w 7112794"/>
                  <a:gd name="connsiteY15" fmla="*/ 135731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05562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60282 w 7112794"/>
                  <a:gd name="connsiteY15" fmla="*/ 135731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317456 w 7112794"/>
                  <a:gd name="connsiteY13" fmla="*/ 95250 h 352425"/>
                  <a:gd name="connsiteX14" fmla="*/ 6060282 w 7112794"/>
                  <a:gd name="connsiteY14" fmla="*/ 135731 h 352425"/>
                  <a:gd name="connsiteX15" fmla="*/ 5779294 w 7112794"/>
                  <a:gd name="connsiteY15" fmla="*/ 164307 h 352425"/>
                  <a:gd name="connsiteX16" fmla="*/ 5598319 w 7112794"/>
                  <a:gd name="connsiteY16" fmla="*/ 164306 h 352425"/>
                  <a:gd name="connsiteX17" fmla="*/ 5367337 w 7112794"/>
                  <a:gd name="connsiteY17" fmla="*/ 152400 h 352425"/>
                  <a:gd name="connsiteX18" fmla="*/ 5205413 w 7112794"/>
                  <a:gd name="connsiteY18" fmla="*/ 183356 h 352425"/>
                  <a:gd name="connsiteX19" fmla="*/ 4953000 w 7112794"/>
                  <a:gd name="connsiteY19" fmla="*/ 166688 h 352425"/>
                  <a:gd name="connsiteX20" fmla="*/ 4736306 w 7112794"/>
                  <a:gd name="connsiteY20" fmla="*/ 209550 h 352425"/>
                  <a:gd name="connsiteX21" fmla="*/ 4481512 w 7112794"/>
                  <a:gd name="connsiteY21" fmla="*/ 197644 h 352425"/>
                  <a:gd name="connsiteX22" fmla="*/ 4317206 w 7112794"/>
                  <a:gd name="connsiteY22" fmla="*/ 211932 h 352425"/>
                  <a:gd name="connsiteX23" fmla="*/ 4205287 w 7112794"/>
                  <a:gd name="connsiteY23" fmla="*/ 235744 h 352425"/>
                  <a:gd name="connsiteX24" fmla="*/ 4033837 w 7112794"/>
                  <a:gd name="connsiteY24" fmla="*/ 235744 h 352425"/>
                  <a:gd name="connsiteX25" fmla="*/ 3886200 w 7112794"/>
                  <a:gd name="connsiteY25" fmla="*/ 209550 h 352425"/>
                  <a:gd name="connsiteX26" fmla="*/ 3645693 w 7112794"/>
                  <a:gd name="connsiteY26" fmla="*/ 207169 h 352425"/>
                  <a:gd name="connsiteX27" fmla="*/ 3550443 w 7112794"/>
                  <a:gd name="connsiteY27" fmla="*/ 202407 h 352425"/>
                  <a:gd name="connsiteX28" fmla="*/ 3455193 w 7112794"/>
                  <a:gd name="connsiteY28" fmla="*/ 183356 h 352425"/>
                  <a:gd name="connsiteX29" fmla="*/ 3236118 w 7112794"/>
                  <a:gd name="connsiteY29" fmla="*/ 216694 h 352425"/>
                  <a:gd name="connsiteX30" fmla="*/ 3078955 w 7112794"/>
                  <a:gd name="connsiteY30" fmla="*/ 211931 h 352425"/>
                  <a:gd name="connsiteX31" fmla="*/ 2933700 w 7112794"/>
                  <a:gd name="connsiteY31" fmla="*/ 178594 h 352425"/>
                  <a:gd name="connsiteX32" fmla="*/ 2652712 w 7112794"/>
                  <a:gd name="connsiteY32" fmla="*/ 235744 h 352425"/>
                  <a:gd name="connsiteX33" fmla="*/ 2290762 w 7112794"/>
                  <a:gd name="connsiteY33" fmla="*/ 257175 h 352425"/>
                  <a:gd name="connsiteX34" fmla="*/ 2095500 w 7112794"/>
                  <a:gd name="connsiteY34" fmla="*/ 283368 h 352425"/>
                  <a:gd name="connsiteX35" fmla="*/ 1928812 w 7112794"/>
                  <a:gd name="connsiteY35" fmla="*/ 290513 h 352425"/>
                  <a:gd name="connsiteX36" fmla="*/ 1785937 w 7112794"/>
                  <a:gd name="connsiteY36" fmla="*/ 273844 h 352425"/>
                  <a:gd name="connsiteX37" fmla="*/ 1600200 w 7112794"/>
                  <a:gd name="connsiteY37" fmla="*/ 288131 h 352425"/>
                  <a:gd name="connsiteX38" fmla="*/ 1164431 w 7112794"/>
                  <a:gd name="connsiteY38" fmla="*/ 321469 h 352425"/>
                  <a:gd name="connsiteX39" fmla="*/ 814387 w 7112794"/>
                  <a:gd name="connsiteY39" fmla="*/ 340518 h 352425"/>
                  <a:gd name="connsiteX40" fmla="*/ 464343 w 7112794"/>
                  <a:gd name="connsiteY40" fmla="*/ 352425 h 352425"/>
                  <a:gd name="connsiteX41" fmla="*/ 207168 w 7112794"/>
                  <a:gd name="connsiteY41" fmla="*/ 350044 h 352425"/>
                  <a:gd name="connsiteX42" fmla="*/ 64293 w 7112794"/>
                  <a:gd name="connsiteY42" fmla="*/ 347663 h 352425"/>
                  <a:gd name="connsiteX43" fmla="*/ 0 w 7112794"/>
                  <a:gd name="connsiteY43" fmla="*/ 350043 h 352425"/>
                  <a:gd name="connsiteX44" fmla="*/ 2381 w 7112794"/>
                  <a:gd name="connsiteY44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317456 w 7112794"/>
                  <a:gd name="connsiteY12" fmla="*/ 95250 h 352425"/>
                  <a:gd name="connsiteX13" fmla="*/ 6060282 w 7112794"/>
                  <a:gd name="connsiteY13" fmla="*/ 135731 h 352425"/>
                  <a:gd name="connsiteX14" fmla="*/ 5779294 w 7112794"/>
                  <a:gd name="connsiteY14" fmla="*/ 164307 h 352425"/>
                  <a:gd name="connsiteX15" fmla="*/ 5598319 w 7112794"/>
                  <a:gd name="connsiteY15" fmla="*/ 164306 h 352425"/>
                  <a:gd name="connsiteX16" fmla="*/ 5367337 w 7112794"/>
                  <a:gd name="connsiteY16" fmla="*/ 152400 h 352425"/>
                  <a:gd name="connsiteX17" fmla="*/ 5205413 w 7112794"/>
                  <a:gd name="connsiteY17" fmla="*/ 183356 h 352425"/>
                  <a:gd name="connsiteX18" fmla="*/ 4953000 w 7112794"/>
                  <a:gd name="connsiteY18" fmla="*/ 166688 h 352425"/>
                  <a:gd name="connsiteX19" fmla="*/ 4736306 w 7112794"/>
                  <a:gd name="connsiteY19" fmla="*/ 209550 h 352425"/>
                  <a:gd name="connsiteX20" fmla="*/ 4481512 w 7112794"/>
                  <a:gd name="connsiteY20" fmla="*/ 197644 h 352425"/>
                  <a:gd name="connsiteX21" fmla="*/ 4317206 w 7112794"/>
                  <a:gd name="connsiteY21" fmla="*/ 211932 h 352425"/>
                  <a:gd name="connsiteX22" fmla="*/ 4205287 w 7112794"/>
                  <a:gd name="connsiteY22" fmla="*/ 235744 h 352425"/>
                  <a:gd name="connsiteX23" fmla="*/ 4033837 w 7112794"/>
                  <a:gd name="connsiteY23" fmla="*/ 235744 h 352425"/>
                  <a:gd name="connsiteX24" fmla="*/ 3886200 w 7112794"/>
                  <a:gd name="connsiteY24" fmla="*/ 209550 h 352425"/>
                  <a:gd name="connsiteX25" fmla="*/ 3645693 w 7112794"/>
                  <a:gd name="connsiteY25" fmla="*/ 207169 h 352425"/>
                  <a:gd name="connsiteX26" fmla="*/ 3550443 w 7112794"/>
                  <a:gd name="connsiteY26" fmla="*/ 202407 h 352425"/>
                  <a:gd name="connsiteX27" fmla="*/ 3455193 w 7112794"/>
                  <a:gd name="connsiteY27" fmla="*/ 183356 h 352425"/>
                  <a:gd name="connsiteX28" fmla="*/ 3236118 w 7112794"/>
                  <a:gd name="connsiteY28" fmla="*/ 216694 h 352425"/>
                  <a:gd name="connsiteX29" fmla="*/ 3078955 w 7112794"/>
                  <a:gd name="connsiteY29" fmla="*/ 211931 h 352425"/>
                  <a:gd name="connsiteX30" fmla="*/ 2933700 w 7112794"/>
                  <a:gd name="connsiteY30" fmla="*/ 178594 h 352425"/>
                  <a:gd name="connsiteX31" fmla="*/ 2652712 w 7112794"/>
                  <a:gd name="connsiteY31" fmla="*/ 235744 h 352425"/>
                  <a:gd name="connsiteX32" fmla="*/ 2290762 w 7112794"/>
                  <a:gd name="connsiteY32" fmla="*/ 257175 h 352425"/>
                  <a:gd name="connsiteX33" fmla="*/ 2095500 w 7112794"/>
                  <a:gd name="connsiteY33" fmla="*/ 283368 h 352425"/>
                  <a:gd name="connsiteX34" fmla="*/ 1928812 w 7112794"/>
                  <a:gd name="connsiteY34" fmla="*/ 290513 h 352425"/>
                  <a:gd name="connsiteX35" fmla="*/ 1785937 w 7112794"/>
                  <a:gd name="connsiteY35" fmla="*/ 273844 h 352425"/>
                  <a:gd name="connsiteX36" fmla="*/ 1600200 w 7112794"/>
                  <a:gd name="connsiteY36" fmla="*/ 288131 h 352425"/>
                  <a:gd name="connsiteX37" fmla="*/ 1164431 w 7112794"/>
                  <a:gd name="connsiteY37" fmla="*/ 321469 h 352425"/>
                  <a:gd name="connsiteX38" fmla="*/ 814387 w 7112794"/>
                  <a:gd name="connsiteY38" fmla="*/ 340518 h 352425"/>
                  <a:gd name="connsiteX39" fmla="*/ 464343 w 7112794"/>
                  <a:gd name="connsiteY39" fmla="*/ 352425 h 352425"/>
                  <a:gd name="connsiteX40" fmla="*/ 207168 w 7112794"/>
                  <a:gd name="connsiteY40" fmla="*/ 350044 h 352425"/>
                  <a:gd name="connsiteX41" fmla="*/ 64293 w 7112794"/>
                  <a:gd name="connsiteY41" fmla="*/ 347663 h 352425"/>
                  <a:gd name="connsiteX42" fmla="*/ 0 w 7112794"/>
                  <a:gd name="connsiteY42" fmla="*/ 350043 h 352425"/>
                  <a:gd name="connsiteX43" fmla="*/ 2381 w 7112794"/>
                  <a:gd name="connsiteY43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852612 w 7112794"/>
                  <a:gd name="connsiteY34" fmla="*/ 276225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7112794" h="352425">
                    <a:moveTo>
                      <a:pt x="2381" y="269081"/>
                    </a:moveTo>
                    <a:lnTo>
                      <a:pt x="2776537" y="57150"/>
                    </a:lnTo>
                    <a:lnTo>
                      <a:pt x="4976812" y="0"/>
                    </a:lnTo>
                    <a:lnTo>
                      <a:pt x="7031831" y="23813"/>
                    </a:lnTo>
                    <a:lnTo>
                      <a:pt x="7112794" y="71438"/>
                    </a:lnTo>
                    <a:lnTo>
                      <a:pt x="7108031" y="95250"/>
                    </a:lnTo>
                    <a:lnTo>
                      <a:pt x="7108031" y="176213"/>
                    </a:lnTo>
                    <a:cubicBezTo>
                      <a:pt x="7096125" y="190897"/>
                      <a:pt x="7083822" y="189309"/>
                      <a:pt x="7036594" y="183356"/>
                    </a:cubicBezTo>
                    <a:cubicBezTo>
                      <a:pt x="6989366" y="177403"/>
                      <a:pt x="6893322" y="149225"/>
                      <a:pt x="6824662" y="140494"/>
                    </a:cubicBezTo>
                    <a:cubicBezTo>
                      <a:pt x="6756003" y="131763"/>
                      <a:pt x="6686152" y="132556"/>
                      <a:pt x="6624637" y="130969"/>
                    </a:cubicBezTo>
                    <a:cubicBezTo>
                      <a:pt x="6563122" y="129382"/>
                      <a:pt x="6506766" y="135335"/>
                      <a:pt x="6455569" y="130969"/>
                    </a:cubicBezTo>
                    <a:cubicBezTo>
                      <a:pt x="6404372" y="126603"/>
                      <a:pt x="6383337" y="103981"/>
                      <a:pt x="6317456" y="104775"/>
                    </a:cubicBezTo>
                    <a:cubicBezTo>
                      <a:pt x="6251575" y="105569"/>
                      <a:pt x="6149976" y="125809"/>
                      <a:pt x="6060282" y="135731"/>
                    </a:cubicBezTo>
                    <a:cubicBezTo>
                      <a:pt x="5970588" y="145653"/>
                      <a:pt x="5856288" y="159544"/>
                      <a:pt x="5779294" y="164307"/>
                    </a:cubicBezTo>
                    <a:cubicBezTo>
                      <a:pt x="5702300" y="169070"/>
                      <a:pt x="5666978" y="166290"/>
                      <a:pt x="5598319" y="164306"/>
                    </a:cubicBezTo>
                    <a:cubicBezTo>
                      <a:pt x="5529660" y="162322"/>
                      <a:pt x="5432821" y="149225"/>
                      <a:pt x="5367337" y="152400"/>
                    </a:cubicBezTo>
                    <a:cubicBezTo>
                      <a:pt x="5301853" y="155575"/>
                      <a:pt x="5274469" y="180975"/>
                      <a:pt x="5205413" y="183356"/>
                    </a:cubicBezTo>
                    <a:cubicBezTo>
                      <a:pt x="5136357" y="185737"/>
                      <a:pt x="5031184" y="162322"/>
                      <a:pt x="4953000" y="166688"/>
                    </a:cubicBezTo>
                    <a:cubicBezTo>
                      <a:pt x="4874816" y="171054"/>
                      <a:pt x="4814887" y="204391"/>
                      <a:pt x="4736306" y="209550"/>
                    </a:cubicBezTo>
                    <a:cubicBezTo>
                      <a:pt x="4657725" y="214709"/>
                      <a:pt x="4551362" y="197247"/>
                      <a:pt x="4481512" y="197644"/>
                    </a:cubicBezTo>
                    <a:cubicBezTo>
                      <a:pt x="4411662" y="198041"/>
                      <a:pt x="4363244" y="205582"/>
                      <a:pt x="4317206" y="211932"/>
                    </a:cubicBezTo>
                    <a:cubicBezTo>
                      <a:pt x="4271168" y="218282"/>
                      <a:pt x="4252515" y="231775"/>
                      <a:pt x="4205287" y="235744"/>
                    </a:cubicBezTo>
                    <a:cubicBezTo>
                      <a:pt x="4158059" y="239713"/>
                      <a:pt x="4087018" y="240110"/>
                      <a:pt x="4033837" y="235744"/>
                    </a:cubicBezTo>
                    <a:cubicBezTo>
                      <a:pt x="3980656" y="231378"/>
                      <a:pt x="3950891" y="214313"/>
                      <a:pt x="3886200" y="209550"/>
                    </a:cubicBezTo>
                    <a:cubicBezTo>
                      <a:pt x="3821509" y="204788"/>
                      <a:pt x="3701652" y="208359"/>
                      <a:pt x="3645693" y="207169"/>
                    </a:cubicBezTo>
                    <a:cubicBezTo>
                      <a:pt x="3589734" y="205979"/>
                      <a:pt x="3582193" y="206376"/>
                      <a:pt x="3550443" y="202407"/>
                    </a:cubicBezTo>
                    <a:cubicBezTo>
                      <a:pt x="3518693" y="198438"/>
                      <a:pt x="3507580" y="180975"/>
                      <a:pt x="3455193" y="183356"/>
                    </a:cubicBezTo>
                    <a:cubicBezTo>
                      <a:pt x="3402806" y="185737"/>
                      <a:pt x="3298824" y="211932"/>
                      <a:pt x="3236118" y="216694"/>
                    </a:cubicBezTo>
                    <a:cubicBezTo>
                      <a:pt x="3173412" y="221456"/>
                      <a:pt x="3129358" y="218281"/>
                      <a:pt x="3078955" y="211931"/>
                    </a:cubicBezTo>
                    <a:cubicBezTo>
                      <a:pt x="3028552" y="205581"/>
                      <a:pt x="3004740" y="174625"/>
                      <a:pt x="2933700" y="178594"/>
                    </a:cubicBezTo>
                    <a:cubicBezTo>
                      <a:pt x="2862660" y="182563"/>
                      <a:pt x="2759868" y="222647"/>
                      <a:pt x="2652712" y="235744"/>
                    </a:cubicBezTo>
                    <a:cubicBezTo>
                      <a:pt x="2545556" y="248841"/>
                      <a:pt x="2383631" y="249238"/>
                      <a:pt x="2290762" y="257175"/>
                    </a:cubicBezTo>
                    <a:cubicBezTo>
                      <a:pt x="2197893" y="265112"/>
                      <a:pt x="2155825" y="277812"/>
                      <a:pt x="2095500" y="283368"/>
                    </a:cubicBezTo>
                    <a:cubicBezTo>
                      <a:pt x="2035175" y="288924"/>
                      <a:pt x="1969293" y="291703"/>
                      <a:pt x="1928812" y="290513"/>
                    </a:cubicBezTo>
                    <a:cubicBezTo>
                      <a:pt x="1888331" y="289323"/>
                      <a:pt x="1907381" y="276622"/>
                      <a:pt x="1852612" y="276225"/>
                    </a:cubicBezTo>
                    <a:cubicBezTo>
                      <a:pt x="1768475" y="280194"/>
                      <a:pt x="1714897" y="280590"/>
                      <a:pt x="1600200" y="288131"/>
                    </a:cubicBezTo>
                    <a:cubicBezTo>
                      <a:pt x="1485503" y="295672"/>
                      <a:pt x="1309687" y="310356"/>
                      <a:pt x="1164431" y="321469"/>
                    </a:cubicBezTo>
                    <a:cubicBezTo>
                      <a:pt x="1033462" y="330200"/>
                      <a:pt x="933450" y="336550"/>
                      <a:pt x="814387" y="340518"/>
                    </a:cubicBezTo>
                    <a:cubicBezTo>
                      <a:pt x="700087" y="346868"/>
                      <a:pt x="565546" y="350837"/>
                      <a:pt x="464343" y="352425"/>
                    </a:cubicBezTo>
                    <a:lnTo>
                      <a:pt x="207168" y="350044"/>
                    </a:lnTo>
                    <a:lnTo>
                      <a:pt x="64293" y="347663"/>
                    </a:lnTo>
                    <a:lnTo>
                      <a:pt x="0" y="350043"/>
                    </a:lnTo>
                    <a:cubicBezTo>
                      <a:pt x="794" y="323056"/>
                      <a:pt x="1587" y="296068"/>
                      <a:pt x="2381" y="269081"/>
                    </a:cubicBezTo>
                    <a:close/>
                  </a:path>
                </a:pathLst>
              </a:custGeom>
              <a:pattFill prst="solidDmnd">
                <a:fgClr>
                  <a:srgbClr val="D39E74"/>
                </a:fgClr>
                <a:bgClr>
                  <a:srgbClr val="FFFF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" name="Freeform: Shape 1">
                <a:extLst>
                  <a:ext uri="{FF2B5EF4-FFF2-40B4-BE49-F238E27FC236}">
                    <a16:creationId xmlns:a16="http://schemas.microsoft.com/office/drawing/2014/main" id="{F36BE05F-1CF4-4EEA-B5D7-AB29AF84D75A}"/>
                  </a:ext>
                </a:extLst>
              </p:cNvPr>
              <p:cNvSpPr/>
              <p:nvPr/>
            </p:nvSpPr>
            <p:spPr>
              <a:xfrm>
                <a:off x="237168" y="4909402"/>
                <a:ext cx="5285478" cy="509940"/>
              </a:xfrm>
              <a:custGeom>
                <a:avLst/>
                <a:gdLst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954881 w 7110412"/>
                  <a:gd name="connsiteY27" fmla="*/ 640557 h 690563"/>
                  <a:gd name="connsiteX28" fmla="*/ 426243 w 7110412"/>
                  <a:gd name="connsiteY28" fmla="*/ 661988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954881 w 7110412"/>
                  <a:gd name="connsiteY27" fmla="*/ 640557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00075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81212 w 7110412"/>
                  <a:gd name="connsiteY25" fmla="*/ 604838 h 690563"/>
                  <a:gd name="connsiteX26" fmla="*/ 1912143 w 7110412"/>
                  <a:gd name="connsiteY26" fmla="*/ 611981 h 690563"/>
                  <a:gd name="connsiteX27" fmla="*/ 1414462 w 7110412"/>
                  <a:gd name="connsiteY27" fmla="*/ 611982 h 690563"/>
                  <a:gd name="connsiteX28" fmla="*/ 1112044 w 7110412"/>
                  <a:gd name="connsiteY28" fmla="*/ 652463 h 690563"/>
                  <a:gd name="connsiteX29" fmla="*/ 445293 w 7110412"/>
                  <a:gd name="connsiteY29" fmla="*/ 685801 h 690563"/>
                  <a:gd name="connsiteX30" fmla="*/ 130968 w 7110412"/>
                  <a:gd name="connsiteY30" fmla="*/ 688182 h 690563"/>
                  <a:gd name="connsiteX31" fmla="*/ 7143 w 7110412"/>
                  <a:gd name="connsiteY31" fmla="*/ 690563 h 690563"/>
                  <a:gd name="connsiteX32" fmla="*/ 0 w 7110412"/>
                  <a:gd name="connsiteY32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95499 w 7110412"/>
                  <a:gd name="connsiteY25" fmla="*/ 623888 h 690563"/>
                  <a:gd name="connsiteX26" fmla="*/ 1912143 w 7110412"/>
                  <a:gd name="connsiteY26" fmla="*/ 611981 h 690563"/>
                  <a:gd name="connsiteX27" fmla="*/ 1414462 w 7110412"/>
                  <a:gd name="connsiteY27" fmla="*/ 611982 h 690563"/>
                  <a:gd name="connsiteX28" fmla="*/ 1112044 w 7110412"/>
                  <a:gd name="connsiteY28" fmla="*/ 652463 h 690563"/>
                  <a:gd name="connsiteX29" fmla="*/ 445293 w 7110412"/>
                  <a:gd name="connsiteY29" fmla="*/ 685801 h 690563"/>
                  <a:gd name="connsiteX30" fmla="*/ 130968 w 7110412"/>
                  <a:gd name="connsiteY30" fmla="*/ 688182 h 690563"/>
                  <a:gd name="connsiteX31" fmla="*/ 7143 w 7110412"/>
                  <a:gd name="connsiteY31" fmla="*/ 690563 h 690563"/>
                  <a:gd name="connsiteX32" fmla="*/ 0 w 7110412"/>
                  <a:gd name="connsiteY32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95499 w 7110412"/>
                  <a:gd name="connsiteY25" fmla="*/ 623888 h 690563"/>
                  <a:gd name="connsiteX26" fmla="*/ 1928812 w 7110412"/>
                  <a:gd name="connsiteY26" fmla="*/ 607219 h 690563"/>
                  <a:gd name="connsiteX27" fmla="*/ 1912143 w 7110412"/>
                  <a:gd name="connsiteY27" fmla="*/ 611981 h 690563"/>
                  <a:gd name="connsiteX28" fmla="*/ 1414462 w 7110412"/>
                  <a:gd name="connsiteY28" fmla="*/ 611982 h 690563"/>
                  <a:gd name="connsiteX29" fmla="*/ 1112044 w 7110412"/>
                  <a:gd name="connsiteY29" fmla="*/ 652463 h 690563"/>
                  <a:gd name="connsiteX30" fmla="*/ 445293 w 7110412"/>
                  <a:gd name="connsiteY30" fmla="*/ 685801 h 690563"/>
                  <a:gd name="connsiteX31" fmla="*/ 130968 w 7110412"/>
                  <a:gd name="connsiteY31" fmla="*/ 688182 h 690563"/>
                  <a:gd name="connsiteX32" fmla="*/ 7143 w 7110412"/>
                  <a:gd name="connsiteY32" fmla="*/ 690563 h 690563"/>
                  <a:gd name="connsiteX33" fmla="*/ 0 w 7110412"/>
                  <a:gd name="connsiteY33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81211 w 7110412"/>
                  <a:gd name="connsiteY25" fmla="*/ 616744 h 690563"/>
                  <a:gd name="connsiteX26" fmla="*/ 1928812 w 7110412"/>
                  <a:gd name="connsiteY26" fmla="*/ 607219 h 690563"/>
                  <a:gd name="connsiteX27" fmla="*/ 1912143 w 7110412"/>
                  <a:gd name="connsiteY27" fmla="*/ 611981 h 690563"/>
                  <a:gd name="connsiteX28" fmla="*/ 1414462 w 7110412"/>
                  <a:gd name="connsiteY28" fmla="*/ 611982 h 690563"/>
                  <a:gd name="connsiteX29" fmla="*/ 1112044 w 7110412"/>
                  <a:gd name="connsiteY29" fmla="*/ 652463 h 690563"/>
                  <a:gd name="connsiteX30" fmla="*/ 445293 w 7110412"/>
                  <a:gd name="connsiteY30" fmla="*/ 685801 h 690563"/>
                  <a:gd name="connsiteX31" fmla="*/ 130968 w 7110412"/>
                  <a:gd name="connsiteY31" fmla="*/ 688182 h 690563"/>
                  <a:gd name="connsiteX32" fmla="*/ 7143 w 7110412"/>
                  <a:gd name="connsiteY32" fmla="*/ 690563 h 690563"/>
                  <a:gd name="connsiteX33" fmla="*/ 0 w 7110412"/>
                  <a:gd name="connsiteY33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6468 w 7110412"/>
                  <a:gd name="connsiteY25" fmla="*/ 590550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647950 w 7110412"/>
                  <a:gd name="connsiteY24" fmla="*/ 531019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659856 w 7110412"/>
                  <a:gd name="connsiteY24" fmla="*/ 561975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221832 w 7110412"/>
                  <a:gd name="connsiteY22" fmla="*/ 526256 h 690563"/>
                  <a:gd name="connsiteX23" fmla="*/ 2914649 w 7110412"/>
                  <a:gd name="connsiteY23" fmla="*/ 507207 h 690563"/>
                  <a:gd name="connsiteX24" fmla="*/ 2659856 w 7110412"/>
                  <a:gd name="connsiteY24" fmla="*/ 561975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62337 w 7110412"/>
                  <a:gd name="connsiteY22" fmla="*/ 528638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62337 w 7110412"/>
                  <a:gd name="connsiteY22" fmla="*/ 528638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09588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0044 w 7110412"/>
                  <a:gd name="connsiteY21" fmla="*/ 538163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0044 w 7110412"/>
                  <a:gd name="connsiteY21" fmla="*/ 538163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5167312 w 7110412"/>
                  <a:gd name="connsiteY18" fmla="*/ 492919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62575 w 7110412"/>
                  <a:gd name="connsiteY17" fmla="*/ 4500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62575 w 7110412"/>
                  <a:gd name="connsiteY17" fmla="*/ 4500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7987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7987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28812 w 7110412"/>
                  <a:gd name="connsiteY31" fmla="*/ 607219 h 690563"/>
                  <a:gd name="connsiteX32" fmla="*/ 1421606 w 7110412"/>
                  <a:gd name="connsiteY32" fmla="*/ 623888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840706 w 7110412"/>
                  <a:gd name="connsiteY31" fmla="*/ 592931 h 690563"/>
                  <a:gd name="connsiteX32" fmla="*/ 1421606 w 7110412"/>
                  <a:gd name="connsiteY32" fmla="*/ 623888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595313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595313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621506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607219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110412" h="690563">
                    <a:moveTo>
                      <a:pt x="0" y="238125"/>
                    </a:moveTo>
                    <a:lnTo>
                      <a:pt x="1042987" y="211932"/>
                    </a:lnTo>
                    <a:lnTo>
                      <a:pt x="2436018" y="152400"/>
                    </a:lnTo>
                    <a:lnTo>
                      <a:pt x="3500437" y="121444"/>
                    </a:lnTo>
                    <a:lnTo>
                      <a:pt x="4310062" y="126207"/>
                    </a:lnTo>
                    <a:lnTo>
                      <a:pt x="6053137" y="26194"/>
                    </a:lnTo>
                    <a:lnTo>
                      <a:pt x="6841331" y="0"/>
                    </a:lnTo>
                    <a:lnTo>
                      <a:pt x="7110412" y="85725"/>
                    </a:lnTo>
                    <a:cubicBezTo>
                      <a:pt x="7109618" y="218281"/>
                      <a:pt x="7108825" y="350838"/>
                      <a:pt x="7108031" y="483394"/>
                    </a:cubicBezTo>
                    <a:lnTo>
                      <a:pt x="7060406" y="502444"/>
                    </a:lnTo>
                    <a:cubicBezTo>
                      <a:pt x="7038181" y="502841"/>
                      <a:pt x="7008812" y="492919"/>
                      <a:pt x="6974681" y="485775"/>
                    </a:cubicBezTo>
                    <a:cubicBezTo>
                      <a:pt x="6940550" y="478631"/>
                      <a:pt x="6892925" y="466726"/>
                      <a:pt x="6855619" y="459582"/>
                    </a:cubicBezTo>
                    <a:cubicBezTo>
                      <a:pt x="6818313" y="452438"/>
                      <a:pt x="6799263" y="444898"/>
                      <a:pt x="6750844" y="442913"/>
                    </a:cubicBezTo>
                    <a:cubicBezTo>
                      <a:pt x="6702425" y="440928"/>
                      <a:pt x="6611541" y="451644"/>
                      <a:pt x="6531769" y="447675"/>
                    </a:cubicBezTo>
                    <a:cubicBezTo>
                      <a:pt x="6451997" y="443706"/>
                      <a:pt x="6392068" y="415131"/>
                      <a:pt x="6272212" y="419100"/>
                    </a:cubicBezTo>
                    <a:cubicBezTo>
                      <a:pt x="6152356" y="423069"/>
                      <a:pt x="5959475" y="463153"/>
                      <a:pt x="5812631" y="471487"/>
                    </a:cubicBezTo>
                    <a:cubicBezTo>
                      <a:pt x="5665787" y="479821"/>
                      <a:pt x="5499100" y="463551"/>
                      <a:pt x="5391150" y="469107"/>
                    </a:cubicBezTo>
                    <a:cubicBezTo>
                      <a:pt x="5283200" y="474663"/>
                      <a:pt x="5229225" y="497285"/>
                      <a:pt x="5164931" y="504825"/>
                    </a:cubicBezTo>
                    <a:lnTo>
                      <a:pt x="4976812" y="495300"/>
                    </a:lnTo>
                    <a:cubicBezTo>
                      <a:pt x="4867275" y="502841"/>
                      <a:pt x="4781550" y="529432"/>
                      <a:pt x="4686300" y="533401"/>
                    </a:cubicBezTo>
                    <a:cubicBezTo>
                      <a:pt x="4591050" y="537370"/>
                      <a:pt x="4491434" y="514351"/>
                      <a:pt x="4405312" y="519113"/>
                    </a:cubicBezTo>
                    <a:cubicBezTo>
                      <a:pt x="4319190" y="523875"/>
                      <a:pt x="4251325" y="559198"/>
                      <a:pt x="4169569" y="561976"/>
                    </a:cubicBezTo>
                    <a:cubicBezTo>
                      <a:pt x="4087813" y="564754"/>
                      <a:pt x="4001690" y="541339"/>
                      <a:pt x="3914774" y="535783"/>
                    </a:cubicBezTo>
                    <a:cubicBezTo>
                      <a:pt x="3827858" y="530227"/>
                      <a:pt x="3724275" y="540544"/>
                      <a:pt x="3648075" y="528638"/>
                    </a:cubicBezTo>
                    <a:cubicBezTo>
                      <a:pt x="3573463" y="521097"/>
                      <a:pt x="3525440" y="500857"/>
                      <a:pt x="3452812" y="502444"/>
                    </a:cubicBezTo>
                    <a:cubicBezTo>
                      <a:pt x="3380184" y="504032"/>
                      <a:pt x="3292475" y="526257"/>
                      <a:pt x="3212307" y="538163"/>
                    </a:cubicBezTo>
                    <a:cubicBezTo>
                      <a:pt x="3081338" y="539750"/>
                      <a:pt x="3030537" y="498476"/>
                      <a:pt x="2938462" y="502445"/>
                    </a:cubicBezTo>
                    <a:cubicBezTo>
                      <a:pt x="2846387" y="506414"/>
                      <a:pt x="2744787" y="543719"/>
                      <a:pt x="2659856" y="561975"/>
                    </a:cubicBezTo>
                    <a:cubicBezTo>
                      <a:pt x="2574131" y="560388"/>
                      <a:pt x="2494756" y="573882"/>
                      <a:pt x="2421731" y="576263"/>
                    </a:cubicBezTo>
                    <a:cubicBezTo>
                      <a:pt x="2348706" y="578644"/>
                      <a:pt x="2275283" y="566340"/>
                      <a:pt x="2221705" y="576262"/>
                    </a:cubicBezTo>
                    <a:cubicBezTo>
                      <a:pt x="2168127" y="586184"/>
                      <a:pt x="2124867" y="604044"/>
                      <a:pt x="2081211" y="607219"/>
                    </a:cubicBezTo>
                    <a:lnTo>
                      <a:pt x="1959768" y="607219"/>
                    </a:lnTo>
                    <a:cubicBezTo>
                      <a:pt x="1919287" y="603250"/>
                      <a:pt x="1930400" y="588169"/>
                      <a:pt x="1840706" y="592931"/>
                    </a:cubicBezTo>
                    <a:lnTo>
                      <a:pt x="1421606" y="623888"/>
                    </a:lnTo>
                    <a:cubicBezTo>
                      <a:pt x="1300162" y="633810"/>
                      <a:pt x="1273572" y="640160"/>
                      <a:pt x="1112044" y="652463"/>
                    </a:cubicBezTo>
                    <a:lnTo>
                      <a:pt x="445293" y="685801"/>
                    </a:lnTo>
                    <a:lnTo>
                      <a:pt x="130968" y="688182"/>
                    </a:lnTo>
                    <a:lnTo>
                      <a:pt x="7143" y="690563"/>
                    </a:lnTo>
                    <a:lnTo>
                      <a:pt x="0" y="238125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1ABAFA5C-AA59-49DC-B00E-2996A738C05D}"/>
                  </a:ext>
                </a:extLst>
              </p:cNvPr>
              <p:cNvSpPr/>
              <p:nvPr/>
            </p:nvSpPr>
            <p:spPr>
              <a:xfrm>
                <a:off x="2732990" y="4872476"/>
                <a:ext cx="1807259" cy="138915"/>
              </a:xfrm>
              <a:custGeom>
                <a:avLst/>
                <a:gdLst>
                  <a:gd name="connsiteX0" fmla="*/ 0 w 2431257"/>
                  <a:gd name="connsiteY0" fmla="*/ 76200 h 188119"/>
                  <a:gd name="connsiteX1" fmla="*/ 71438 w 2431257"/>
                  <a:gd name="connsiteY1" fmla="*/ 85725 h 188119"/>
                  <a:gd name="connsiteX2" fmla="*/ 128588 w 2431257"/>
                  <a:gd name="connsiteY2" fmla="*/ 80963 h 188119"/>
                  <a:gd name="connsiteX3" fmla="*/ 195263 w 2431257"/>
                  <a:gd name="connsiteY3" fmla="*/ 78581 h 188119"/>
                  <a:gd name="connsiteX4" fmla="*/ 257175 w 2431257"/>
                  <a:gd name="connsiteY4" fmla="*/ 107156 h 188119"/>
                  <a:gd name="connsiteX5" fmla="*/ 311944 w 2431257"/>
                  <a:gd name="connsiteY5" fmla="*/ 90488 h 188119"/>
                  <a:gd name="connsiteX6" fmla="*/ 411956 w 2431257"/>
                  <a:gd name="connsiteY6" fmla="*/ 107156 h 188119"/>
                  <a:gd name="connsiteX7" fmla="*/ 459582 w 2431257"/>
                  <a:gd name="connsiteY7" fmla="*/ 107156 h 188119"/>
                  <a:gd name="connsiteX8" fmla="*/ 492919 w 2431257"/>
                  <a:gd name="connsiteY8" fmla="*/ 123825 h 188119"/>
                  <a:gd name="connsiteX9" fmla="*/ 492919 w 2431257"/>
                  <a:gd name="connsiteY9" fmla="*/ 102394 h 188119"/>
                  <a:gd name="connsiteX10" fmla="*/ 623888 w 2431257"/>
                  <a:gd name="connsiteY10" fmla="*/ 92869 h 188119"/>
                  <a:gd name="connsiteX11" fmla="*/ 695325 w 2431257"/>
                  <a:gd name="connsiteY11" fmla="*/ 97631 h 188119"/>
                  <a:gd name="connsiteX12" fmla="*/ 764382 w 2431257"/>
                  <a:gd name="connsiteY12" fmla="*/ 100013 h 188119"/>
                  <a:gd name="connsiteX13" fmla="*/ 842963 w 2431257"/>
                  <a:gd name="connsiteY13" fmla="*/ 100013 h 188119"/>
                  <a:gd name="connsiteX14" fmla="*/ 900113 w 2431257"/>
                  <a:gd name="connsiteY14" fmla="*/ 85725 h 188119"/>
                  <a:gd name="connsiteX15" fmla="*/ 952500 w 2431257"/>
                  <a:gd name="connsiteY15" fmla="*/ 88106 h 188119"/>
                  <a:gd name="connsiteX16" fmla="*/ 1033463 w 2431257"/>
                  <a:gd name="connsiteY16" fmla="*/ 114300 h 188119"/>
                  <a:gd name="connsiteX17" fmla="*/ 1076325 w 2431257"/>
                  <a:gd name="connsiteY17" fmla="*/ 71438 h 188119"/>
                  <a:gd name="connsiteX18" fmla="*/ 1204913 w 2431257"/>
                  <a:gd name="connsiteY18" fmla="*/ 59531 h 188119"/>
                  <a:gd name="connsiteX19" fmla="*/ 1321594 w 2431257"/>
                  <a:gd name="connsiteY19" fmla="*/ 61913 h 188119"/>
                  <a:gd name="connsiteX20" fmla="*/ 1409700 w 2431257"/>
                  <a:gd name="connsiteY20" fmla="*/ 57150 h 188119"/>
                  <a:gd name="connsiteX21" fmla="*/ 1454944 w 2431257"/>
                  <a:gd name="connsiteY21" fmla="*/ 52388 h 188119"/>
                  <a:gd name="connsiteX22" fmla="*/ 1671638 w 2431257"/>
                  <a:gd name="connsiteY22" fmla="*/ 38100 h 188119"/>
                  <a:gd name="connsiteX23" fmla="*/ 1762125 w 2431257"/>
                  <a:gd name="connsiteY23" fmla="*/ 35719 h 188119"/>
                  <a:gd name="connsiteX24" fmla="*/ 1824038 w 2431257"/>
                  <a:gd name="connsiteY24" fmla="*/ 35719 h 188119"/>
                  <a:gd name="connsiteX25" fmla="*/ 1883569 w 2431257"/>
                  <a:gd name="connsiteY25" fmla="*/ 40481 h 188119"/>
                  <a:gd name="connsiteX26" fmla="*/ 2040732 w 2431257"/>
                  <a:gd name="connsiteY26" fmla="*/ 45244 h 188119"/>
                  <a:gd name="connsiteX27" fmla="*/ 2062163 w 2431257"/>
                  <a:gd name="connsiteY27" fmla="*/ 26194 h 188119"/>
                  <a:gd name="connsiteX28" fmla="*/ 2200275 w 2431257"/>
                  <a:gd name="connsiteY28" fmla="*/ 23813 h 188119"/>
                  <a:gd name="connsiteX29" fmla="*/ 2328863 w 2431257"/>
                  <a:gd name="connsiteY29" fmla="*/ 9525 h 188119"/>
                  <a:gd name="connsiteX30" fmla="*/ 2402682 w 2431257"/>
                  <a:gd name="connsiteY30" fmla="*/ 0 h 188119"/>
                  <a:gd name="connsiteX31" fmla="*/ 2431257 w 2431257"/>
                  <a:gd name="connsiteY31" fmla="*/ 16669 h 188119"/>
                  <a:gd name="connsiteX32" fmla="*/ 2409825 w 2431257"/>
                  <a:gd name="connsiteY32" fmla="*/ 64294 h 188119"/>
                  <a:gd name="connsiteX33" fmla="*/ 1164432 w 2431257"/>
                  <a:gd name="connsiteY33" fmla="*/ 145256 h 188119"/>
                  <a:gd name="connsiteX34" fmla="*/ 385763 w 2431257"/>
                  <a:gd name="connsiteY34" fmla="*/ 188119 h 188119"/>
                  <a:gd name="connsiteX35" fmla="*/ 42863 w 2431257"/>
                  <a:gd name="connsiteY35" fmla="*/ 152400 h 188119"/>
                  <a:gd name="connsiteX36" fmla="*/ 0 w 2431257"/>
                  <a:gd name="connsiteY36" fmla="*/ 76200 h 188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2431257" h="188119">
                    <a:moveTo>
                      <a:pt x="0" y="76200"/>
                    </a:moveTo>
                    <a:lnTo>
                      <a:pt x="71438" y="85725"/>
                    </a:lnTo>
                    <a:lnTo>
                      <a:pt x="128588" y="80963"/>
                    </a:lnTo>
                    <a:lnTo>
                      <a:pt x="195263" y="78581"/>
                    </a:lnTo>
                    <a:lnTo>
                      <a:pt x="257175" y="107156"/>
                    </a:lnTo>
                    <a:lnTo>
                      <a:pt x="311944" y="90488"/>
                    </a:lnTo>
                    <a:lnTo>
                      <a:pt x="411956" y="107156"/>
                    </a:lnTo>
                    <a:lnTo>
                      <a:pt x="459582" y="107156"/>
                    </a:lnTo>
                    <a:lnTo>
                      <a:pt x="492919" y="123825"/>
                    </a:lnTo>
                    <a:lnTo>
                      <a:pt x="492919" y="102394"/>
                    </a:lnTo>
                    <a:lnTo>
                      <a:pt x="623888" y="92869"/>
                    </a:lnTo>
                    <a:lnTo>
                      <a:pt x="695325" y="97631"/>
                    </a:lnTo>
                    <a:lnTo>
                      <a:pt x="764382" y="100013"/>
                    </a:lnTo>
                    <a:lnTo>
                      <a:pt x="842963" y="100013"/>
                    </a:lnTo>
                    <a:lnTo>
                      <a:pt x="900113" y="85725"/>
                    </a:lnTo>
                    <a:lnTo>
                      <a:pt x="952500" y="88106"/>
                    </a:lnTo>
                    <a:lnTo>
                      <a:pt x="1033463" y="114300"/>
                    </a:lnTo>
                    <a:lnTo>
                      <a:pt x="1076325" y="71438"/>
                    </a:lnTo>
                    <a:lnTo>
                      <a:pt x="1204913" y="59531"/>
                    </a:lnTo>
                    <a:lnTo>
                      <a:pt x="1321594" y="61913"/>
                    </a:lnTo>
                    <a:lnTo>
                      <a:pt x="1409700" y="57150"/>
                    </a:lnTo>
                    <a:lnTo>
                      <a:pt x="1454944" y="52388"/>
                    </a:lnTo>
                    <a:lnTo>
                      <a:pt x="1671638" y="38100"/>
                    </a:lnTo>
                    <a:lnTo>
                      <a:pt x="1762125" y="35719"/>
                    </a:lnTo>
                    <a:lnTo>
                      <a:pt x="1824038" y="35719"/>
                    </a:lnTo>
                    <a:lnTo>
                      <a:pt x="1883569" y="40481"/>
                    </a:lnTo>
                    <a:lnTo>
                      <a:pt x="2040732" y="45244"/>
                    </a:lnTo>
                    <a:lnTo>
                      <a:pt x="2062163" y="26194"/>
                    </a:lnTo>
                    <a:lnTo>
                      <a:pt x="2200275" y="23813"/>
                    </a:lnTo>
                    <a:lnTo>
                      <a:pt x="2328863" y="9525"/>
                    </a:lnTo>
                    <a:lnTo>
                      <a:pt x="2402682" y="0"/>
                    </a:lnTo>
                    <a:lnTo>
                      <a:pt x="2431257" y="16669"/>
                    </a:lnTo>
                    <a:lnTo>
                      <a:pt x="2409825" y="64294"/>
                    </a:lnTo>
                    <a:lnTo>
                      <a:pt x="1164432" y="145256"/>
                    </a:lnTo>
                    <a:lnTo>
                      <a:pt x="385763" y="188119"/>
                    </a:lnTo>
                    <a:lnTo>
                      <a:pt x="42863" y="1524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6CA17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509" name="Freeform 5">
                <a:extLst>
                  <a:ext uri="{FF2B5EF4-FFF2-40B4-BE49-F238E27FC236}">
                    <a16:creationId xmlns:a16="http://schemas.microsoft.com/office/drawing/2014/main" id="{D811FC8B-3618-4AA9-99C7-C398EC7E7AF1}"/>
                  </a:ext>
                </a:extLst>
              </p:cNvPr>
              <p:cNvSpPr/>
              <p:nvPr/>
            </p:nvSpPr>
            <p:spPr bwMode="auto">
              <a:xfrm>
                <a:off x="7246530" y="4944664"/>
                <a:ext cx="272594" cy="362233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0" name="Freeform 6">
                <a:extLst>
                  <a:ext uri="{FF2B5EF4-FFF2-40B4-BE49-F238E27FC236}">
                    <a16:creationId xmlns:a16="http://schemas.microsoft.com/office/drawing/2014/main" id="{E4FFFF37-B286-4305-BA51-1800B58739A5}"/>
                  </a:ext>
                </a:extLst>
              </p:cNvPr>
              <p:cNvSpPr/>
              <p:nvPr/>
            </p:nvSpPr>
            <p:spPr bwMode="auto">
              <a:xfrm>
                <a:off x="7312023" y="4964886"/>
                <a:ext cx="233652" cy="366629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1" name="Freeform 7">
                <a:extLst>
                  <a:ext uri="{FF2B5EF4-FFF2-40B4-BE49-F238E27FC236}">
                    <a16:creationId xmlns:a16="http://schemas.microsoft.com/office/drawing/2014/main" id="{3E78EC8E-60A5-4BD9-BA0F-C7CA91BFE9D6}"/>
                  </a:ext>
                </a:extLst>
              </p:cNvPr>
              <p:cNvSpPr/>
              <p:nvPr/>
            </p:nvSpPr>
            <p:spPr bwMode="auto">
              <a:xfrm>
                <a:off x="7320874" y="4979833"/>
                <a:ext cx="249582" cy="390367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2" name="Freeform 8">
                <a:extLst>
                  <a:ext uri="{FF2B5EF4-FFF2-40B4-BE49-F238E27FC236}">
                    <a16:creationId xmlns:a16="http://schemas.microsoft.com/office/drawing/2014/main" id="{3EFEF6E1-B047-4236-8062-59FFE9DD4BBB}"/>
                  </a:ext>
                </a:extLst>
              </p:cNvPr>
              <p:cNvSpPr/>
              <p:nvPr/>
            </p:nvSpPr>
            <p:spPr bwMode="auto">
              <a:xfrm>
                <a:off x="7332380" y="4996538"/>
                <a:ext cx="260203" cy="400039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3" name="Freeform 9">
                <a:extLst>
                  <a:ext uri="{FF2B5EF4-FFF2-40B4-BE49-F238E27FC236}">
                    <a16:creationId xmlns:a16="http://schemas.microsoft.com/office/drawing/2014/main" id="{93C9970F-011F-4713-8B05-11B92678AC6C}"/>
                  </a:ext>
                </a:extLst>
              </p:cNvPr>
              <p:cNvSpPr/>
              <p:nvPr/>
            </p:nvSpPr>
            <p:spPr bwMode="auto">
              <a:xfrm>
                <a:off x="7341230" y="4993900"/>
                <a:ext cx="278789" cy="429932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4" name="Freeform 10">
                <a:extLst>
                  <a:ext uri="{FF2B5EF4-FFF2-40B4-BE49-F238E27FC236}">
                    <a16:creationId xmlns:a16="http://schemas.microsoft.com/office/drawing/2014/main" id="{26B7C015-62C4-459C-AC39-56E773A012C5}"/>
                  </a:ext>
                </a:extLst>
              </p:cNvPr>
              <p:cNvSpPr/>
              <p:nvPr/>
            </p:nvSpPr>
            <p:spPr bwMode="auto">
              <a:xfrm>
                <a:off x="7350965" y="4991262"/>
                <a:ext cx="310650" cy="456309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15" name="Freeform 11">
                <a:extLst>
                  <a:ext uri="{FF2B5EF4-FFF2-40B4-BE49-F238E27FC236}">
                    <a16:creationId xmlns:a16="http://schemas.microsoft.com/office/drawing/2014/main" id="{FFB7D96A-50F1-4038-915C-DE8CA8D44A40}"/>
                  </a:ext>
                </a:extLst>
              </p:cNvPr>
              <p:cNvSpPr/>
              <p:nvPr/>
            </p:nvSpPr>
            <p:spPr bwMode="auto">
              <a:xfrm>
                <a:off x="7359816" y="5004451"/>
                <a:ext cx="331892" cy="478288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6" name="Freeform 12">
                <a:extLst>
                  <a:ext uri="{FF2B5EF4-FFF2-40B4-BE49-F238E27FC236}">
                    <a16:creationId xmlns:a16="http://schemas.microsoft.com/office/drawing/2014/main" id="{E49D225A-01C4-423D-A5DB-C55154FAB4E8}"/>
                  </a:ext>
                </a:extLst>
              </p:cNvPr>
              <p:cNvSpPr/>
              <p:nvPr/>
            </p:nvSpPr>
            <p:spPr bwMode="auto">
              <a:xfrm>
                <a:off x="7371322" y="4997417"/>
                <a:ext cx="358442" cy="524007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7" name="Freeform 13">
                <a:extLst>
                  <a:ext uri="{FF2B5EF4-FFF2-40B4-BE49-F238E27FC236}">
                    <a16:creationId xmlns:a16="http://schemas.microsoft.com/office/drawing/2014/main" id="{A15B1575-ACD0-4510-A3E5-A272B76A3507}"/>
                  </a:ext>
                </a:extLst>
              </p:cNvPr>
              <p:cNvSpPr/>
              <p:nvPr/>
            </p:nvSpPr>
            <p:spPr bwMode="auto">
              <a:xfrm>
                <a:off x="7451860" y="5029068"/>
                <a:ext cx="421281" cy="633907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02418" y="990601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8" name="Freeform 14">
                <a:extLst>
                  <a:ext uri="{FF2B5EF4-FFF2-40B4-BE49-F238E27FC236}">
                    <a16:creationId xmlns:a16="http://schemas.microsoft.com/office/drawing/2014/main" id="{6E275C3A-C2D4-4F06-B33B-A58AC502CA4F}"/>
                  </a:ext>
                </a:extLst>
              </p:cNvPr>
              <p:cNvSpPr/>
              <p:nvPr/>
            </p:nvSpPr>
            <p:spPr bwMode="auto">
              <a:xfrm>
                <a:off x="7427079" y="4991262"/>
                <a:ext cx="432786" cy="656767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9" name="Freeform 15">
                <a:extLst>
                  <a:ext uri="{FF2B5EF4-FFF2-40B4-BE49-F238E27FC236}">
                    <a16:creationId xmlns:a16="http://schemas.microsoft.com/office/drawing/2014/main" id="{50DB118F-4F5A-41B2-AB28-3646B3CBAC29}"/>
                  </a:ext>
                </a:extLst>
              </p:cNvPr>
              <p:cNvSpPr/>
              <p:nvPr/>
            </p:nvSpPr>
            <p:spPr bwMode="auto">
              <a:xfrm>
                <a:off x="7459826" y="4844435"/>
                <a:ext cx="674403" cy="1029550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  <a:gd name="connsiteX0" fmla="*/ 650081 w 1272342"/>
                  <a:gd name="connsiteY0" fmla="*/ 364331 h 1954165"/>
                  <a:gd name="connsiteX1" fmla="*/ 671512 w 1272342"/>
                  <a:gd name="connsiteY1" fmla="*/ 273843 h 1954165"/>
                  <a:gd name="connsiteX2" fmla="*/ 681037 w 1272342"/>
                  <a:gd name="connsiteY2" fmla="*/ 221456 h 1954165"/>
                  <a:gd name="connsiteX3" fmla="*/ 692943 w 1272342"/>
                  <a:gd name="connsiteY3" fmla="*/ 211931 h 1954165"/>
                  <a:gd name="connsiteX4" fmla="*/ 702468 w 1272342"/>
                  <a:gd name="connsiteY4" fmla="*/ 264318 h 1954165"/>
                  <a:gd name="connsiteX5" fmla="*/ 721518 w 1272342"/>
                  <a:gd name="connsiteY5" fmla="*/ 197643 h 1954165"/>
                  <a:gd name="connsiteX6" fmla="*/ 754856 w 1272342"/>
                  <a:gd name="connsiteY6" fmla="*/ 114300 h 1954165"/>
                  <a:gd name="connsiteX7" fmla="*/ 788193 w 1272342"/>
                  <a:gd name="connsiteY7" fmla="*/ 35718 h 1954165"/>
                  <a:gd name="connsiteX8" fmla="*/ 800100 w 1272342"/>
                  <a:gd name="connsiteY8" fmla="*/ 9525 h 1954165"/>
                  <a:gd name="connsiteX9" fmla="*/ 821531 w 1272342"/>
                  <a:gd name="connsiteY9" fmla="*/ 0 h 1954165"/>
                  <a:gd name="connsiteX10" fmla="*/ 831056 w 1272342"/>
                  <a:gd name="connsiteY10" fmla="*/ 2381 h 1954165"/>
                  <a:gd name="connsiteX11" fmla="*/ 845343 w 1272342"/>
                  <a:gd name="connsiteY11" fmla="*/ 2381 h 1954165"/>
                  <a:gd name="connsiteX12" fmla="*/ 866775 w 1272342"/>
                  <a:gd name="connsiteY12" fmla="*/ 52387 h 1954165"/>
                  <a:gd name="connsiteX13" fmla="*/ 888206 w 1272342"/>
                  <a:gd name="connsiteY13" fmla="*/ 121443 h 1954165"/>
                  <a:gd name="connsiteX14" fmla="*/ 885825 w 1272342"/>
                  <a:gd name="connsiteY14" fmla="*/ 173831 h 1954165"/>
                  <a:gd name="connsiteX15" fmla="*/ 892968 w 1272342"/>
                  <a:gd name="connsiteY15" fmla="*/ 204787 h 1954165"/>
                  <a:gd name="connsiteX16" fmla="*/ 902493 w 1272342"/>
                  <a:gd name="connsiteY16" fmla="*/ 242887 h 1954165"/>
                  <a:gd name="connsiteX17" fmla="*/ 923925 w 1272342"/>
                  <a:gd name="connsiteY17" fmla="*/ 223837 h 1954165"/>
                  <a:gd name="connsiteX18" fmla="*/ 942975 w 1272342"/>
                  <a:gd name="connsiteY18" fmla="*/ 278606 h 1954165"/>
                  <a:gd name="connsiteX19" fmla="*/ 952500 w 1272342"/>
                  <a:gd name="connsiteY19" fmla="*/ 311943 h 1954165"/>
                  <a:gd name="connsiteX20" fmla="*/ 964406 w 1272342"/>
                  <a:gd name="connsiteY20" fmla="*/ 345281 h 1954165"/>
                  <a:gd name="connsiteX21" fmla="*/ 969168 w 1272342"/>
                  <a:gd name="connsiteY21" fmla="*/ 297656 h 1954165"/>
                  <a:gd name="connsiteX22" fmla="*/ 985837 w 1272342"/>
                  <a:gd name="connsiteY22" fmla="*/ 250031 h 1954165"/>
                  <a:gd name="connsiteX23" fmla="*/ 1014412 w 1272342"/>
                  <a:gd name="connsiteY23" fmla="*/ 257175 h 1954165"/>
                  <a:gd name="connsiteX24" fmla="*/ 1019175 w 1272342"/>
                  <a:gd name="connsiteY24" fmla="*/ 292893 h 1954165"/>
                  <a:gd name="connsiteX25" fmla="*/ 1028700 w 1272342"/>
                  <a:gd name="connsiteY25" fmla="*/ 361949 h 1954165"/>
                  <a:gd name="connsiteX26" fmla="*/ 1045368 w 1272342"/>
                  <a:gd name="connsiteY26" fmla="*/ 414337 h 1954165"/>
                  <a:gd name="connsiteX27" fmla="*/ 1057275 w 1272342"/>
                  <a:gd name="connsiteY27" fmla="*/ 354806 h 1954165"/>
                  <a:gd name="connsiteX28" fmla="*/ 1059656 w 1272342"/>
                  <a:gd name="connsiteY28" fmla="*/ 314325 h 1954165"/>
                  <a:gd name="connsiteX29" fmla="*/ 1081087 w 1272342"/>
                  <a:gd name="connsiteY29" fmla="*/ 280987 h 1954165"/>
                  <a:gd name="connsiteX30" fmla="*/ 1090612 w 1272342"/>
                  <a:gd name="connsiteY30" fmla="*/ 345281 h 1954165"/>
                  <a:gd name="connsiteX31" fmla="*/ 1090612 w 1272342"/>
                  <a:gd name="connsiteY31" fmla="*/ 385762 h 1954165"/>
                  <a:gd name="connsiteX32" fmla="*/ 1092993 w 1272342"/>
                  <a:gd name="connsiteY32" fmla="*/ 423862 h 1954165"/>
                  <a:gd name="connsiteX33" fmla="*/ 1121568 w 1272342"/>
                  <a:gd name="connsiteY33" fmla="*/ 371475 h 1954165"/>
                  <a:gd name="connsiteX34" fmla="*/ 1152525 w 1272342"/>
                  <a:gd name="connsiteY34" fmla="*/ 464343 h 1954165"/>
                  <a:gd name="connsiteX35" fmla="*/ 1209675 w 1272342"/>
                  <a:gd name="connsiteY35" fmla="*/ 609600 h 1954165"/>
                  <a:gd name="connsiteX36" fmla="*/ 1238250 w 1272342"/>
                  <a:gd name="connsiteY36" fmla="*/ 704850 h 1954165"/>
                  <a:gd name="connsiteX37" fmla="*/ 1262062 w 1272342"/>
                  <a:gd name="connsiteY37" fmla="*/ 812006 h 1954165"/>
                  <a:gd name="connsiteX38" fmla="*/ 1272082 w 1272342"/>
                  <a:gd name="connsiteY38" fmla="*/ 900112 h 1954165"/>
                  <a:gd name="connsiteX39" fmla="*/ 1252537 w 1272342"/>
                  <a:gd name="connsiteY39" fmla="*/ 973931 h 1954165"/>
                  <a:gd name="connsiteX40" fmla="*/ 1236239 w 1272342"/>
                  <a:gd name="connsiteY40" fmla="*/ 1059656 h 1954165"/>
                  <a:gd name="connsiteX41" fmla="*/ 1193006 w 1272342"/>
                  <a:gd name="connsiteY41" fmla="*/ 1147762 h 1954165"/>
                  <a:gd name="connsiteX42" fmla="*/ 1135856 w 1272342"/>
                  <a:gd name="connsiteY42" fmla="*/ 1269206 h 1954165"/>
                  <a:gd name="connsiteX43" fmla="*/ 1050130 w 1272342"/>
                  <a:gd name="connsiteY43" fmla="*/ 1385888 h 1954165"/>
                  <a:gd name="connsiteX44" fmla="*/ 931068 w 1272342"/>
                  <a:gd name="connsiteY44" fmla="*/ 1495425 h 1954165"/>
                  <a:gd name="connsiteX45" fmla="*/ 826293 w 1272342"/>
                  <a:gd name="connsiteY45" fmla="*/ 1583530 h 1954165"/>
                  <a:gd name="connsiteX46" fmla="*/ 676275 w 1272342"/>
                  <a:gd name="connsiteY46" fmla="*/ 1671637 h 1954165"/>
                  <a:gd name="connsiteX47" fmla="*/ 583406 w 1272342"/>
                  <a:gd name="connsiteY47" fmla="*/ 1747837 h 1954165"/>
                  <a:gd name="connsiteX48" fmla="*/ 461962 w 1272342"/>
                  <a:gd name="connsiteY48" fmla="*/ 1835943 h 1954165"/>
                  <a:gd name="connsiteX49" fmla="*/ 240161 w 1272342"/>
                  <a:gd name="connsiteY49" fmla="*/ 1954165 h 1954165"/>
                  <a:gd name="connsiteX50" fmla="*/ 178593 w 1272342"/>
                  <a:gd name="connsiteY50" fmla="*/ 1854993 h 1954165"/>
                  <a:gd name="connsiteX51" fmla="*/ 100012 w 1272342"/>
                  <a:gd name="connsiteY51" fmla="*/ 1721643 h 1954165"/>
                  <a:gd name="connsiteX52" fmla="*/ 38100 w 1272342"/>
                  <a:gd name="connsiteY52" fmla="*/ 1616868 h 1954165"/>
                  <a:gd name="connsiteX53" fmla="*/ 0 w 1272342"/>
                  <a:gd name="connsiteY53" fmla="*/ 1540668 h 1954165"/>
                  <a:gd name="connsiteX54" fmla="*/ 180975 w 1272342"/>
                  <a:gd name="connsiteY54" fmla="*/ 1423987 h 1954165"/>
                  <a:gd name="connsiteX55" fmla="*/ 338137 w 1272342"/>
                  <a:gd name="connsiteY55" fmla="*/ 1307306 h 1954165"/>
                  <a:gd name="connsiteX56" fmla="*/ 476250 w 1272342"/>
                  <a:gd name="connsiteY56" fmla="*/ 1202531 h 1954165"/>
                  <a:gd name="connsiteX57" fmla="*/ 564356 w 1272342"/>
                  <a:gd name="connsiteY57" fmla="*/ 1140618 h 1954165"/>
                  <a:gd name="connsiteX58" fmla="*/ 626268 w 1272342"/>
                  <a:gd name="connsiteY58" fmla="*/ 1083468 h 1954165"/>
                  <a:gd name="connsiteX59" fmla="*/ 678657 w 1272342"/>
                  <a:gd name="connsiteY59" fmla="*/ 1033463 h 1954165"/>
                  <a:gd name="connsiteX60" fmla="*/ 721518 w 1272342"/>
                  <a:gd name="connsiteY60" fmla="*/ 964406 h 1954165"/>
                  <a:gd name="connsiteX61" fmla="*/ 761999 w 1272342"/>
                  <a:gd name="connsiteY61" fmla="*/ 876300 h 1954165"/>
                  <a:gd name="connsiteX62" fmla="*/ 776287 w 1272342"/>
                  <a:gd name="connsiteY62" fmla="*/ 816768 h 1954165"/>
                  <a:gd name="connsiteX63" fmla="*/ 775915 w 1272342"/>
                  <a:gd name="connsiteY63" fmla="*/ 757237 h 1954165"/>
                  <a:gd name="connsiteX64" fmla="*/ 754237 w 1272342"/>
                  <a:gd name="connsiteY64" fmla="*/ 695325 h 1954165"/>
                  <a:gd name="connsiteX65" fmla="*/ 726281 w 1272342"/>
                  <a:gd name="connsiteY65" fmla="*/ 590550 h 1954165"/>
                  <a:gd name="connsiteX66" fmla="*/ 704850 w 1272342"/>
                  <a:gd name="connsiteY66" fmla="*/ 516731 h 1954165"/>
                  <a:gd name="connsiteX67" fmla="*/ 683418 w 1272342"/>
                  <a:gd name="connsiteY67" fmla="*/ 464343 h 1954165"/>
                  <a:gd name="connsiteX68" fmla="*/ 673893 w 1272342"/>
                  <a:gd name="connsiteY68" fmla="*/ 426243 h 1954165"/>
                  <a:gd name="connsiteX69" fmla="*/ 650081 w 1272342"/>
                  <a:gd name="connsiteY69" fmla="*/ 364331 h 1954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95416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240161" y="195416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0" name="Freeform 17">
                <a:extLst>
                  <a:ext uri="{FF2B5EF4-FFF2-40B4-BE49-F238E27FC236}">
                    <a16:creationId xmlns:a16="http://schemas.microsoft.com/office/drawing/2014/main" id="{D21108CB-E898-406F-9A00-E2452BBDEF0C}"/>
                  </a:ext>
                </a:extLst>
              </p:cNvPr>
              <p:cNvSpPr/>
              <p:nvPr/>
            </p:nvSpPr>
            <p:spPr bwMode="auto">
              <a:xfrm>
                <a:off x="7389023" y="4985987"/>
                <a:ext cx="428362" cy="618083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1" name="Freeform 18">
                <a:extLst>
                  <a:ext uri="{FF2B5EF4-FFF2-40B4-BE49-F238E27FC236}">
                    <a16:creationId xmlns:a16="http://schemas.microsoft.com/office/drawing/2014/main" id="{E34706D2-CAC2-4D00-92BB-3982C43F8654}"/>
                  </a:ext>
                </a:extLst>
              </p:cNvPr>
              <p:cNvSpPr/>
              <p:nvPr/>
            </p:nvSpPr>
            <p:spPr bwMode="auto">
              <a:xfrm>
                <a:off x="7567802" y="5011486"/>
                <a:ext cx="1788894" cy="1108907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781465 w 2009996"/>
                  <a:gd name="connsiteY44" fmla="*/ 1255560 h 1588503"/>
                  <a:gd name="connsiteX45" fmla="*/ 1725328 w 2009996"/>
                  <a:gd name="connsiteY45" fmla="*/ 1256702 h 1588503"/>
                  <a:gd name="connsiteX46" fmla="*/ 1696753 w 2009996"/>
                  <a:gd name="connsiteY46" fmla="*/ 1316233 h 1588503"/>
                  <a:gd name="connsiteX47" fmla="*/ 1651509 w 2009996"/>
                  <a:gd name="connsiteY47" fmla="*/ 1366239 h 1588503"/>
                  <a:gd name="connsiteX48" fmla="*/ 1615791 w 2009996"/>
                  <a:gd name="connsiteY48" fmla="*/ 1351952 h 1588503"/>
                  <a:gd name="connsiteX49" fmla="*/ 1561022 w 2009996"/>
                  <a:gd name="connsiteY49" fmla="*/ 1335283 h 1588503"/>
                  <a:gd name="connsiteX50" fmla="*/ 1541972 w 2009996"/>
                  <a:gd name="connsiteY50" fmla="*/ 1354333 h 1588503"/>
                  <a:gd name="connsiteX51" fmla="*/ 1541972 w 2009996"/>
                  <a:gd name="connsiteY51" fmla="*/ 1392433 h 1588503"/>
                  <a:gd name="connsiteX52" fmla="*/ 1537209 w 2009996"/>
                  <a:gd name="connsiteY52" fmla="*/ 1423389 h 1588503"/>
                  <a:gd name="connsiteX53" fmla="*/ 1499109 w 2009996"/>
                  <a:gd name="connsiteY53" fmla="*/ 1468633 h 1588503"/>
                  <a:gd name="connsiteX54" fmla="*/ 1491965 w 2009996"/>
                  <a:gd name="connsiteY54" fmla="*/ 1480539 h 1588503"/>
                  <a:gd name="connsiteX55" fmla="*/ 1470534 w 2009996"/>
                  <a:gd name="connsiteY55" fmla="*/ 1513877 h 1588503"/>
                  <a:gd name="connsiteX56" fmla="*/ 1480059 w 2009996"/>
                  <a:gd name="connsiteY56" fmla="*/ 1544833 h 1588503"/>
                  <a:gd name="connsiteX57" fmla="*/ 0 w 2009996"/>
                  <a:gd name="connsiteY57" fmla="*/ 1588503 h 1588503"/>
                  <a:gd name="connsiteX58" fmla="*/ 260023 w 2009996"/>
                  <a:gd name="connsiteY58" fmla="*/ 1453603 h 1588503"/>
                  <a:gd name="connsiteX59" fmla="*/ 433083 w 2009996"/>
                  <a:gd name="connsiteY59" fmla="*/ 1341313 h 1588503"/>
                  <a:gd name="connsiteX60" fmla="*/ 594387 w 2009996"/>
                  <a:gd name="connsiteY60" fmla="*/ 1236785 h 1588503"/>
                  <a:gd name="connsiteX61" fmla="*/ 662579 w 2009996"/>
                  <a:gd name="connsiteY61" fmla="*/ 1192781 h 1588503"/>
                  <a:gd name="connsiteX62" fmla="*/ 746046 w 2009996"/>
                  <a:gd name="connsiteY62" fmla="*/ 1114447 h 1588503"/>
                  <a:gd name="connsiteX63" fmla="*/ 855707 w 2009996"/>
                  <a:gd name="connsiteY63" fmla="*/ 1007909 h 1588503"/>
                  <a:gd name="connsiteX64" fmla="*/ 989522 w 2009996"/>
                  <a:gd name="connsiteY64" fmla="*/ 832839 h 1588503"/>
                  <a:gd name="connsiteX65" fmla="*/ 1034766 w 2009996"/>
                  <a:gd name="connsiteY65" fmla="*/ 723302 h 1588503"/>
                  <a:gd name="connsiteX66" fmla="*/ 1053816 w 2009996"/>
                  <a:gd name="connsiteY66" fmla="*/ 632814 h 1588503"/>
                  <a:gd name="connsiteX67" fmla="*/ 1053321 w 2009996"/>
                  <a:gd name="connsiteY67" fmla="*/ 549471 h 1588503"/>
                  <a:gd name="connsiteX68" fmla="*/ 1046301 w 2009996"/>
                  <a:gd name="connsiteY68" fmla="*/ 447077 h 1588503"/>
                  <a:gd name="connsiteX69" fmla="*/ 1022737 w 2009996"/>
                  <a:gd name="connsiteY69" fmla="*/ 352199 h 1588503"/>
                  <a:gd name="connsiteX70" fmla="*/ 1001058 w 2009996"/>
                  <a:gd name="connsiteY70" fmla="*/ 282771 h 1588503"/>
                  <a:gd name="connsiteX71" fmla="*/ 970100 w 2009996"/>
                  <a:gd name="connsiteY71" fmla="*/ 211457 h 1588503"/>
                  <a:gd name="connsiteX72" fmla="*/ 946659 w 2009996"/>
                  <a:gd name="connsiteY72" fmla="*/ 149421 h 1588503"/>
                  <a:gd name="connsiteX73" fmla="*/ 915703 w 2009996"/>
                  <a:gd name="connsiteY73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725328 w 2009996"/>
                  <a:gd name="connsiteY44" fmla="*/ 1256702 h 1588503"/>
                  <a:gd name="connsiteX45" fmla="*/ 1696753 w 2009996"/>
                  <a:gd name="connsiteY45" fmla="*/ 1316233 h 1588503"/>
                  <a:gd name="connsiteX46" fmla="*/ 1651509 w 2009996"/>
                  <a:gd name="connsiteY46" fmla="*/ 1366239 h 1588503"/>
                  <a:gd name="connsiteX47" fmla="*/ 1615791 w 2009996"/>
                  <a:gd name="connsiteY47" fmla="*/ 1351952 h 1588503"/>
                  <a:gd name="connsiteX48" fmla="*/ 1561022 w 2009996"/>
                  <a:gd name="connsiteY48" fmla="*/ 1335283 h 1588503"/>
                  <a:gd name="connsiteX49" fmla="*/ 1541972 w 2009996"/>
                  <a:gd name="connsiteY49" fmla="*/ 1354333 h 1588503"/>
                  <a:gd name="connsiteX50" fmla="*/ 1541972 w 2009996"/>
                  <a:gd name="connsiteY50" fmla="*/ 1392433 h 1588503"/>
                  <a:gd name="connsiteX51" fmla="*/ 1537209 w 2009996"/>
                  <a:gd name="connsiteY51" fmla="*/ 1423389 h 1588503"/>
                  <a:gd name="connsiteX52" fmla="*/ 1499109 w 2009996"/>
                  <a:gd name="connsiteY52" fmla="*/ 1468633 h 1588503"/>
                  <a:gd name="connsiteX53" fmla="*/ 1491965 w 2009996"/>
                  <a:gd name="connsiteY53" fmla="*/ 1480539 h 1588503"/>
                  <a:gd name="connsiteX54" fmla="*/ 1470534 w 2009996"/>
                  <a:gd name="connsiteY54" fmla="*/ 1513877 h 1588503"/>
                  <a:gd name="connsiteX55" fmla="*/ 1480059 w 2009996"/>
                  <a:gd name="connsiteY55" fmla="*/ 1544833 h 1588503"/>
                  <a:gd name="connsiteX56" fmla="*/ 0 w 2009996"/>
                  <a:gd name="connsiteY56" fmla="*/ 1588503 h 1588503"/>
                  <a:gd name="connsiteX57" fmla="*/ 260023 w 2009996"/>
                  <a:gd name="connsiteY57" fmla="*/ 1453603 h 1588503"/>
                  <a:gd name="connsiteX58" fmla="*/ 433083 w 2009996"/>
                  <a:gd name="connsiteY58" fmla="*/ 1341313 h 1588503"/>
                  <a:gd name="connsiteX59" fmla="*/ 594387 w 2009996"/>
                  <a:gd name="connsiteY59" fmla="*/ 1236785 h 1588503"/>
                  <a:gd name="connsiteX60" fmla="*/ 662579 w 2009996"/>
                  <a:gd name="connsiteY60" fmla="*/ 1192781 h 1588503"/>
                  <a:gd name="connsiteX61" fmla="*/ 746046 w 2009996"/>
                  <a:gd name="connsiteY61" fmla="*/ 1114447 h 1588503"/>
                  <a:gd name="connsiteX62" fmla="*/ 855707 w 2009996"/>
                  <a:gd name="connsiteY62" fmla="*/ 1007909 h 1588503"/>
                  <a:gd name="connsiteX63" fmla="*/ 989522 w 2009996"/>
                  <a:gd name="connsiteY63" fmla="*/ 832839 h 1588503"/>
                  <a:gd name="connsiteX64" fmla="*/ 1034766 w 2009996"/>
                  <a:gd name="connsiteY64" fmla="*/ 723302 h 1588503"/>
                  <a:gd name="connsiteX65" fmla="*/ 1053816 w 2009996"/>
                  <a:gd name="connsiteY65" fmla="*/ 632814 h 1588503"/>
                  <a:gd name="connsiteX66" fmla="*/ 1053321 w 2009996"/>
                  <a:gd name="connsiteY66" fmla="*/ 549471 h 1588503"/>
                  <a:gd name="connsiteX67" fmla="*/ 1046301 w 2009996"/>
                  <a:gd name="connsiteY67" fmla="*/ 447077 h 1588503"/>
                  <a:gd name="connsiteX68" fmla="*/ 1022737 w 2009996"/>
                  <a:gd name="connsiteY68" fmla="*/ 352199 h 1588503"/>
                  <a:gd name="connsiteX69" fmla="*/ 1001058 w 2009996"/>
                  <a:gd name="connsiteY69" fmla="*/ 282771 h 1588503"/>
                  <a:gd name="connsiteX70" fmla="*/ 970100 w 2009996"/>
                  <a:gd name="connsiteY70" fmla="*/ 211457 h 1588503"/>
                  <a:gd name="connsiteX71" fmla="*/ 946659 w 2009996"/>
                  <a:gd name="connsiteY71" fmla="*/ 149421 h 1588503"/>
                  <a:gd name="connsiteX72" fmla="*/ 915703 w 2009996"/>
                  <a:gd name="connsiteY72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96753 w 2009996"/>
                  <a:gd name="connsiteY44" fmla="*/ 1316233 h 1588503"/>
                  <a:gd name="connsiteX45" fmla="*/ 1651509 w 2009996"/>
                  <a:gd name="connsiteY45" fmla="*/ 1366239 h 1588503"/>
                  <a:gd name="connsiteX46" fmla="*/ 1615791 w 2009996"/>
                  <a:gd name="connsiteY46" fmla="*/ 1351952 h 1588503"/>
                  <a:gd name="connsiteX47" fmla="*/ 1561022 w 2009996"/>
                  <a:gd name="connsiteY47" fmla="*/ 1335283 h 1588503"/>
                  <a:gd name="connsiteX48" fmla="*/ 1541972 w 2009996"/>
                  <a:gd name="connsiteY48" fmla="*/ 1354333 h 1588503"/>
                  <a:gd name="connsiteX49" fmla="*/ 1541972 w 2009996"/>
                  <a:gd name="connsiteY49" fmla="*/ 1392433 h 1588503"/>
                  <a:gd name="connsiteX50" fmla="*/ 1537209 w 2009996"/>
                  <a:gd name="connsiteY50" fmla="*/ 1423389 h 1588503"/>
                  <a:gd name="connsiteX51" fmla="*/ 1499109 w 2009996"/>
                  <a:gd name="connsiteY51" fmla="*/ 1468633 h 1588503"/>
                  <a:gd name="connsiteX52" fmla="*/ 1491965 w 2009996"/>
                  <a:gd name="connsiteY52" fmla="*/ 1480539 h 1588503"/>
                  <a:gd name="connsiteX53" fmla="*/ 1470534 w 2009996"/>
                  <a:gd name="connsiteY53" fmla="*/ 1513877 h 1588503"/>
                  <a:gd name="connsiteX54" fmla="*/ 1480059 w 2009996"/>
                  <a:gd name="connsiteY54" fmla="*/ 1544833 h 1588503"/>
                  <a:gd name="connsiteX55" fmla="*/ 0 w 2009996"/>
                  <a:gd name="connsiteY55" fmla="*/ 1588503 h 1588503"/>
                  <a:gd name="connsiteX56" fmla="*/ 260023 w 2009996"/>
                  <a:gd name="connsiteY56" fmla="*/ 1453603 h 1588503"/>
                  <a:gd name="connsiteX57" fmla="*/ 433083 w 2009996"/>
                  <a:gd name="connsiteY57" fmla="*/ 1341313 h 1588503"/>
                  <a:gd name="connsiteX58" fmla="*/ 594387 w 2009996"/>
                  <a:gd name="connsiteY58" fmla="*/ 1236785 h 1588503"/>
                  <a:gd name="connsiteX59" fmla="*/ 662579 w 2009996"/>
                  <a:gd name="connsiteY59" fmla="*/ 1192781 h 1588503"/>
                  <a:gd name="connsiteX60" fmla="*/ 746046 w 2009996"/>
                  <a:gd name="connsiteY60" fmla="*/ 1114447 h 1588503"/>
                  <a:gd name="connsiteX61" fmla="*/ 855707 w 2009996"/>
                  <a:gd name="connsiteY61" fmla="*/ 1007909 h 1588503"/>
                  <a:gd name="connsiteX62" fmla="*/ 989522 w 2009996"/>
                  <a:gd name="connsiteY62" fmla="*/ 832839 h 1588503"/>
                  <a:gd name="connsiteX63" fmla="*/ 1034766 w 2009996"/>
                  <a:gd name="connsiteY63" fmla="*/ 723302 h 1588503"/>
                  <a:gd name="connsiteX64" fmla="*/ 1053816 w 2009996"/>
                  <a:gd name="connsiteY64" fmla="*/ 632814 h 1588503"/>
                  <a:gd name="connsiteX65" fmla="*/ 1053321 w 2009996"/>
                  <a:gd name="connsiteY65" fmla="*/ 549471 h 1588503"/>
                  <a:gd name="connsiteX66" fmla="*/ 1046301 w 2009996"/>
                  <a:gd name="connsiteY66" fmla="*/ 447077 h 1588503"/>
                  <a:gd name="connsiteX67" fmla="*/ 1022737 w 2009996"/>
                  <a:gd name="connsiteY67" fmla="*/ 352199 h 1588503"/>
                  <a:gd name="connsiteX68" fmla="*/ 1001058 w 2009996"/>
                  <a:gd name="connsiteY68" fmla="*/ 282771 h 1588503"/>
                  <a:gd name="connsiteX69" fmla="*/ 970100 w 2009996"/>
                  <a:gd name="connsiteY69" fmla="*/ 211457 h 1588503"/>
                  <a:gd name="connsiteX70" fmla="*/ 946659 w 2009996"/>
                  <a:gd name="connsiteY70" fmla="*/ 149421 h 1588503"/>
                  <a:gd name="connsiteX71" fmla="*/ 915703 w 2009996"/>
                  <a:gd name="connsiteY71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51509 w 2009996"/>
                  <a:gd name="connsiteY44" fmla="*/ 1366239 h 1588503"/>
                  <a:gd name="connsiteX45" fmla="*/ 1615791 w 2009996"/>
                  <a:gd name="connsiteY45" fmla="*/ 1351952 h 1588503"/>
                  <a:gd name="connsiteX46" fmla="*/ 1561022 w 2009996"/>
                  <a:gd name="connsiteY46" fmla="*/ 1335283 h 1588503"/>
                  <a:gd name="connsiteX47" fmla="*/ 1541972 w 2009996"/>
                  <a:gd name="connsiteY47" fmla="*/ 1354333 h 1588503"/>
                  <a:gd name="connsiteX48" fmla="*/ 1541972 w 2009996"/>
                  <a:gd name="connsiteY48" fmla="*/ 1392433 h 1588503"/>
                  <a:gd name="connsiteX49" fmla="*/ 1537209 w 2009996"/>
                  <a:gd name="connsiteY49" fmla="*/ 1423389 h 1588503"/>
                  <a:gd name="connsiteX50" fmla="*/ 1499109 w 2009996"/>
                  <a:gd name="connsiteY50" fmla="*/ 1468633 h 1588503"/>
                  <a:gd name="connsiteX51" fmla="*/ 1491965 w 2009996"/>
                  <a:gd name="connsiteY51" fmla="*/ 1480539 h 1588503"/>
                  <a:gd name="connsiteX52" fmla="*/ 1470534 w 2009996"/>
                  <a:gd name="connsiteY52" fmla="*/ 1513877 h 1588503"/>
                  <a:gd name="connsiteX53" fmla="*/ 1480059 w 2009996"/>
                  <a:gd name="connsiteY53" fmla="*/ 1544833 h 1588503"/>
                  <a:gd name="connsiteX54" fmla="*/ 0 w 2009996"/>
                  <a:gd name="connsiteY54" fmla="*/ 1588503 h 1588503"/>
                  <a:gd name="connsiteX55" fmla="*/ 260023 w 2009996"/>
                  <a:gd name="connsiteY55" fmla="*/ 1453603 h 1588503"/>
                  <a:gd name="connsiteX56" fmla="*/ 433083 w 2009996"/>
                  <a:gd name="connsiteY56" fmla="*/ 1341313 h 1588503"/>
                  <a:gd name="connsiteX57" fmla="*/ 594387 w 2009996"/>
                  <a:gd name="connsiteY57" fmla="*/ 1236785 h 1588503"/>
                  <a:gd name="connsiteX58" fmla="*/ 662579 w 2009996"/>
                  <a:gd name="connsiteY58" fmla="*/ 1192781 h 1588503"/>
                  <a:gd name="connsiteX59" fmla="*/ 746046 w 2009996"/>
                  <a:gd name="connsiteY59" fmla="*/ 1114447 h 1588503"/>
                  <a:gd name="connsiteX60" fmla="*/ 855707 w 2009996"/>
                  <a:gd name="connsiteY60" fmla="*/ 1007909 h 1588503"/>
                  <a:gd name="connsiteX61" fmla="*/ 989522 w 2009996"/>
                  <a:gd name="connsiteY61" fmla="*/ 832839 h 1588503"/>
                  <a:gd name="connsiteX62" fmla="*/ 1034766 w 2009996"/>
                  <a:gd name="connsiteY62" fmla="*/ 723302 h 1588503"/>
                  <a:gd name="connsiteX63" fmla="*/ 1053816 w 2009996"/>
                  <a:gd name="connsiteY63" fmla="*/ 632814 h 1588503"/>
                  <a:gd name="connsiteX64" fmla="*/ 1053321 w 2009996"/>
                  <a:gd name="connsiteY64" fmla="*/ 549471 h 1588503"/>
                  <a:gd name="connsiteX65" fmla="*/ 1046301 w 2009996"/>
                  <a:gd name="connsiteY65" fmla="*/ 447077 h 1588503"/>
                  <a:gd name="connsiteX66" fmla="*/ 1022737 w 2009996"/>
                  <a:gd name="connsiteY66" fmla="*/ 352199 h 1588503"/>
                  <a:gd name="connsiteX67" fmla="*/ 1001058 w 2009996"/>
                  <a:gd name="connsiteY67" fmla="*/ 282771 h 1588503"/>
                  <a:gd name="connsiteX68" fmla="*/ 970100 w 2009996"/>
                  <a:gd name="connsiteY68" fmla="*/ 211457 h 1588503"/>
                  <a:gd name="connsiteX69" fmla="*/ 946659 w 2009996"/>
                  <a:gd name="connsiteY69" fmla="*/ 149421 h 1588503"/>
                  <a:gd name="connsiteX70" fmla="*/ 915703 w 2009996"/>
                  <a:gd name="connsiteY70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15791 w 2009996"/>
                  <a:gd name="connsiteY44" fmla="*/ 1351952 h 1588503"/>
                  <a:gd name="connsiteX45" fmla="*/ 1561022 w 2009996"/>
                  <a:gd name="connsiteY45" fmla="*/ 1335283 h 1588503"/>
                  <a:gd name="connsiteX46" fmla="*/ 1541972 w 2009996"/>
                  <a:gd name="connsiteY46" fmla="*/ 1354333 h 1588503"/>
                  <a:gd name="connsiteX47" fmla="*/ 1541972 w 2009996"/>
                  <a:gd name="connsiteY47" fmla="*/ 1392433 h 1588503"/>
                  <a:gd name="connsiteX48" fmla="*/ 1537209 w 2009996"/>
                  <a:gd name="connsiteY48" fmla="*/ 1423389 h 1588503"/>
                  <a:gd name="connsiteX49" fmla="*/ 1499109 w 2009996"/>
                  <a:gd name="connsiteY49" fmla="*/ 1468633 h 1588503"/>
                  <a:gd name="connsiteX50" fmla="*/ 1491965 w 2009996"/>
                  <a:gd name="connsiteY50" fmla="*/ 1480539 h 1588503"/>
                  <a:gd name="connsiteX51" fmla="*/ 1470534 w 2009996"/>
                  <a:gd name="connsiteY51" fmla="*/ 1513877 h 1588503"/>
                  <a:gd name="connsiteX52" fmla="*/ 1480059 w 2009996"/>
                  <a:gd name="connsiteY52" fmla="*/ 1544833 h 1588503"/>
                  <a:gd name="connsiteX53" fmla="*/ 0 w 2009996"/>
                  <a:gd name="connsiteY53" fmla="*/ 1588503 h 1588503"/>
                  <a:gd name="connsiteX54" fmla="*/ 260023 w 2009996"/>
                  <a:gd name="connsiteY54" fmla="*/ 1453603 h 1588503"/>
                  <a:gd name="connsiteX55" fmla="*/ 433083 w 2009996"/>
                  <a:gd name="connsiteY55" fmla="*/ 1341313 h 1588503"/>
                  <a:gd name="connsiteX56" fmla="*/ 594387 w 2009996"/>
                  <a:gd name="connsiteY56" fmla="*/ 1236785 h 1588503"/>
                  <a:gd name="connsiteX57" fmla="*/ 662579 w 2009996"/>
                  <a:gd name="connsiteY57" fmla="*/ 1192781 h 1588503"/>
                  <a:gd name="connsiteX58" fmla="*/ 746046 w 2009996"/>
                  <a:gd name="connsiteY58" fmla="*/ 1114447 h 1588503"/>
                  <a:gd name="connsiteX59" fmla="*/ 855707 w 2009996"/>
                  <a:gd name="connsiteY59" fmla="*/ 1007909 h 1588503"/>
                  <a:gd name="connsiteX60" fmla="*/ 989522 w 2009996"/>
                  <a:gd name="connsiteY60" fmla="*/ 832839 h 1588503"/>
                  <a:gd name="connsiteX61" fmla="*/ 1034766 w 2009996"/>
                  <a:gd name="connsiteY61" fmla="*/ 723302 h 1588503"/>
                  <a:gd name="connsiteX62" fmla="*/ 1053816 w 2009996"/>
                  <a:gd name="connsiteY62" fmla="*/ 632814 h 1588503"/>
                  <a:gd name="connsiteX63" fmla="*/ 1053321 w 2009996"/>
                  <a:gd name="connsiteY63" fmla="*/ 549471 h 1588503"/>
                  <a:gd name="connsiteX64" fmla="*/ 1046301 w 2009996"/>
                  <a:gd name="connsiteY64" fmla="*/ 447077 h 1588503"/>
                  <a:gd name="connsiteX65" fmla="*/ 1022737 w 2009996"/>
                  <a:gd name="connsiteY65" fmla="*/ 352199 h 1588503"/>
                  <a:gd name="connsiteX66" fmla="*/ 1001058 w 2009996"/>
                  <a:gd name="connsiteY66" fmla="*/ 282771 h 1588503"/>
                  <a:gd name="connsiteX67" fmla="*/ 970100 w 2009996"/>
                  <a:gd name="connsiteY67" fmla="*/ 211457 h 1588503"/>
                  <a:gd name="connsiteX68" fmla="*/ 946659 w 2009996"/>
                  <a:gd name="connsiteY68" fmla="*/ 149421 h 1588503"/>
                  <a:gd name="connsiteX69" fmla="*/ 915703 w 2009996"/>
                  <a:gd name="connsiteY69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61022 w 2009996"/>
                  <a:gd name="connsiteY44" fmla="*/ 1335283 h 1588503"/>
                  <a:gd name="connsiteX45" fmla="*/ 1541972 w 2009996"/>
                  <a:gd name="connsiteY45" fmla="*/ 1354333 h 1588503"/>
                  <a:gd name="connsiteX46" fmla="*/ 1541972 w 2009996"/>
                  <a:gd name="connsiteY46" fmla="*/ 1392433 h 1588503"/>
                  <a:gd name="connsiteX47" fmla="*/ 1537209 w 2009996"/>
                  <a:gd name="connsiteY47" fmla="*/ 1423389 h 1588503"/>
                  <a:gd name="connsiteX48" fmla="*/ 1499109 w 2009996"/>
                  <a:gd name="connsiteY48" fmla="*/ 1468633 h 1588503"/>
                  <a:gd name="connsiteX49" fmla="*/ 1491965 w 2009996"/>
                  <a:gd name="connsiteY49" fmla="*/ 1480539 h 1588503"/>
                  <a:gd name="connsiteX50" fmla="*/ 1470534 w 2009996"/>
                  <a:gd name="connsiteY50" fmla="*/ 1513877 h 1588503"/>
                  <a:gd name="connsiteX51" fmla="*/ 1480059 w 2009996"/>
                  <a:gd name="connsiteY51" fmla="*/ 1544833 h 1588503"/>
                  <a:gd name="connsiteX52" fmla="*/ 0 w 2009996"/>
                  <a:gd name="connsiteY52" fmla="*/ 1588503 h 1588503"/>
                  <a:gd name="connsiteX53" fmla="*/ 260023 w 2009996"/>
                  <a:gd name="connsiteY53" fmla="*/ 1453603 h 1588503"/>
                  <a:gd name="connsiteX54" fmla="*/ 433083 w 2009996"/>
                  <a:gd name="connsiteY54" fmla="*/ 1341313 h 1588503"/>
                  <a:gd name="connsiteX55" fmla="*/ 594387 w 2009996"/>
                  <a:gd name="connsiteY55" fmla="*/ 1236785 h 1588503"/>
                  <a:gd name="connsiteX56" fmla="*/ 662579 w 2009996"/>
                  <a:gd name="connsiteY56" fmla="*/ 1192781 h 1588503"/>
                  <a:gd name="connsiteX57" fmla="*/ 746046 w 2009996"/>
                  <a:gd name="connsiteY57" fmla="*/ 1114447 h 1588503"/>
                  <a:gd name="connsiteX58" fmla="*/ 855707 w 2009996"/>
                  <a:gd name="connsiteY58" fmla="*/ 1007909 h 1588503"/>
                  <a:gd name="connsiteX59" fmla="*/ 989522 w 2009996"/>
                  <a:gd name="connsiteY59" fmla="*/ 832839 h 1588503"/>
                  <a:gd name="connsiteX60" fmla="*/ 1034766 w 2009996"/>
                  <a:gd name="connsiteY60" fmla="*/ 723302 h 1588503"/>
                  <a:gd name="connsiteX61" fmla="*/ 1053816 w 2009996"/>
                  <a:gd name="connsiteY61" fmla="*/ 632814 h 1588503"/>
                  <a:gd name="connsiteX62" fmla="*/ 1053321 w 2009996"/>
                  <a:gd name="connsiteY62" fmla="*/ 549471 h 1588503"/>
                  <a:gd name="connsiteX63" fmla="*/ 1046301 w 2009996"/>
                  <a:gd name="connsiteY63" fmla="*/ 447077 h 1588503"/>
                  <a:gd name="connsiteX64" fmla="*/ 1022737 w 2009996"/>
                  <a:gd name="connsiteY64" fmla="*/ 352199 h 1588503"/>
                  <a:gd name="connsiteX65" fmla="*/ 1001058 w 2009996"/>
                  <a:gd name="connsiteY65" fmla="*/ 282771 h 1588503"/>
                  <a:gd name="connsiteX66" fmla="*/ 970100 w 2009996"/>
                  <a:gd name="connsiteY66" fmla="*/ 211457 h 1588503"/>
                  <a:gd name="connsiteX67" fmla="*/ 946659 w 2009996"/>
                  <a:gd name="connsiteY67" fmla="*/ 149421 h 1588503"/>
                  <a:gd name="connsiteX68" fmla="*/ 915703 w 2009996"/>
                  <a:gd name="connsiteY68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61022 w 2009996"/>
                  <a:gd name="connsiteY44" fmla="*/ 1335283 h 1588503"/>
                  <a:gd name="connsiteX45" fmla="*/ 1541972 w 2009996"/>
                  <a:gd name="connsiteY45" fmla="*/ 1392433 h 1588503"/>
                  <a:gd name="connsiteX46" fmla="*/ 1537209 w 2009996"/>
                  <a:gd name="connsiteY46" fmla="*/ 1423389 h 1588503"/>
                  <a:gd name="connsiteX47" fmla="*/ 1499109 w 2009996"/>
                  <a:gd name="connsiteY47" fmla="*/ 1468633 h 1588503"/>
                  <a:gd name="connsiteX48" fmla="*/ 1491965 w 2009996"/>
                  <a:gd name="connsiteY48" fmla="*/ 1480539 h 1588503"/>
                  <a:gd name="connsiteX49" fmla="*/ 1470534 w 2009996"/>
                  <a:gd name="connsiteY49" fmla="*/ 1513877 h 1588503"/>
                  <a:gd name="connsiteX50" fmla="*/ 1480059 w 2009996"/>
                  <a:gd name="connsiteY50" fmla="*/ 1544833 h 1588503"/>
                  <a:gd name="connsiteX51" fmla="*/ 0 w 2009996"/>
                  <a:gd name="connsiteY51" fmla="*/ 1588503 h 1588503"/>
                  <a:gd name="connsiteX52" fmla="*/ 260023 w 2009996"/>
                  <a:gd name="connsiteY52" fmla="*/ 1453603 h 1588503"/>
                  <a:gd name="connsiteX53" fmla="*/ 433083 w 2009996"/>
                  <a:gd name="connsiteY53" fmla="*/ 1341313 h 1588503"/>
                  <a:gd name="connsiteX54" fmla="*/ 594387 w 2009996"/>
                  <a:gd name="connsiteY54" fmla="*/ 1236785 h 1588503"/>
                  <a:gd name="connsiteX55" fmla="*/ 662579 w 2009996"/>
                  <a:gd name="connsiteY55" fmla="*/ 1192781 h 1588503"/>
                  <a:gd name="connsiteX56" fmla="*/ 746046 w 2009996"/>
                  <a:gd name="connsiteY56" fmla="*/ 1114447 h 1588503"/>
                  <a:gd name="connsiteX57" fmla="*/ 855707 w 2009996"/>
                  <a:gd name="connsiteY57" fmla="*/ 1007909 h 1588503"/>
                  <a:gd name="connsiteX58" fmla="*/ 989522 w 2009996"/>
                  <a:gd name="connsiteY58" fmla="*/ 832839 h 1588503"/>
                  <a:gd name="connsiteX59" fmla="*/ 1034766 w 2009996"/>
                  <a:gd name="connsiteY59" fmla="*/ 723302 h 1588503"/>
                  <a:gd name="connsiteX60" fmla="*/ 1053816 w 2009996"/>
                  <a:gd name="connsiteY60" fmla="*/ 632814 h 1588503"/>
                  <a:gd name="connsiteX61" fmla="*/ 1053321 w 2009996"/>
                  <a:gd name="connsiteY61" fmla="*/ 549471 h 1588503"/>
                  <a:gd name="connsiteX62" fmla="*/ 1046301 w 2009996"/>
                  <a:gd name="connsiteY62" fmla="*/ 447077 h 1588503"/>
                  <a:gd name="connsiteX63" fmla="*/ 1022737 w 2009996"/>
                  <a:gd name="connsiteY63" fmla="*/ 352199 h 1588503"/>
                  <a:gd name="connsiteX64" fmla="*/ 1001058 w 2009996"/>
                  <a:gd name="connsiteY64" fmla="*/ 282771 h 1588503"/>
                  <a:gd name="connsiteX65" fmla="*/ 970100 w 2009996"/>
                  <a:gd name="connsiteY65" fmla="*/ 211457 h 1588503"/>
                  <a:gd name="connsiteX66" fmla="*/ 946659 w 2009996"/>
                  <a:gd name="connsiteY66" fmla="*/ 149421 h 1588503"/>
                  <a:gd name="connsiteX67" fmla="*/ 915703 w 2009996"/>
                  <a:gd name="connsiteY67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41972 w 2009996"/>
                  <a:gd name="connsiteY44" fmla="*/ 1392433 h 1588503"/>
                  <a:gd name="connsiteX45" fmla="*/ 1537209 w 2009996"/>
                  <a:gd name="connsiteY45" fmla="*/ 1423389 h 1588503"/>
                  <a:gd name="connsiteX46" fmla="*/ 1499109 w 2009996"/>
                  <a:gd name="connsiteY46" fmla="*/ 1468633 h 1588503"/>
                  <a:gd name="connsiteX47" fmla="*/ 1491965 w 2009996"/>
                  <a:gd name="connsiteY47" fmla="*/ 1480539 h 1588503"/>
                  <a:gd name="connsiteX48" fmla="*/ 1470534 w 2009996"/>
                  <a:gd name="connsiteY48" fmla="*/ 1513877 h 1588503"/>
                  <a:gd name="connsiteX49" fmla="*/ 1480059 w 2009996"/>
                  <a:gd name="connsiteY49" fmla="*/ 1544833 h 1588503"/>
                  <a:gd name="connsiteX50" fmla="*/ 0 w 2009996"/>
                  <a:gd name="connsiteY50" fmla="*/ 1588503 h 1588503"/>
                  <a:gd name="connsiteX51" fmla="*/ 260023 w 2009996"/>
                  <a:gd name="connsiteY51" fmla="*/ 1453603 h 1588503"/>
                  <a:gd name="connsiteX52" fmla="*/ 433083 w 2009996"/>
                  <a:gd name="connsiteY52" fmla="*/ 1341313 h 1588503"/>
                  <a:gd name="connsiteX53" fmla="*/ 594387 w 2009996"/>
                  <a:gd name="connsiteY53" fmla="*/ 1236785 h 1588503"/>
                  <a:gd name="connsiteX54" fmla="*/ 662579 w 2009996"/>
                  <a:gd name="connsiteY54" fmla="*/ 1192781 h 1588503"/>
                  <a:gd name="connsiteX55" fmla="*/ 746046 w 2009996"/>
                  <a:gd name="connsiteY55" fmla="*/ 1114447 h 1588503"/>
                  <a:gd name="connsiteX56" fmla="*/ 855707 w 2009996"/>
                  <a:gd name="connsiteY56" fmla="*/ 1007909 h 1588503"/>
                  <a:gd name="connsiteX57" fmla="*/ 989522 w 2009996"/>
                  <a:gd name="connsiteY57" fmla="*/ 832839 h 1588503"/>
                  <a:gd name="connsiteX58" fmla="*/ 1034766 w 2009996"/>
                  <a:gd name="connsiteY58" fmla="*/ 723302 h 1588503"/>
                  <a:gd name="connsiteX59" fmla="*/ 1053816 w 2009996"/>
                  <a:gd name="connsiteY59" fmla="*/ 632814 h 1588503"/>
                  <a:gd name="connsiteX60" fmla="*/ 1053321 w 2009996"/>
                  <a:gd name="connsiteY60" fmla="*/ 549471 h 1588503"/>
                  <a:gd name="connsiteX61" fmla="*/ 1046301 w 2009996"/>
                  <a:gd name="connsiteY61" fmla="*/ 447077 h 1588503"/>
                  <a:gd name="connsiteX62" fmla="*/ 1022737 w 2009996"/>
                  <a:gd name="connsiteY62" fmla="*/ 352199 h 1588503"/>
                  <a:gd name="connsiteX63" fmla="*/ 1001058 w 2009996"/>
                  <a:gd name="connsiteY63" fmla="*/ 282771 h 1588503"/>
                  <a:gd name="connsiteX64" fmla="*/ 970100 w 2009996"/>
                  <a:gd name="connsiteY64" fmla="*/ 211457 h 1588503"/>
                  <a:gd name="connsiteX65" fmla="*/ 946659 w 2009996"/>
                  <a:gd name="connsiteY65" fmla="*/ 149421 h 1588503"/>
                  <a:gd name="connsiteX66" fmla="*/ 915703 w 2009996"/>
                  <a:gd name="connsiteY66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41972 w 2009996"/>
                  <a:gd name="connsiteY44" fmla="*/ 1392433 h 1588503"/>
                  <a:gd name="connsiteX45" fmla="*/ 1499109 w 2009996"/>
                  <a:gd name="connsiteY45" fmla="*/ 1468633 h 1588503"/>
                  <a:gd name="connsiteX46" fmla="*/ 1491965 w 2009996"/>
                  <a:gd name="connsiteY46" fmla="*/ 1480539 h 1588503"/>
                  <a:gd name="connsiteX47" fmla="*/ 1470534 w 2009996"/>
                  <a:gd name="connsiteY47" fmla="*/ 1513877 h 1588503"/>
                  <a:gd name="connsiteX48" fmla="*/ 1480059 w 2009996"/>
                  <a:gd name="connsiteY48" fmla="*/ 1544833 h 1588503"/>
                  <a:gd name="connsiteX49" fmla="*/ 0 w 2009996"/>
                  <a:gd name="connsiteY49" fmla="*/ 1588503 h 1588503"/>
                  <a:gd name="connsiteX50" fmla="*/ 260023 w 2009996"/>
                  <a:gd name="connsiteY50" fmla="*/ 1453603 h 1588503"/>
                  <a:gd name="connsiteX51" fmla="*/ 433083 w 2009996"/>
                  <a:gd name="connsiteY51" fmla="*/ 1341313 h 1588503"/>
                  <a:gd name="connsiteX52" fmla="*/ 594387 w 2009996"/>
                  <a:gd name="connsiteY52" fmla="*/ 1236785 h 1588503"/>
                  <a:gd name="connsiteX53" fmla="*/ 662579 w 2009996"/>
                  <a:gd name="connsiteY53" fmla="*/ 1192781 h 1588503"/>
                  <a:gd name="connsiteX54" fmla="*/ 746046 w 2009996"/>
                  <a:gd name="connsiteY54" fmla="*/ 1114447 h 1588503"/>
                  <a:gd name="connsiteX55" fmla="*/ 855707 w 2009996"/>
                  <a:gd name="connsiteY55" fmla="*/ 1007909 h 1588503"/>
                  <a:gd name="connsiteX56" fmla="*/ 989522 w 2009996"/>
                  <a:gd name="connsiteY56" fmla="*/ 832839 h 1588503"/>
                  <a:gd name="connsiteX57" fmla="*/ 1034766 w 2009996"/>
                  <a:gd name="connsiteY57" fmla="*/ 723302 h 1588503"/>
                  <a:gd name="connsiteX58" fmla="*/ 1053816 w 2009996"/>
                  <a:gd name="connsiteY58" fmla="*/ 632814 h 1588503"/>
                  <a:gd name="connsiteX59" fmla="*/ 1053321 w 2009996"/>
                  <a:gd name="connsiteY59" fmla="*/ 549471 h 1588503"/>
                  <a:gd name="connsiteX60" fmla="*/ 1046301 w 2009996"/>
                  <a:gd name="connsiteY60" fmla="*/ 447077 h 1588503"/>
                  <a:gd name="connsiteX61" fmla="*/ 1022737 w 2009996"/>
                  <a:gd name="connsiteY61" fmla="*/ 352199 h 1588503"/>
                  <a:gd name="connsiteX62" fmla="*/ 1001058 w 2009996"/>
                  <a:gd name="connsiteY62" fmla="*/ 282771 h 1588503"/>
                  <a:gd name="connsiteX63" fmla="*/ 970100 w 2009996"/>
                  <a:gd name="connsiteY63" fmla="*/ 211457 h 1588503"/>
                  <a:gd name="connsiteX64" fmla="*/ 946659 w 2009996"/>
                  <a:gd name="connsiteY64" fmla="*/ 149421 h 1588503"/>
                  <a:gd name="connsiteX65" fmla="*/ 915703 w 2009996"/>
                  <a:gd name="connsiteY65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499109 w 2009996"/>
                  <a:gd name="connsiteY44" fmla="*/ 1468633 h 1588503"/>
                  <a:gd name="connsiteX45" fmla="*/ 1491965 w 2009996"/>
                  <a:gd name="connsiteY45" fmla="*/ 1480539 h 1588503"/>
                  <a:gd name="connsiteX46" fmla="*/ 1470534 w 2009996"/>
                  <a:gd name="connsiteY46" fmla="*/ 1513877 h 1588503"/>
                  <a:gd name="connsiteX47" fmla="*/ 1480059 w 2009996"/>
                  <a:gd name="connsiteY47" fmla="*/ 1544833 h 1588503"/>
                  <a:gd name="connsiteX48" fmla="*/ 0 w 2009996"/>
                  <a:gd name="connsiteY48" fmla="*/ 1588503 h 1588503"/>
                  <a:gd name="connsiteX49" fmla="*/ 260023 w 2009996"/>
                  <a:gd name="connsiteY49" fmla="*/ 1453603 h 1588503"/>
                  <a:gd name="connsiteX50" fmla="*/ 433083 w 2009996"/>
                  <a:gd name="connsiteY50" fmla="*/ 1341313 h 1588503"/>
                  <a:gd name="connsiteX51" fmla="*/ 594387 w 2009996"/>
                  <a:gd name="connsiteY51" fmla="*/ 1236785 h 1588503"/>
                  <a:gd name="connsiteX52" fmla="*/ 662579 w 2009996"/>
                  <a:gd name="connsiteY52" fmla="*/ 1192781 h 1588503"/>
                  <a:gd name="connsiteX53" fmla="*/ 746046 w 2009996"/>
                  <a:gd name="connsiteY53" fmla="*/ 1114447 h 1588503"/>
                  <a:gd name="connsiteX54" fmla="*/ 855707 w 2009996"/>
                  <a:gd name="connsiteY54" fmla="*/ 1007909 h 1588503"/>
                  <a:gd name="connsiteX55" fmla="*/ 989522 w 2009996"/>
                  <a:gd name="connsiteY55" fmla="*/ 832839 h 1588503"/>
                  <a:gd name="connsiteX56" fmla="*/ 1034766 w 2009996"/>
                  <a:gd name="connsiteY56" fmla="*/ 723302 h 1588503"/>
                  <a:gd name="connsiteX57" fmla="*/ 1053816 w 2009996"/>
                  <a:gd name="connsiteY57" fmla="*/ 632814 h 1588503"/>
                  <a:gd name="connsiteX58" fmla="*/ 1053321 w 2009996"/>
                  <a:gd name="connsiteY58" fmla="*/ 549471 h 1588503"/>
                  <a:gd name="connsiteX59" fmla="*/ 1046301 w 2009996"/>
                  <a:gd name="connsiteY59" fmla="*/ 447077 h 1588503"/>
                  <a:gd name="connsiteX60" fmla="*/ 1022737 w 2009996"/>
                  <a:gd name="connsiteY60" fmla="*/ 352199 h 1588503"/>
                  <a:gd name="connsiteX61" fmla="*/ 1001058 w 2009996"/>
                  <a:gd name="connsiteY61" fmla="*/ 282771 h 1588503"/>
                  <a:gd name="connsiteX62" fmla="*/ 970100 w 2009996"/>
                  <a:gd name="connsiteY62" fmla="*/ 211457 h 1588503"/>
                  <a:gd name="connsiteX63" fmla="*/ 946659 w 2009996"/>
                  <a:gd name="connsiteY63" fmla="*/ 149421 h 1588503"/>
                  <a:gd name="connsiteX64" fmla="*/ 915703 w 2009996"/>
                  <a:gd name="connsiteY64" fmla="*/ 58933 h 1588503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1491965 w 2009996"/>
                  <a:gd name="connsiteY45" fmla="*/ 1480539 h 2069241"/>
                  <a:gd name="connsiteX46" fmla="*/ 1470534 w 2009996"/>
                  <a:gd name="connsiteY46" fmla="*/ 1513877 h 2069241"/>
                  <a:gd name="connsiteX47" fmla="*/ 300720 w 2009996"/>
                  <a:gd name="connsiteY47" fmla="*/ 2069241 h 2069241"/>
                  <a:gd name="connsiteX48" fmla="*/ 0 w 2009996"/>
                  <a:gd name="connsiteY48" fmla="*/ 1588503 h 2069241"/>
                  <a:gd name="connsiteX49" fmla="*/ 260023 w 2009996"/>
                  <a:gd name="connsiteY49" fmla="*/ 1453603 h 2069241"/>
                  <a:gd name="connsiteX50" fmla="*/ 433083 w 2009996"/>
                  <a:gd name="connsiteY50" fmla="*/ 1341313 h 2069241"/>
                  <a:gd name="connsiteX51" fmla="*/ 594387 w 2009996"/>
                  <a:gd name="connsiteY51" fmla="*/ 1236785 h 2069241"/>
                  <a:gd name="connsiteX52" fmla="*/ 662579 w 2009996"/>
                  <a:gd name="connsiteY52" fmla="*/ 1192781 h 2069241"/>
                  <a:gd name="connsiteX53" fmla="*/ 746046 w 2009996"/>
                  <a:gd name="connsiteY53" fmla="*/ 1114447 h 2069241"/>
                  <a:gd name="connsiteX54" fmla="*/ 855707 w 2009996"/>
                  <a:gd name="connsiteY54" fmla="*/ 1007909 h 2069241"/>
                  <a:gd name="connsiteX55" fmla="*/ 989522 w 2009996"/>
                  <a:gd name="connsiteY55" fmla="*/ 832839 h 2069241"/>
                  <a:gd name="connsiteX56" fmla="*/ 1034766 w 2009996"/>
                  <a:gd name="connsiteY56" fmla="*/ 723302 h 2069241"/>
                  <a:gd name="connsiteX57" fmla="*/ 1053816 w 2009996"/>
                  <a:gd name="connsiteY57" fmla="*/ 632814 h 2069241"/>
                  <a:gd name="connsiteX58" fmla="*/ 1053321 w 2009996"/>
                  <a:gd name="connsiteY58" fmla="*/ 549471 h 2069241"/>
                  <a:gd name="connsiteX59" fmla="*/ 1046301 w 2009996"/>
                  <a:gd name="connsiteY59" fmla="*/ 447077 h 2069241"/>
                  <a:gd name="connsiteX60" fmla="*/ 1022737 w 2009996"/>
                  <a:gd name="connsiteY60" fmla="*/ 352199 h 2069241"/>
                  <a:gd name="connsiteX61" fmla="*/ 1001058 w 2009996"/>
                  <a:gd name="connsiteY61" fmla="*/ 282771 h 2069241"/>
                  <a:gd name="connsiteX62" fmla="*/ 970100 w 2009996"/>
                  <a:gd name="connsiteY62" fmla="*/ 211457 h 2069241"/>
                  <a:gd name="connsiteX63" fmla="*/ 946659 w 2009996"/>
                  <a:gd name="connsiteY63" fmla="*/ 149421 h 2069241"/>
                  <a:gd name="connsiteX64" fmla="*/ 915703 w 2009996"/>
                  <a:gd name="connsiteY64" fmla="*/ 58933 h 2069241"/>
                  <a:gd name="connsiteX0" fmla="*/ 915703 w 2120081"/>
                  <a:gd name="connsiteY0" fmla="*/ 58933 h 2069241"/>
                  <a:gd name="connsiteX1" fmla="*/ 934753 w 2120081"/>
                  <a:gd name="connsiteY1" fmla="*/ 1783 h 2069241"/>
                  <a:gd name="connsiteX2" fmla="*/ 953803 w 2120081"/>
                  <a:gd name="connsiteY2" fmla="*/ 18452 h 2069241"/>
                  <a:gd name="connsiteX3" fmla="*/ 968091 w 2120081"/>
                  <a:gd name="connsiteY3" fmla="*/ 58933 h 2069241"/>
                  <a:gd name="connsiteX4" fmla="*/ 984759 w 2120081"/>
                  <a:gd name="connsiteY4" fmla="*/ 75602 h 2069241"/>
                  <a:gd name="connsiteX5" fmla="*/ 994284 w 2120081"/>
                  <a:gd name="connsiteY5" fmla="*/ 85127 h 2069241"/>
                  <a:gd name="connsiteX6" fmla="*/ 1001428 w 2120081"/>
                  <a:gd name="connsiteY6" fmla="*/ 120846 h 2069241"/>
                  <a:gd name="connsiteX7" fmla="*/ 1010953 w 2120081"/>
                  <a:gd name="connsiteY7" fmla="*/ 125608 h 2069241"/>
                  <a:gd name="connsiteX8" fmla="*/ 1022859 w 2120081"/>
                  <a:gd name="connsiteY8" fmla="*/ 120846 h 2069241"/>
                  <a:gd name="connsiteX9" fmla="*/ 1030003 w 2120081"/>
                  <a:gd name="connsiteY9" fmla="*/ 66077 h 2069241"/>
                  <a:gd name="connsiteX10" fmla="*/ 1030003 w 2120081"/>
                  <a:gd name="connsiteY10" fmla="*/ 66077 h 2069241"/>
                  <a:gd name="connsiteX11" fmla="*/ 1046672 w 2120081"/>
                  <a:gd name="connsiteY11" fmla="*/ 56552 h 2069241"/>
                  <a:gd name="connsiteX12" fmla="*/ 1063341 w 2120081"/>
                  <a:gd name="connsiteY12" fmla="*/ 73221 h 2069241"/>
                  <a:gd name="connsiteX13" fmla="*/ 1063341 w 2120081"/>
                  <a:gd name="connsiteY13" fmla="*/ 87508 h 2069241"/>
                  <a:gd name="connsiteX14" fmla="*/ 1077628 w 2120081"/>
                  <a:gd name="connsiteY14" fmla="*/ 54171 h 2069241"/>
                  <a:gd name="connsiteX15" fmla="*/ 1087153 w 2120081"/>
                  <a:gd name="connsiteY15" fmla="*/ 27977 h 2069241"/>
                  <a:gd name="connsiteX16" fmla="*/ 1094297 w 2120081"/>
                  <a:gd name="connsiteY16" fmla="*/ 54171 h 2069241"/>
                  <a:gd name="connsiteX17" fmla="*/ 1101441 w 2120081"/>
                  <a:gd name="connsiteY17" fmla="*/ 92271 h 2069241"/>
                  <a:gd name="connsiteX18" fmla="*/ 1110966 w 2120081"/>
                  <a:gd name="connsiteY18" fmla="*/ 104177 h 2069241"/>
                  <a:gd name="connsiteX19" fmla="*/ 1125253 w 2120081"/>
                  <a:gd name="connsiteY19" fmla="*/ 61314 h 2069241"/>
                  <a:gd name="connsiteX20" fmla="*/ 1141922 w 2120081"/>
                  <a:gd name="connsiteY20" fmla="*/ 30358 h 2069241"/>
                  <a:gd name="connsiteX21" fmla="*/ 1141922 w 2120081"/>
                  <a:gd name="connsiteY21" fmla="*/ 30358 h 2069241"/>
                  <a:gd name="connsiteX22" fmla="*/ 1182403 w 2120081"/>
                  <a:gd name="connsiteY22" fmla="*/ 27977 h 2069241"/>
                  <a:gd name="connsiteX23" fmla="*/ 1199072 w 2120081"/>
                  <a:gd name="connsiteY23" fmla="*/ 73221 h 2069241"/>
                  <a:gd name="connsiteX24" fmla="*/ 1201453 w 2120081"/>
                  <a:gd name="connsiteY24" fmla="*/ 94652 h 2069241"/>
                  <a:gd name="connsiteX25" fmla="*/ 1222884 w 2120081"/>
                  <a:gd name="connsiteY25" fmla="*/ 56552 h 2069241"/>
                  <a:gd name="connsiteX26" fmla="*/ 1246697 w 2120081"/>
                  <a:gd name="connsiteY26" fmla="*/ 37502 h 2069241"/>
                  <a:gd name="connsiteX27" fmla="*/ 1263366 w 2120081"/>
                  <a:gd name="connsiteY27" fmla="*/ 23214 h 2069241"/>
                  <a:gd name="connsiteX28" fmla="*/ 1287178 w 2120081"/>
                  <a:gd name="connsiteY28" fmla="*/ 4164 h 2069241"/>
                  <a:gd name="connsiteX29" fmla="*/ 1303847 w 2120081"/>
                  <a:gd name="connsiteY29" fmla="*/ 58933 h 2069241"/>
                  <a:gd name="connsiteX30" fmla="*/ 1310991 w 2120081"/>
                  <a:gd name="connsiteY30" fmla="*/ 87508 h 2069241"/>
                  <a:gd name="connsiteX31" fmla="*/ 1334803 w 2120081"/>
                  <a:gd name="connsiteY31" fmla="*/ 111321 h 2069241"/>
                  <a:gd name="connsiteX32" fmla="*/ 1356234 w 2120081"/>
                  <a:gd name="connsiteY32" fmla="*/ 118464 h 2069241"/>
                  <a:gd name="connsiteX33" fmla="*/ 1372903 w 2120081"/>
                  <a:gd name="connsiteY33" fmla="*/ 204189 h 2069241"/>
                  <a:gd name="connsiteX34" fmla="*/ 1403859 w 2120081"/>
                  <a:gd name="connsiteY34" fmla="*/ 328014 h 2069241"/>
                  <a:gd name="connsiteX35" fmla="*/ 1446722 w 2120081"/>
                  <a:gd name="connsiteY35" fmla="*/ 451839 h 2069241"/>
                  <a:gd name="connsiteX36" fmla="*/ 1494347 w 2120081"/>
                  <a:gd name="connsiteY36" fmla="*/ 592333 h 2069241"/>
                  <a:gd name="connsiteX37" fmla="*/ 1539591 w 2120081"/>
                  <a:gd name="connsiteY37" fmla="*/ 689964 h 2069241"/>
                  <a:gd name="connsiteX38" fmla="*/ 1589597 w 2120081"/>
                  <a:gd name="connsiteY38" fmla="*/ 792358 h 2069241"/>
                  <a:gd name="connsiteX39" fmla="*/ 1658653 w 2120081"/>
                  <a:gd name="connsiteY39" fmla="*/ 909039 h 2069241"/>
                  <a:gd name="connsiteX40" fmla="*/ 1727709 w 2120081"/>
                  <a:gd name="connsiteY40" fmla="*/ 1028102 h 2069241"/>
                  <a:gd name="connsiteX41" fmla="*/ 1799147 w 2120081"/>
                  <a:gd name="connsiteY41" fmla="*/ 1132877 h 2069241"/>
                  <a:gd name="connsiteX42" fmla="*/ 1832485 w 2120081"/>
                  <a:gd name="connsiteY42" fmla="*/ 1173357 h 2069241"/>
                  <a:gd name="connsiteX43" fmla="*/ 2009996 w 2120081"/>
                  <a:gd name="connsiteY43" fmla="*/ 1402469 h 2069241"/>
                  <a:gd name="connsiteX44" fmla="*/ 1499109 w 2120081"/>
                  <a:gd name="connsiteY44" fmla="*/ 1468633 h 2069241"/>
                  <a:gd name="connsiteX45" fmla="*/ 2120055 w 2120081"/>
                  <a:gd name="connsiteY45" fmla="*/ 1861320 h 2069241"/>
                  <a:gd name="connsiteX46" fmla="*/ 1470534 w 2120081"/>
                  <a:gd name="connsiteY46" fmla="*/ 1513877 h 2069241"/>
                  <a:gd name="connsiteX47" fmla="*/ 300720 w 2120081"/>
                  <a:gd name="connsiteY47" fmla="*/ 2069241 h 2069241"/>
                  <a:gd name="connsiteX48" fmla="*/ 0 w 2120081"/>
                  <a:gd name="connsiteY48" fmla="*/ 1588503 h 2069241"/>
                  <a:gd name="connsiteX49" fmla="*/ 260023 w 2120081"/>
                  <a:gd name="connsiteY49" fmla="*/ 1453603 h 2069241"/>
                  <a:gd name="connsiteX50" fmla="*/ 433083 w 2120081"/>
                  <a:gd name="connsiteY50" fmla="*/ 1341313 h 2069241"/>
                  <a:gd name="connsiteX51" fmla="*/ 594387 w 2120081"/>
                  <a:gd name="connsiteY51" fmla="*/ 1236785 h 2069241"/>
                  <a:gd name="connsiteX52" fmla="*/ 662579 w 2120081"/>
                  <a:gd name="connsiteY52" fmla="*/ 1192781 h 2069241"/>
                  <a:gd name="connsiteX53" fmla="*/ 746046 w 2120081"/>
                  <a:gd name="connsiteY53" fmla="*/ 1114447 h 2069241"/>
                  <a:gd name="connsiteX54" fmla="*/ 855707 w 2120081"/>
                  <a:gd name="connsiteY54" fmla="*/ 1007909 h 2069241"/>
                  <a:gd name="connsiteX55" fmla="*/ 989522 w 2120081"/>
                  <a:gd name="connsiteY55" fmla="*/ 832839 h 2069241"/>
                  <a:gd name="connsiteX56" fmla="*/ 1034766 w 2120081"/>
                  <a:gd name="connsiteY56" fmla="*/ 723302 h 2069241"/>
                  <a:gd name="connsiteX57" fmla="*/ 1053816 w 2120081"/>
                  <a:gd name="connsiteY57" fmla="*/ 632814 h 2069241"/>
                  <a:gd name="connsiteX58" fmla="*/ 1053321 w 2120081"/>
                  <a:gd name="connsiteY58" fmla="*/ 549471 h 2069241"/>
                  <a:gd name="connsiteX59" fmla="*/ 1046301 w 2120081"/>
                  <a:gd name="connsiteY59" fmla="*/ 447077 h 2069241"/>
                  <a:gd name="connsiteX60" fmla="*/ 1022737 w 2120081"/>
                  <a:gd name="connsiteY60" fmla="*/ 352199 h 2069241"/>
                  <a:gd name="connsiteX61" fmla="*/ 1001058 w 2120081"/>
                  <a:gd name="connsiteY61" fmla="*/ 282771 h 2069241"/>
                  <a:gd name="connsiteX62" fmla="*/ 970100 w 2120081"/>
                  <a:gd name="connsiteY62" fmla="*/ 211457 h 2069241"/>
                  <a:gd name="connsiteX63" fmla="*/ 946659 w 2120081"/>
                  <a:gd name="connsiteY63" fmla="*/ 149421 h 2069241"/>
                  <a:gd name="connsiteX64" fmla="*/ 915703 w 2120081"/>
                  <a:gd name="connsiteY64" fmla="*/ 58933 h 2069241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1470534 w 2009996"/>
                  <a:gd name="connsiteY45" fmla="*/ 1513877 h 2069241"/>
                  <a:gd name="connsiteX46" fmla="*/ 300720 w 2009996"/>
                  <a:gd name="connsiteY46" fmla="*/ 2069241 h 2069241"/>
                  <a:gd name="connsiteX47" fmla="*/ 0 w 2009996"/>
                  <a:gd name="connsiteY47" fmla="*/ 1588503 h 2069241"/>
                  <a:gd name="connsiteX48" fmla="*/ 260023 w 2009996"/>
                  <a:gd name="connsiteY48" fmla="*/ 1453603 h 2069241"/>
                  <a:gd name="connsiteX49" fmla="*/ 433083 w 2009996"/>
                  <a:gd name="connsiteY49" fmla="*/ 1341313 h 2069241"/>
                  <a:gd name="connsiteX50" fmla="*/ 594387 w 2009996"/>
                  <a:gd name="connsiteY50" fmla="*/ 1236785 h 2069241"/>
                  <a:gd name="connsiteX51" fmla="*/ 662579 w 2009996"/>
                  <a:gd name="connsiteY51" fmla="*/ 1192781 h 2069241"/>
                  <a:gd name="connsiteX52" fmla="*/ 746046 w 2009996"/>
                  <a:gd name="connsiteY52" fmla="*/ 1114447 h 2069241"/>
                  <a:gd name="connsiteX53" fmla="*/ 855707 w 2009996"/>
                  <a:gd name="connsiteY53" fmla="*/ 1007909 h 2069241"/>
                  <a:gd name="connsiteX54" fmla="*/ 989522 w 2009996"/>
                  <a:gd name="connsiteY54" fmla="*/ 832839 h 2069241"/>
                  <a:gd name="connsiteX55" fmla="*/ 1034766 w 2009996"/>
                  <a:gd name="connsiteY55" fmla="*/ 723302 h 2069241"/>
                  <a:gd name="connsiteX56" fmla="*/ 1053816 w 2009996"/>
                  <a:gd name="connsiteY56" fmla="*/ 632814 h 2069241"/>
                  <a:gd name="connsiteX57" fmla="*/ 1053321 w 2009996"/>
                  <a:gd name="connsiteY57" fmla="*/ 549471 h 2069241"/>
                  <a:gd name="connsiteX58" fmla="*/ 1046301 w 2009996"/>
                  <a:gd name="connsiteY58" fmla="*/ 447077 h 2069241"/>
                  <a:gd name="connsiteX59" fmla="*/ 1022737 w 2009996"/>
                  <a:gd name="connsiteY59" fmla="*/ 352199 h 2069241"/>
                  <a:gd name="connsiteX60" fmla="*/ 1001058 w 2009996"/>
                  <a:gd name="connsiteY60" fmla="*/ 282771 h 2069241"/>
                  <a:gd name="connsiteX61" fmla="*/ 970100 w 2009996"/>
                  <a:gd name="connsiteY61" fmla="*/ 211457 h 2069241"/>
                  <a:gd name="connsiteX62" fmla="*/ 946659 w 2009996"/>
                  <a:gd name="connsiteY62" fmla="*/ 149421 h 2069241"/>
                  <a:gd name="connsiteX63" fmla="*/ 915703 w 2009996"/>
                  <a:gd name="connsiteY63" fmla="*/ 58933 h 2069241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300720 w 2009996"/>
                  <a:gd name="connsiteY45" fmla="*/ 2069241 h 2069241"/>
                  <a:gd name="connsiteX46" fmla="*/ 0 w 2009996"/>
                  <a:gd name="connsiteY46" fmla="*/ 1588503 h 2069241"/>
                  <a:gd name="connsiteX47" fmla="*/ 260023 w 2009996"/>
                  <a:gd name="connsiteY47" fmla="*/ 1453603 h 2069241"/>
                  <a:gd name="connsiteX48" fmla="*/ 433083 w 2009996"/>
                  <a:gd name="connsiteY48" fmla="*/ 1341313 h 2069241"/>
                  <a:gd name="connsiteX49" fmla="*/ 594387 w 2009996"/>
                  <a:gd name="connsiteY49" fmla="*/ 1236785 h 2069241"/>
                  <a:gd name="connsiteX50" fmla="*/ 662579 w 2009996"/>
                  <a:gd name="connsiteY50" fmla="*/ 1192781 h 2069241"/>
                  <a:gd name="connsiteX51" fmla="*/ 746046 w 2009996"/>
                  <a:gd name="connsiteY51" fmla="*/ 1114447 h 2069241"/>
                  <a:gd name="connsiteX52" fmla="*/ 855707 w 2009996"/>
                  <a:gd name="connsiteY52" fmla="*/ 1007909 h 2069241"/>
                  <a:gd name="connsiteX53" fmla="*/ 989522 w 2009996"/>
                  <a:gd name="connsiteY53" fmla="*/ 832839 h 2069241"/>
                  <a:gd name="connsiteX54" fmla="*/ 1034766 w 2009996"/>
                  <a:gd name="connsiteY54" fmla="*/ 723302 h 2069241"/>
                  <a:gd name="connsiteX55" fmla="*/ 1053816 w 2009996"/>
                  <a:gd name="connsiteY55" fmla="*/ 632814 h 2069241"/>
                  <a:gd name="connsiteX56" fmla="*/ 1053321 w 2009996"/>
                  <a:gd name="connsiteY56" fmla="*/ 549471 h 2069241"/>
                  <a:gd name="connsiteX57" fmla="*/ 1046301 w 2009996"/>
                  <a:gd name="connsiteY57" fmla="*/ 447077 h 2069241"/>
                  <a:gd name="connsiteX58" fmla="*/ 1022737 w 2009996"/>
                  <a:gd name="connsiteY58" fmla="*/ 352199 h 2069241"/>
                  <a:gd name="connsiteX59" fmla="*/ 1001058 w 2009996"/>
                  <a:gd name="connsiteY59" fmla="*/ 282771 h 2069241"/>
                  <a:gd name="connsiteX60" fmla="*/ 970100 w 2009996"/>
                  <a:gd name="connsiteY60" fmla="*/ 211457 h 2069241"/>
                  <a:gd name="connsiteX61" fmla="*/ 946659 w 2009996"/>
                  <a:gd name="connsiteY61" fmla="*/ 149421 h 2069241"/>
                  <a:gd name="connsiteX62" fmla="*/ 915703 w 2009996"/>
                  <a:gd name="connsiteY62" fmla="*/ 58933 h 2069241"/>
                  <a:gd name="connsiteX0" fmla="*/ 915703 w 2366006"/>
                  <a:gd name="connsiteY0" fmla="*/ 58933 h 2069241"/>
                  <a:gd name="connsiteX1" fmla="*/ 934753 w 2366006"/>
                  <a:gd name="connsiteY1" fmla="*/ 1783 h 2069241"/>
                  <a:gd name="connsiteX2" fmla="*/ 953803 w 2366006"/>
                  <a:gd name="connsiteY2" fmla="*/ 18452 h 2069241"/>
                  <a:gd name="connsiteX3" fmla="*/ 968091 w 2366006"/>
                  <a:gd name="connsiteY3" fmla="*/ 58933 h 2069241"/>
                  <a:gd name="connsiteX4" fmla="*/ 984759 w 2366006"/>
                  <a:gd name="connsiteY4" fmla="*/ 75602 h 2069241"/>
                  <a:gd name="connsiteX5" fmla="*/ 994284 w 2366006"/>
                  <a:gd name="connsiteY5" fmla="*/ 85127 h 2069241"/>
                  <a:gd name="connsiteX6" fmla="*/ 1001428 w 2366006"/>
                  <a:gd name="connsiteY6" fmla="*/ 120846 h 2069241"/>
                  <a:gd name="connsiteX7" fmla="*/ 1010953 w 2366006"/>
                  <a:gd name="connsiteY7" fmla="*/ 125608 h 2069241"/>
                  <a:gd name="connsiteX8" fmla="*/ 1022859 w 2366006"/>
                  <a:gd name="connsiteY8" fmla="*/ 120846 h 2069241"/>
                  <a:gd name="connsiteX9" fmla="*/ 1030003 w 2366006"/>
                  <a:gd name="connsiteY9" fmla="*/ 66077 h 2069241"/>
                  <a:gd name="connsiteX10" fmla="*/ 1030003 w 2366006"/>
                  <a:gd name="connsiteY10" fmla="*/ 66077 h 2069241"/>
                  <a:gd name="connsiteX11" fmla="*/ 1046672 w 2366006"/>
                  <a:gd name="connsiteY11" fmla="*/ 56552 h 2069241"/>
                  <a:gd name="connsiteX12" fmla="*/ 1063341 w 2366006"/>
                  <a:gd name="connsiteY12" fmla="*/ 73221 h 2069241"/>
                  <a:gd name="connsiteX13" fmla="*/ 1063341 w 2366006"/>
                  <a:gd name="connsiteY13" fmla="*/ 87508 h 2069241"/>
                  <a:gd name="connsiteX14" fmla="*/ 1077628 w 2366006"/>
                  <a:gd name="connsiteY14" fmla="*/ 54171 h 2069241"/>
                  <a:gd name="connsiteX15" fmla="*/ 1087153 w 2366006"/>
                  <a:gd name="connsiteY15" fmla="*/ 27977 h 2069241"/>
                  <a:gd name="connsiteX16" fmla="*/ 1094297 w 2366006"/>
                  <a:gd name="connsiteY16" fmla="*/ 54171 h 2069241"/>
                  <a:gd name="connsiteX17" fmla="*/ 1101441 w 2366006"/>
                  <a:gd name="connsiteY17" fmla="*/ 92271 h 2069241"/>
                  <a:gd name="connsiteX18" fmla="*/ 1110966 w 2366006"/>
                  <a:gd name="connsiteY18" fmla="*/ 104177 h 2069241"/>
                  <a:gd name="connsiteX19" fmla="*/ 1125253 w 2366006"/>
                  <a:gd name="connsiteY19" fmla="*/ 61314 h 2069241"/>
                  <a:gd name="connsiteX20" fmla="*/ 1141922 w 2366006"/>
                  <a:gd name="connsiteY20" fmla="*/ 30358 h 2069241"/>
                  <a:gd name="connsiteX21" fmla="*/ 1141922 w 2366006"/>
                  <a:gd name="connsiteY21" fmla="*/ 30358 h 2069241"/>
                  <a:gd name="connsiteX22" fmla="*/ 1182403 w 2366006"/>
                  <a:gd name="connsiteY22" fmla="*/ 27977 h 2069241"/>
                  <a:gd name="connsiteX23" fmla="*/ 1199072 w 2366006"/>
                  <a:gd name="connsiteY23" fmla="*/ 73221 h 2069241"/>
                  <a:gd name="connsiteX24" fmla="*/ 1201453 w 2366006"/>
                  <a:gd name="connsiteY24" fmla="*/ 94652 h 2069241"/>
                  <a:gd name="connsiteX25" fmla="*/ 1222884 w 2366006"/>
                  <a:gd name="connsiteY25" fmla="*/ 56552 h 2069241"/>
                  <a:gd name="connsiteX26" fmla="*/ 1246697 w 2366006"/>
                  <a:gd name="connsiteY26" fmla="*/ 37502 h 2069241"/>
                  <a:gd name="connsiteX27" fmla="*/ 1263366 w 2366006"/>
                  <a:gd name="connsiteY27" fmla="*/ 23214 h 2069241"/>
                  <a:gd name="connsiteX28" fmla="*/ 1287178 w 2366006"/>
                  <a:gd name="connsiteY28" fmla="*/ 4164 h 2069241"/>
                  <a:gd name="connsiteX29" fmla="*/ 1303847 w 2366006"/>
                  <a:gd name="connsiteY29" fmla="*/ 58933 h 2069241"/>
                  <a:gd name="connsiteX30" fmla="*/ 1310991 w 2366006"/>
                  <a:gd name="connsiteY30" fmla="*/ 87508 h 2069241"/>
                  <a:gd name="connsiteX31" fmla="*/ 1334803 w 2366006"/>
                  <a:gd name="connsiteY31" fmla="*/ 111321 h 2069241"/>
                  <a:gd name="connsiteX32" fmla="*/ 1356234 w 2366006"/>
                  <a:gd name="connsiteY32" fmla="*/ 118464 h 2069241"/>
                  <a:gd name="connsiteX33" fmla="*/ 1372903 w 2366006"/>
                  <a:gd name="connsiteY33" fmla="*/ 204189 h 2069241"/>
                  <a:gd name="connsiteX34" fmla="*/ 1403859 w 2366006"/>
                  <a:gd name="connsiteY34" fmla="*/ 328014 h 2069241"/>
                  <a:gd name="connsiteX35" fmla="*/ 1446722 w 2366006"/>
                  <a:gd name="connsiteY35" fmla="*/ 451839 h 2069241"/>
                  <a:gd name="connsiteX36" fmla="*/ 1494347 w 2366006"/>
                  <a:gd name="connsiteY36" fmla="*/ 592333 h 2069241"/>
                  <a:gd name="connsiteX37" fmla="*/ 1539591 w 2366006"/>
                  <a:gd name="connsiteY37" fmla="*/ 689964 h 2069241"/>
                  <a:gd name="connsiteX38" fmla="*/ 1589597 w 2366006"/>
                  <a:gd name="connsiteY38" fmla="*/ 792358 h 2069241"/>
                  <a:gd name="connsiteX39" fmla="*/ 1658653 w 2366006"/>
                  <a:gd name="connsiteY39" fmla="*/ 909039 h 2069241"/>
                  <a:gd name="connsiteX40" fmla="*/ 1727709 w 2366006"/>
                  <a:gd name="connsiteY40" fmla="*/ 1028102 h 2069241"/>
                  <a:gd name="connsiteX41" fmla="*/ 1799147 w 2366006"/>
                  <a:gd name="connsiteY41" fmla="*/ 1132877 h 2069241"/>
                  <a:gd name="connsiteX42" fmla="*/ 1832485 w 2366006"/>
                  <a:gd name="connsiteY42" fmla="*/ 1173357 h 2069241"/>
                  <a:gd name="connsiteX43" fmla="*/ 2009996 w 2366006"/>
                  <a:gd name="connsiteY43" fmla="*/ 1402469 h 2069241"/>
                  <a:gd name="connsiteX44" fmla="*/ 2290903 w 2366006"/>
                  <a:gd name="connsiteY44" fmla="*/ 1799311 h 2069241"/>
                  <a:gd name="connsiteX45" fmla="*/ 300720 w 2366006"/>
                  <a:gd name="connsiteY45" fmla="*/ 2069241 h 2069241"/>
                  <a:gd name="connsiteX46" fmla="*/ 0 w 2366006"/>
                  <a:gd name="connsiteY46" fmla="*/ 1588503 h 2069241"/>
                  <a:gd name="connsiteX47" fmla="*/ 260023 w 2366006"/>
                  <a:gd name="connsiteY47" fmla="*/ 1453603 h 2069241"/>
                  <a:gd name="connsiteX48" fmla="*/ 433083 w 2366006"/>
                  <a:gd name="connsiteY48" fmla="*/ 1341313 h 2069241"/>
                  <a:gd name="connsiteX49" fmla="*/ 594387 w 2366006"/>
                  <a:gd name="connsiteY49" fmla="*/ 1236785 h 2069241"/>
                  <a:gd name="connsiteX50" fmla="*/ 662579 w 2366006"/>
                  <a:gd name="connsiteY50" fmla="*/ 1192781 h 2069241"/>
                  <a:gd name="connsiteX51" fmla="*/ 746046 w 2366006"/>
                  <a:gd name="connsiteY51" fmla="*/ 1114447 h 2069241"/>
                  <a:gd name="connsiteX52" fmla="*/ 855707 w 2366006"/>
                  <a:gd name="connsiteY52" fmla="*/ 1007909 h 2069241"/>
                  <a:gd name="connsiteX53" fmla="*/ 989522 w 2366006"/>
                  <a:gd name="connsiteY53" fmla="*/ 832839 h 2069241"/>
                  <a:gd name="connsiteX54" fmla="*/ 1034766 w 2366006"/>
                  <a:gd name="connsiteY54" fmla="*/ 723302 h 2069241"/>
                  <a:gd name="connsiteX55" fmla="*/ 1053816 w 2366006"/>
                  <a:gd name="connsiteY55" fmla="*/ 632814 h 2069241"/>
                  <a:gd name="connsiteX56" fmla="*/ 1053321 w 2366006"/>
                  <a:gd name="connsiteY56" fmla="*/ 549471 h 2069241"/>
                  <a:gd name="connsiteX57" fmla="*/ 1046301 w 2366006"/>
                  <a:gd name="connsiteY57" fmla="*/ 447077 h 2069241"/>
                  <a:gd name="connsiteX58" fmla="*/ 1022737 w 2366006"/>
                  <a:gd name="connsiteY58" fmla="*/ 352199 h 2069241"/>
                  <a:gd name="connsiteX59" fmla="*/ 1001058 w 2366006"/>
                  <a:gd name="connsiteY59" fmla="*/ 282771 h 2069241"/>
                  <a:gd name="connsiteX60" fmla="*/ 970100 w 2366006"/>
                  <a:gd name="connsiteY60" fmla="*/ 211457 h 2069241"/>
                  <a:gd name="connsiteX61" fmla="*/ 946659 w 2366006"/>
                  <a:gd name="connsiteY61" fmla="*/ 149421 h 2069241"/>
                  <a:gd name="connsiteX62" fmla="*/ 915703 w 2366006"/>
                  <a:gd name="connsiteY62" fmla="*/ 58933 h 2069241"/>
                  <a:gd name="connsiteX0" fmla="*/ 915703 w 2351281"/>
                  <a:gd name="connsiteY0" fmla="*/ 58933 h 2069241"/>
                  <a:gd name="connsiteX1" fmla="*/ 934753 w 2351281"/>
                  <a:gd name="connsiteY1" fmla="*/ 1783 h 2069241"/>
                  <a:gd name="connsiteX2" fmla="*/ 953803 w 2351281"/>
                  <a:gd name="connsiteY2" fmla="*/ 18452 h 2069241"/>
                  <a:gd name="connsiteX3" fmla="*/ 968091 w 2351281"/>
                  <a:gd name="connsiteY3" fmla="*/ 58933 h 2069241"/>
                  <a:gd name="connsiteX4" fmla="*/ 984759 w 2351281"/>
                  <a:gd name="connsiteY4" fmla="*/ 75602 h 2069241"/>
                  <a:gd name="connsiteX5" fmla="*/ 994284 w 2351281"/>
                  <a:gd name="connsiteY5" fmla="*/ 85127 h 2069241"/>
                  <a:gd name="connsiteX6" fmla="*/ 1001428 w 2351281"/>
                  <a:gd name="connsiteY6" fmla="*/ 120846 h 2069241"/>
                  <a:gd name="connsiteX7" fmla="*/ 1010953 w 2351281"/>
                  <a:gd name="connsiteY7" fmla="*/ 125608 h 2069241"/>
                  <a:gd name="connsiteX8" fmla="*/ 1022859 w 2351281"/>
                  <a:gd name="connsiteY8" fmla="*/ 120846 h 2069241"/>
                  <a:gd name="connsiteX9" fmla="*/ 1030003 w 2351281"/>
                  <a:gd name="connsiteY9" fmla="*/ 66077 h 2069241"/>
                  <a:gd name="connsiteX10" fmla="*/ 1030003 w 2351281"/>
                  <a:gd name="connsiteY10" fmla="*/ 66077 h 2069241"/>
                  <a:gd name="connsiteX11" fmla="*/ 1046672 w 2351281"/>
                  <a:gd name="connsiteY11" fmla="*/ 56552 h 2069241"/>
                  <a:gd name="connsiteX12" fmla="*/ 1063341 w 2351281"/>
                  <a:gd name="connsiteY12" fmla="*/ 73221 h 2069241"/>
                  <a:gd name="connsiteX13" fmla="*/ 1063341 w 2351281"/>
                  <a:gd name="connsiteY13" fmla="*/ 87508 h 2069241"/>
                  <a:gd name="connsiteX14" fmla="*/ 1077628 w 2351281"/>
                  <a:gd name="connsiteY14" fmla="*/ 54171 h 2069241"/>
                  <a:gd name="connsiteX15" fmla="*/ 1087153 w 2351281"/>
                  <a:gd name="connsiteY15" fmla="*/ 27977 h 2069241"/>
                  <a:gd name="connsiteX16" fmla="*/ 1094297 w 2351281"/>
                  <a:gd name="connsiteY16" fmla="*/ 54171 h 2069241"/>
                  <a:gd name="connsiteX17" fmla="*/ 1101441 w 2351281"/>
                  <a:gd name="connsiteY17" fmla="*/ 92271 h 2069241"/>
                  <a:gd name="connsiteX18" fmla="*/ 1110966 w 2351281"/>
                  <a:gd name="connsiteY18" fmla="*/ 104177 h 2069241"/>
                  <a:gd name="connsiteX19" fmla="*/ 1125253 w 2351281"/>
                  <a:gd name="connsiteY19" fmla="*/ 61314 h 2069241"/>
                  <a:gd name="connsiteX20" fmla="*/ 1141922 w 2351281"/>
                  <a:gd name="connsiteY20" fmla="*/ 30358 h 2069241"/>
                  <a:gd name="connsiteX21" fmla="*/ 1141922 w 2351281"/>
                  <a:gd name="connsiteY21" fmla="*/ 30358 h 2069241"/>
                  <a:gd name="connsiteX22" fmla="*/ 1182403 w 2351281"/>
                  <a:gd name="connsiteY22" fmla="*/ 27977 h 2069241"/>
                  <a:gd name="connsiteX23" fmla="*/ 1199072 w 2351281"/>
                  <a:gd name="connsiteY23" fmla="*/ 73221 h 2069241"/>
                  <a:gd name="connsiteX24" fmla="*/ 1201453 w 2351281"/>
                  <a:gd name="connsiteY24" fmla="*/ 94652 h 2069241"/>
                  <a:gd name="connsiteX25" fmla="*/ 1222884 w 2351281"/>
                  <a:gd name="connsiteY25" fmla="*/ 56552 h 2069241"/>
                  <a:gd name="connsiteX26" fmla="*/ 1246697 w 2351281"/>
                  <a:gd name="connsiteY26" fmla="*/ 37502 h 2069241"/>
                  <a:gd name="connsiteX27" fmla="*/ 1263366 w 2351281"/>
                  <a:gd name="connsiteY27" fmla="*/ 23214 h 2069241"/>
                  <a:gd name="connsiteX28" fmla="*/ 1287178 w 2351281"/>
                  <a:gd name="connsiteY28" fmla="*/ 4164 h 2069241"/>
                  <a:gd name="connsiteX29" fmla="*/ 1303847 w 2351281"/>
                  <a:gd name="connsiteY29" fmla="*/ 58933 h 2069241"/>
                  <a:gd name="connsiteX30" fmla="*/ 1310991 w 2351281"/>
                  <a:gd name="connsiteY30" fmla="*/ 87508 h 2069241"/>
                  <a:gd name="connsiteX31" fmla="*/ 1334803 w 2351281"/>
                  <a:gd name="connsiteY31" fmla="*/ 111321 h 2069241"/>
                  <a:gd name="connsiteX32" fmla="*/ 1356234 w 2351281"/>
                  <a:gd name="connsiteY32" fmla="*/ 118464 h 2069241"/>
                  <a:gd name="connsiteX33" fmla="*/ 1372903 w 2351281"/>
                  <a:gd name="connsiteY33" fmla="*/ 204189 h 2069241"/>
                  <a:gd name="connsiteX34" fmla="*/ 1403859 w 2351281"/>
                  <a:gd name="connsiteY34" fmla="*/ 328014 h 2069241"/>
                  <a:gd name="connsiteX35" fmla="*/ 1446722 w 2351281"/>
                  <a:gd name="connsiteY35" fmla="*/ 451839 h 2069241"/>
                  <a:gd name="connsiteX36" fmla="*/ 1494347 w 2351281"/>
                  <a:gd name="connsiteY36" fmla="*/ 592333 h 2069241"/>
                  <a:gd name="connsiteX37" fmla="*/ 1539591 w 2351281"/>
                  <a:gd name="connsiteY37" fmla="*/ 689964 h 2069241"/>
                  <a:gd name="connsiteX38" fmla="*/ 1589597 w 2351281"/>
                  <a:gd name="connsiteY38" fmla="*/ 792358 h 2069241"/>
                  <a:gd name="connsiteX39" fmla="*/ 1658653 w 2351281"/>
                  <a:gd name="connsiteY39" fmla="*/ 909039 h 2069241"/>
                  <a:gd name="connsiteX40" fmla="*/ 1727709 w 2351281"/>
                  <a:gd name="connsiteY40" fmla="*/ 1028102 h 2069241"/>
                  <a:gd name="connsiteX41" fmla="*/ 1799147 w 2351281"/>
                  <a:gd name="connsiteY41" fmla="*/ 1132877 h 2069241"/>
                  <a:gd name="connsiteX42" fmla="*/ 1832485 w 2351281"/>
                  <a:gd name="connsiteY42" fmla="*/ 1173357 h 2069241"/>
                  <a:gd name="connsiteX43" fmla="*/ 2290903 w 2351281"/>
                  <a:gd name="connsiteY43" fmla="*/ 1799311 h 2069241"/>
                  <a:gd name="connsiteX44" fmla="*/ 300720 w 2351281"/>
                  <a:gd name="connsiteY44" fmla="*/ 2069241 h 2069241"/>
                  <a:gd name="connsiteX45" fmla="*/ 0 w 2351281"/>
                  <a:gd name="connsiteY45" fmla="*/ 1588503 h 2069241"/>
                  <a:gd name="connsiteX46" fmla="*/ 260023 w 2351281"/>
                  <a:gd name="connsiteY46" fmla="*/ 1453603 h 2069241"/>
                  <a:gd name="connsiteX47" fmla="*/ 433083 w 2351281"/>
                  <a:gd name="connsiteY47" fmla="*/ 1341313 h 2069241"/>
                  <a:gd name="connsiteX48" fmla="*/ 594387 w 2351281"/>
                  <a:gd name="connsiteY48" fmla="*/ 1236785 h 2069241"/>
                  <a:gd name="connsiteX49" fmla="*/ 662579 w 2351281"/>
                  <a:gd name="connsiteY49" fmla="*/ 1192781 h 2069241"/>
                  <a:gd name="connsiteX50" fmla="*/ 746046 w 2351281"/>
                  <a:gd name="connsiteY50" fmla="*/ 1114447 h 2069241"/>
                  <a:gd name="connsiteX51" fmla="*/ 855707 w 2351281"/>
                  <a:gd name="connsiteY51" fmla="*/ 1007909 h 2069241"/>
                  <a:gd name="connsiteX52" fmla="*/ 989522 w 2351281"/>
                  <a:gd name="connsiteY52" fmla="*/ 832839 h 2069241"/>
                  <a:gd name="connsiteX53" fmla="*/ 1034766 w 2351281"/>
                  <a:gd name="connsiteY53" fmla="*/ 723302 h 2069241"/>
                  <a:gd name="connsiteX54" fmla="*/ 1053816 w 2351281"/>
                  <a:gd name="connsiteY54" fmla="*/ 632814 h 2069241"/>
                  <a:gd name="connsiteX55" fmla="*/ 1053321 w 2351281"/>
                  <a:gd name="connsiteY55" fmla="*/ 549471 h 2069241"/>
                  <a:gd name="connsiteX56" fmla="*/ 1046301 w 2351281"/>
                  <a:gd name="connsiteY56" fmla="*/ 447077 h 2069241"/>
                  <a:gd name="connsiteX57" fmla="*/ 1022737 w 2351281"/>
                  <a:gd name="connsiteY57" fmla="*/ 352199 h 2069241"/>
                  <a:gd name="connsiteX58" fmla="*/ 1001058 w 2351281"/>
                  <a:gd name="connsiteY58" fmla="*/ 282771 h 2069241"/>
                  <a:gd name="connsiteX59" fmla="*/ 970100 w 2351281"/>
                  <a:gd name="connsiteY59" fmla="*/ 211457 h 2069241"/>
                  <a:gd name="connsiteX60" fmla="*/ 946659 w 2351281"/>
                  <a:gd name="connsiteY60" fmla="*/ 149421 h 2069241"/>
                  <a:gd name="connsiteX61" fmla="*/ 915703 w 2351281"/>
                  <a:gd name="connsiteY61" fmla="*/ 58933 h 2069241"/>
                  <a:gd name="connsiteX0" fmla="*/ 915703 w 2019219"/>
                  <a:gd name="connsiteY0" fmla="*/ 58933 h 2069241"/>
                  <a:gd name="connsiteX1" fmla="*/ 934753 w 2019219"/>
                  <a:gd name="connsiteY1" fmla="*/ 1783 h 2069241"/>
                  <a:gd name="connsiteX2" fmla="*/ 953803 w 2019219"/>
                  <a:gd name="connsiteY2" fmla="*/ 18452 h 2069241"/>
                  <a:gd name="connsiteX3" fmla="*/ 968091 w 2019219"/>
                  <a:gd name="connsiteY3" fmla="*/ 58933 h 2069241"/>
                  <a:gd name="connsiteX4" fmla="*/ 984759 w 2019219"/>
                  <a:gd name="connsiteY4" fmla="*/ 75602 h 2069241"/>
                  <a:gd name="connsiteX5" fmla="*/ 994284 w 2019219"/>
                  <a:gd name="connsiteY5" fmla="*/ 85127 h 2069241"/>
                  <a:gd name="connsiteX6" fmla="*/ 1001428 w 2019219"/>
                  <a:gd name="connsiteY6" fmla="*/ 120846 h 2069241"/>
                  <a:gd name="connsiteX7" fmla="*/ 1010953 w 2019219"/>
                  <a:gd name="connsiteY7" fmla="*/ 125608 h 2069241"/>
                  <a:gd name="connsiteX8" fmla="*/ 1022859 w 2019219"/>
                  <a:gd name="connsiteY8" fmla="*/ 120846 h 2069241"/>
                  <a:gd name="connsiteX9" fmla="*/ 1030003 w 2019219"/>
                  <a:gd name="connsiteY9" fmla="*/ 66077 h 2069241"/>
                  <a:gd name="connsiteX10" fmla="*/ 1030003 w 2019219"/>
                  <a:gd name="connsiteY10" fmla="*/ 66077 h 2069241"/>
                  <a:gd name="connsiteX11" fmla="*/ 1046672 w 2019219"/>
                  <a:gd name="connsiteY11" fmla="*/ 56552 h 2069241"/>
                  <a:gd name="connsiteX12" fmla="*/ 1063341 w 2019219"/>
                  <a:gd name="connsiteY12" fmla="*/ 73221 h 2069241"/>
                  <a:gd name="connsiteX13" fmla="*/ 1063341 w 2019219"/>
                  <a:gd name="connsiteY13" fmla="*/ 87508 h 2069241"/>
                  <a:gd name="connsiteX14" fmla="*/ 1077628 w 2019219"/>
                  <a:gd name="connsiteY14" fmla="*/ 54171 h 2069241"/>
                  <a:gd name="connsiteX15" fmla="*/ 1087153 w 2019219"/>
                  <a:gd name="connsiteY15" fmla="*/ 27977 h 2069241"/>
                  <a:gd name="connsiteX16" fmla="*/ 1094297 w 2019219"/>
                  <a:gd name="connsiteY16" fmla="*/ 54171 h 2069241"/>
                  <a:gd name="connsiteX17" fmla="*/ 1101441 w 2019219"/>
                  <a:gd name="connsiteY17" fmla="*/ 92271 h 2069241"/>
                  <a:gd name="connsiteX18" fmla="*/ 1110966 w 2019219"/>
                  <a:gd name="connsiteY18" fmla="*/ 104177 h 2069241"/>
                  <a:gd name="connsiteX19" fmla="*/ 1125253 w 2019219"/>
                  <a:gd name="connsiteY19" fmla="*/ 61314 h 2069241"/>
                  <a:gd name="connsiteX20" fmla="*/ 1141922 w 2019219"/>
                  <a:gd name="connsiteY20" fmla="*/ 30358 h 2069241"/>
                  <a:gd name="connsiteX21" fmla="*/ 1141922 w 2019219"/>
                  <a:gd name="connsiteY21" fmla="*/ 30358 h 2069241"/>
                  <a:gd name="connsiteX22" fmla="*/ 1182403 w 2019219"/>
                  <a:gd name="connsiteY22" fmla="*/ 27977 h 2069241"/>
                  <a:gd name="connsiteX23" fmla="*/ 1199072 w 2019219"/>
                  <a:gd name="connsiteY23" fmla="*/ 73221 h 2069241"/>
                  <a:gd name="connsiteX24" fmla="*/ 1201453 w 2019219"/>
                  <a:gd name="connsiteY24" fmla="*/ 94652 h 2069241"/>
                  <a:gd name="connsiteX25" fmla="*/ 1222884 w 2019219"/>
                  <a:gd name="connsiteY25" fmla="*/ 56552 h 2069241"/>
                  <a:gd name="connsiteX26" fmla="*/ 1246697 w 2019219"/>
                  <a:gd name="connsiteY26" fmla="*/ 37502 h 2069241"/>
                  <a:gd name="connsiteX27" fmla="*/ 1263366 w 2019219"/>
                  <a:gd name="connsiteY27" fmla="*/ 23214 h 2069241"/>
                  <a:gd name="connsiteX28" fmla="*/ 1287178 w 2019219"/>
                  <a:gd name="connsiteY28" fmla="*/ 4164 h 2069241"/>
                  <a:gd name="connsiteX29" fmla="*/ 1303847 w 2019219"/>
                  <a:gd name="connsiteY29" fmla="*/ 58933 h 2069241"/>
                  <a:gd name="connsiteX30" fmla="*/ 1310991 w 2019219"/>
                  <a:gd name="connsiteY30" fmla="*/ 87508 h 2069241"/>
                  <a:gd name="connsiteX31" fmla="*/ 1334803 w 2019219"/>
                  <a:gd name="connsiteY31" fmla="*/ 111321 h 2069241"/>
                  <a:gd name="connsiteX32" fmla="*/ 1356234 w 2019219"/>
                  <a:gd name="connsiteY32" fmla="*/ 118464 h 2069241"/>
                  <a:gd name="connsiteX33" fmla="*/ 1372903 w 2019219"/>
                  <a:gd name="connsiteY33" fmla="*/ 204189 h 2069241"/>
                  <a:gd name="connsiteX34" fmla="*/ 1403859 w 2019219"/>
                  <a:gd name="connsiteY34" fmla="*/ 328014 h 2069241"/>
                  <a:gd name="connsiteX35" fmla="*/ 1446722 w 2019219"/>
                  <a:gd name="connsiteY35" fmla="*/ 451839 h 2069241"/>
                  <a:gd name="connsiteX36" fmla="*/ 1494347 w 2019219"/>
                  <a:gd name="connsiteY36" fmla="*/ 592333 h 2069241"/>
                  <a:gd name="connsiteX37" fmla="*/ 1539591 w 2019219"/>
                  <a:gd name="connsiteY37" fmla="*/ 689964 h 2069241"/>
                  <a:gd name="connsiteX38" fmla="*/ 1589597 w 2019219"/>
                  <a:gd name="connsiteY38" fmla="*/ 792358 h 2069241"/>
                  <a:gd name="connsiteX39" fmla="*/ 1658653 w 2019219"/>
                  <a:gd name="connsiteY39" fmla="*/ 909039 h 2069241"/>
                  <a:gd name="connsiteX40" fmla="*/ 1727709 w 2019219"/>
                  <a:gd name="connsiteY40" fmla="*/ 1028102 h 2069241"/>
                  <a:gd name="connsiteX41" fmla="*/ 1799147 w 2019219"/>
                  <a:gd name="connsiteY41" fmla="*/ 1132877 h 2069241"/>
                  <a:gd name="connsiteX42" fmla="*/ 1832485 w 2019219"/>
                  <a:gd name="connsiteY42" fmla="*/ 1173357 h 2069241"/>
                  <a:gd name="connsiteX43" fmla="*/ 1906698 w 2019219"/>
                  <a:gd name="connsiteY43" fmla="*/ 1542116 h 2069241"/>
                  <a:gd name="connsiteX44" fmla="*/ 300720 w 2019219"/>
                  <a:gd name="connsiteY44" fmla="*/ 2069241 h 2069241"/>
                  <a:gd name="connsiteX45" fmla="*/ 0 w 2019219"/>
                  <a:gd name="connsiteY45" fmla="*/ 1588503 h 2069241"/>
                  <a:gd name="connsiteX46" fmla="*/ 260023 w 2019219"/>
                  <a:gd name="connsiteY46" fmla="*/ 1453603 h 2069241"/>
                  <a:gd name="connsiteX47" fmla="*/ 433083 w 2019219"/>
                  <a:gd name="connsiteY47" fmla="*/ 1341313 h 2069241"/>
                  <a:gd name="connsiteX48" fmla="*/ 594387 w 2019219"/>
                  <a:gd name="connsiteY48" fmla="*/ 1236785 h 2069241"/>
                  <a:gd name="connsiteX49" fmla="*/ 662579 w 2019219"/>
                  <a:gd name="connsiteY49" fmla="*/ 1192781 h 2069241"/>
                  <a:gd name="connsiteX50" fmla="*/ 746046 w 2019219"/>
                  <a:gd name="connsiteY50" fmla="*/ 1114447 h 2069241"/>
                  <a:gd name="connsiteX51" fmla="*/ 855707 w 2019219"/>
                  <a:gd name="connsiteY51" fmla="*/ 1007909 h 2069241"/>
                  <a:gd name="connsiteX52" fmla="*/ 989522 w 2019219"/>
                  <a:gd name="connsiteY52" fmla="*/ 832839 h 2069241"/>
                  <a:gd name="connsiteX53" fmla="*/ 1034766 w 2019219"/>
                  <a:gd name="connsiteY53" fmla="*/ 723302 h 2069241"/>
                  <a:gd name="connsiteX54" fmla="*/ 1053816 w 2019219"/>
                  <a:gd name="connsiteY54" fmla="*/ 632814 h 2069241"/>
                  <a:gd name="connsiteX55" fmla="*/ 1053321 w 2019219"/>
                  <a:gd name="connsiteY55" fmla="*/ 549471 h 2069241"/>
                  <a:gd name="connsiteX56" fmla="*/ 1046301 w 2019219"/>
                  <a:gd name="connsiteY56" fmla="*/ 447077 h 2069241"/>
                  <a:gd name="connsiteX57" fmla="*/ 1022737 w 2019219"/>
                  <a:gd name="connsiteY57" fmla="*/ 352199 h 2069241"/>
                  <a:gd name="connsiteX58" fmla="*/ 1001058 w 2019219"/>
                  <a:gd name="connsiteY58" fmla="*/ 282771 h 2069241"/>
                  <a:gd name="connsiteX59" fmla="*/ 970100 w 2019219"/>
                  <a:gd name="connsiteY59" fmla="*/ 211457 h 2069241"/>
                  <a:gd name="connsiteX60" fmla="*/ 946659 w 2019219"/>
                  <a:gd name="connsiteY60" fmla="*/ 149421 h 2069241"/>
                  <a:gd name="connsiteX61" fmla="*/ 915703 w 2019219"/>
                  <a:gd name="connsiteY61" fmla="*/ 58933 h 2069241"/>
                  <a:gd name="connsiteX0" fmla="*/ 915703 w 2247395"/>
                  <a:gd name="connsiteY0" fmla="*/ 58933 h 2069241"/>
                  <a:gd name="connsiteX1" fmla="*/ 934753 w 2247395"/>
                  <a:gd name="connsiteY1" fmla="*/ 1783 h 2069241"/>
                  <a:gd name="connsiteX2" fmla="*/ 953803 w 2247395"/>
                  <a:gd name="connsiteY2" fmla="*/ 18452 h 2069241"/>
                  <a:gd name="connsiteX3" fmla="*/ 968091 w 2247395"/>
                  <a:gd name="connsiteY3" fmla="*/ 58933 h 2069241"/>
                  <a:gd name="connsiteX4" fmla="*/ 984759 w 2247395"/>
                  <a:gd name="connsiteY4" fmla="*/ 75602 h 2069241"/>
                  <a:gd name="connsiteX5" fmla="*/ 994284 w 2247395"/>
                  <a:gd name="connsiteY5" fmla="*/ 85127 h 2069241"/>
                  <a:gd name="connsiteX6" fmla="*/ 1001428 w 2247395"/>
                  <a:gd name="connsiteY6" fmla="*/ 120846 h 2069241"/>
                  <a:gd name="connsiteX7" fmla="*/ 1010953 w 2247395"/>
                  <a:gd name="connsiteY7" fmla="*/ 125608 h 2069241"/>
                  <a:gd name="connsiteX8" fmla="*/ 1022859 w 2247395"/>
                  <a:gd name="connsiteY8" fmla="*/ 120846 h 2069241"/>
                  <a:gd name="connsiteX9" fmla="*/ 1030003 w 2247395"/>
                  <a:gd name="connsiteY9" fmla="*/ 66077 h 2069241"/>
                  <a:gd name="connsiteX10" fmla="*/ 1030003 w 2247395"/>
                  <a:gd name="connsiteY10" fmla="*/ 66077 h 2069241"/>
                  <a:gd name="connsiteX11" fmla="*/ 1046672 w 2247395"/>
                  <a:gd name="connsiteY11" fmla="*/ 56552 h 2069241"/>
                  <a:gd name="connsiteX12" fmla="*/ 1063341 w 2247395"/>
                  <a:gd name="connsiteY12" fmla="*/ 73221 h 2069241"/>
                  <a:gd name="connsiteX13" fmla="*/ 1063341 w 2247395"/>
                  <a:gd name="connsiteY13" fmla="*/ 87508 h 2069241"/>
                  <a:gd name="connsiteX14" fmla="*/ 1077628 w 2247395"/>
                  <a:gd name="connsiteY14" fmla="*/ 54171 h 2069241"/>
                  <a:gd name="connsiteX15" fmla="*/ 1087153 w 2247395"/>
                  <a:gd name="connsiteY15" fmla="*/ 27977 h 2069241"/>
                  <a:gd name="connsiteX16" fmla="*/ 1094297 w 2247395"/>
                  <a:gd name="connsiteY16" fmla="*/ 54171 h 2069241"/>
                  <a:gd name="connsiteX17" fmla="*/ 1101441 w 2247395"/>
                  <a:gd name="connsiteY17" fmla="*/ 92271 h 2069241"/>
                  <a:gd name="connsiteX18" fmla="*/ 1110966 w 2247395"/>
                  <a:gd name="connsiteY18" fmla="*/ 104177 h 2069241"/>
                  <a:gd name="connsiteX19" fmla="*/ 1125253 w 2247395"/>
                  <a:gd name="connsiteY19" fmla="*/ 61314 h 2069241"/>
                  <a:gd name="connsiteX20" fmla="*/ 1141922 w 2247395"/>
                  <a:gd name="connsiteY20" fmla="*/ 30358 h 2069241"/>
                  <a:gd name="connsiteX21" fmla="*/ 1141922 w 2247395"/>
                  <a:gd name="connsiteY21" fmla="*/ 30358 h 2069241"/>
                  <a:gd name="connsiteX22" fmla="*/ 1182403 w 2247395"/>
                  <a:gd name="connsiteY22" fmla="*/ 27977 h 2069241"/>
                  <a:gd name="connsiteX23" fmla="*/ 1199072 w 2247395"/>
                  <a:gd name="connsiteY23" fmla="*/ 73221 h 2069241"/>
                  <a:gd name="connsiteX24" fmla="*/ 1201453 w 2247395"/>
                  <a:gd name="connsiteY24" fmla="*/ 94652 h 2069241"/>
                  <a:gd name="connsiteX25" fmla="*/ 1222884 w 2247395"/>
                  <a:gd name="connsiteY25" fmla="*/ 56552 h 2069241"/>
                  <a:gd name="connsiteX26" fmla="*/ 1246697 w 2247395"/>
                  <a:gd name="connsiteY26" fmla="*/ 37502 h 2069241"/>
                  <a:gd name="connsiteX27" fmla="*/ 1263366 w 2247395"/>
                  <a:gd name="connsiteY27" fmla="*/ 23214 h 2069241"/>
                  <a:gd name="connsiteX28" fmla="*/ 1287178 w 2247395"/>
                  <a:gd name="connsiteY28" fmla="*/ 4164 h 2069241"/>
                  <a:gd name="connsiteX29" fmla="*/ 1303847 w 2247395"/>
                  <a:gd name="connsiteY29" fmla="*/ 58933 h 2069241"/>
                  <a:gd name="connsiteX30" fmla="*/ 1310991 w 2247395"/>
                  <a:gd name="connsiteY30" fmla="*/ 87508 h 2069241"/>
                  <a:gd name="connsiteX31" fmla="*/ 1334803 w 2247395"/>
                  <a:gd name="connsiteY31" fmla="*/ 111321 h 2069241"/>
                  <a:gd name="connsiteX32" fmla="*/ 1356234 w 2247395"/>
                  <a:gd name="connsiteY32" fmla="*/ 118464 h 2069241"/>
                  <a:gd name="connsiteX33" fmla="*/ 1372903 w 2247395"/>
                  <a:gd name="connsiteY33" fmla="*/ 204189 h 2069241"/>
                  <a:gd name="connsiteX34" fmla="*/ 1403859 w 2247395"/>
                  <a:gd name="connsiteY34" fmla="*/ 328014 h 2069241"/>
                  <a:gd name="connsiteX35" fmla="*/ 1446722 w 2247395"/>
                  <a:gd name="connsiteY35" fmla="*/ 451839 h 2069241"/>
                  <a:gd name="connsiteX36" fmla="*/ 1494347 w 2247395"/>
                  <a:gd name="connsiteY36" fmla="*/ 592333 h 2069241"/>
                  <a:gd name="connsiteX37" fmla="*/ 1539591 w 2247395"/>
                  <a:gd name="connsiteY37" fmla="*/ 689964 h 2069241"/>
                  <a:gd name="connsiteX38" fmla="*/ 1589597 w 2247395"/>
                  <a:gd name="connsiteY38" fmla="*/ 792358 h 2069241"/>
                  <a:gd name="connsiteX39" fmla="*/ 1658653 w 2247395"/>
                  <a:gd name="connsiteY39" fmla="*/ 909039 h 2069241"/>
                  <a:gd name="connsiteX40" fmla="*/ 1727709 w 2247395"/>
                  <a:gd name="connsiteY40" fmla="*/ 1028102 h 2069241"/>
                  <a:gd name="connsiteX41" fmla="*/ 1799147 w 2247395"/>
                  <a:gd name="connsiteY41" fmla="*/ 1132877 h 2069241"/>
                  <a:gd name="connsiteX42" fmla="*/ 1832485 w 2247395"/>
                  <a:gd name="connsiteY42" fmla="*/ 1173357 h 2069241"/>
                  <a:gd name="connsiteX43" fmla="*/ 2177311 w 2247395"/>
                  <a:gd name="connsiteY43" fmla="*/ 1826032 h 2069241"/>
                  <a:gd name="connsiteX44" fmla="*/ 300720 w 2247395"/>
                  <a:gd name="connsiteY44" fmla="*/ 2069241 h 2069241"/>
                  <a:gd name="connsiteX45" fmla="*/ 0 w 2247395"/>
                  <a:gd name="connsiteY45" fmla="*/ 1588503 h 2069241"/>
                  <a:gd name="connsiteX46" fmla="*/ 260023 w 2247395"/>
                  <a:gd name="connsiteY46" fmla="*/ 1453603 h 2069241"/>
                  <a:gd name="connsiteX47" fmla="*/ 433083 w 2247395"/>
                  <a:gd name="connsiteY47" fmla="*/ 1341313 h 2069241"/>
                  <a:gd name="connsiteX48" fmla="*/ 594387 w 2247395"/>
                  <a:gd name="connsiteY48" fmla="*/ 1236785 h 2069241"/>
                  <a:gd name="connsiteX49" fmla="*/ 662579 w 2247395"/>
                  <a:gd name="connsiteY49" fmla="*/ 1192781 h 2069241"/>
                  <a:gd name="connsiteX50" fmla="*/ 746046 w 2247395"/>
                  <a:gd name="connsiteY50" fmla="*/ 1114447 h 2069241"/>
                  <a:gd name="connsiteX51" fmla="*/ 855707 w 2247395"/>
                  <a:gd name="connsiteY51" fmla="*/ 1007909 h 2069241"/>
                  <a:gd name="connsiteX52" fmla="*/ 989522 w 2247395"/>
                  <a:gd name="connsiteY52" fmla="*/ 832839 h 2069241"/>
                  <a:gd name="connsiteX53" fmla="*/ 1034766 w 2247395"/>
                  <a:gd name="connsiteY53" fmla="*/ 723302 h 2069241"/>
                  <a:gd name="connsiteX54" fmla="*/ 1053816 w 2247395"/>
                  <a:gd name="connsiteY54" fmla="*/ 632814 h 2069241"/>
                  <a:gd name="connsiteX55" fmla="*/ 1053321 w 2247395"/>
                  <a:gd name="connsiteY55" fmla="*/ 549471 h 2069241"/>
                  <a:gd name="connsiteX56" fmla="*/ 1046301 w 2247395"/>
                  <a:gd name="connsiteY56" fmla="*/ 447077 h 2069241"/>
                  <a:gd name="connsiteX57" fmla="*/ 1022737 w 2247395"/>
                  <a:gd name="connsiteY57" fmla="*/ 352199 h 2069241"/>
                  <a:gd name="connsiteX58" fmla="*/ 1001058 w 2247395"/>
                  <a:gd name="connsiteY58" fmla="*/ 282771 h 2069241"/>
                  <a:gd name="connsiteX59" fmla="*/ 970100 w 2247395"/>
                  <a:gd name="connsiteY59" fmla="*/ 211457 h 2069241"/>
                  <a:gd name="connsiteX60" fmla="*/ 946659 w 2247395"/>
                  <a:gd name="connsiteY60" fmla="*/ 149421 h 2069241"/>
                  <a:gd name="connsiteX61" fmla="*/ 915703 w 2247395"/>
                  <a:gd name="connsiteY61" fmla="*/ 58933 h 2069241"/>
                  <a:gd name="connsiteX0" fmla="*/ 915703 w 2332193"/>
                  <a:gd name="connsiteY0" fmla="*/ 58933 h 2073638"/>
                  <a:gd name="connsiteX1" fmla="*/ 934753 w 2332193"/>
                  <a:gd name="connsiteY1" fmla="*/ 1783 h 2073638"/>
                  <a:gd name="connsiteX2" fmla="*/ 953803 w 2332193"/>
                  <a:gd name="connsiteY2" fmla="*/ 18452 h 2073638"/>
                  <a:gd name="connsiteX3" fmla="*/ 968091 w 2332193"/>
                  <a:gd name="connsiteY3" fmla="*/ 58933 h 2073638"/>
                  <a:gd name="connsiteX4" fmla="*/ 984759 w 2332193"/>
                  <a:gd name="connsiteY4" fmla="*/ 75602 h 2073638"/>
                  <a:gd name="connsiteX5" fmla="*/ 994284 w 2332193"/>
                  <a:gd name="connsiteY5" fmla="*/ 85127 h 2073638"/>
                  <a:gd name="connsiteX6" fmla="*/ 1001428 w 2332193"/>
                  <a:gd name="connsiteY6" fmla="*/ 120846 h 2073638"/>
                  <a:gd name="connsiteX7" fmla="*/ 1010953 w 2332193"/>
                  <a:gd name="connsiteY7" fmla="*/ 125608 h 2073638"/>
                  <a:gd name="connsiteX8" fmla="*/ 1022859 w 2332193"/>
                  <a:gd name="connsiteY8" fmla="*/ 120846 h 2073638"/>
                  <a:gd name="connsiteX9" fmla="*/ 1030003 w 2332193"/>
                  <a:gd name="connsiteY9" fmla="*/ 66077 h 2073638"/>
                  <a:gd name="connsiteX10" fmla="*/ 1030003 w 2332193"/>
                  <a:gd name="connsiteY10" fmla="*/ 66077 h 2073638"/>
                  <a:gd name="connsiteX11" fmla="*/ 1046672 w 2332193"/>
                  <a:gd name="connsiteY11" fmla="*/ 56552 h 2073638"/>
                  <a:gd name="connsiteX12" fmla="*/ 1063341 w 2332193"/>
                  <a:gd name="connsiteY12" fmla="*/ 73221 h 2073638"/>
                  <a:gd name="connsiteX13" fmla="*/ 1063341 w 2332193"/>
                  <a:gd name="connsiteY13" fmla="*/ 87508 h 2073638"/>
                  <a:gd name="connsiteX14" fmla="*/ 1077628 w 2332193"/>
                  <a:gd name="connsiteY14" fmla="*/ 54171 h 2073638"/>
                  <a:gd name="connsiteX15" fmla="*/ 1087153 w 2332193"/>
                  <a:gd name="connsiteY15" fmla="*/ 27977 h 2073638"/>
                  <a:gd name="connsiteX16" fmla="*/ 1094297 w 2332193"/>
                  <a:gd name="connsiteY16" fmla="*/ 54171 h 2073638"/>
                  <a:gd name="connsiteX17" fmla="*/ 1101441 w 2332193"/>
                  <a:gd name="connsiteY17" fmla="*/ 92271 h 2073638"/>
                  <a:gd name="connsiteX18" fmla="*/ 1110966 w 2332193"/>
                  <a:gd name="connsiteY18" fmla="*/ 104177 h 2073638"/>
                  <a:gd name="connsiteX19" fmla="*/ 1125253 w 2332193"/>
                  <a:gd name="connsiteY19" fmla="*/ 61314 h 2073638"/>
                  <a:gd name="connsiteX20" fmla="*/ 1141922 w 2332193"/>
                  <a:gd name="connsiteY20" fmla="*/ 30358 h 2073638"/>
                  <a:gd name="connsiteX21" fmla="*/ 1141922 w 2332193"/>
                  <a:gd name="connsiteY21" fmla="*/ 30358 h 2073638"/>
                  <a:gd name="connsiteX22" fmla="*/ 1182403 w 2332193"/>
                  <a:gd name="connsiteY22" fmla="*/ 27977 h 2073638"/>
                  <a:gd name="connsiteX23" fmla="*/ 1199072 w 2332193"/>
                  <a:gd name="connsiteY23" fmla="*/ 73221 h 2073638"/>
                  <a:gd name="connsiteX24" fmla="*/ 1201453 w 2332193"/>
                  <a:gd name="connsiteY24" fmla="*/ 94652 h 2073638"/>
                  <a:gd name="connsiteX25" fmla="*/ 1222884 w 2332193"/>
                  <a:gd name="connsiteY25" fmla="*/ 56552 h 2073638"/>
                  <a:gd name="connsiteX26" fmla="*/ 1246697 w 2332193"/>
                  <a:gd name="connsiteY26" fmla="*/ 37502 h 2073638"/>
                  <a:gd name="connsiteX27" fmla="*/ 1263366 w 2332193"/>
                  <a:gd name="connsiteY27" fmla="*/ 23214 h 2073638"/>
                  <a:gd name="connsiteX28" fmla="*/ 1287178 w 2332193"/>
                  <a:gd name="connsiteY28" fmla="*/ 4164 h 2073638"/>
                  <a:gd name="connsiteX29" fmla="*/ 1303847 w 2332193"/>
                  <a:gd name="connsiteY29" fmla="*/ 58933 h 2073638"/>
                  <a:gd name="connsiteX30" fmla="*/ 1310991 w 2332193"/>
                  <a:gd name="connsiteY30" fmla="*/ 87508 h 2073638"/>
                  <a:gd name="connsiteX31" fmla="*/ 1334803 w 2332193"/>
                  <a:gd name="connsiteY31" fmla="*/ 111321 h 2073638"/>
                  <a:gd name="connsiteX32" fmla="*/ 1356234 w 2332193"/>
                  <a:gd name="connsiteY32" fmla="*/ 118464 h 2073638"/>
                  <a:gd name="connsiteX33" fmla="*/ 1372903 w 2332193"/>
                  <a:gd name="connsiteY33" fmla="*/ 204189 h 2073638"/>
                  <a:gd name="connsiteX34" fmla="*/ 1403859 w 2332193"/>
                  <a:gd name="connsiteY34" fmla="*/ 328014 h 2073638"/>
                  <a:gd name="connsiteX35" fmla="*/ 1446722 w 2332193"/>
                  <a:gd name="connsiteY35" fmla="*/ 451839 h 2073638"/>
                  <a:gd name="connsiteX36" fmla="*/ 1494347 w 2332193"/>
                  <a:gd name="connsiteY36" fmla="*/ 592333 h 2073638"/>
                  <a:gd name="connsiteX37" fmla="*/ 1539591 w 2332193"/>
                  <a:gd name="connsiteY37" fmla="*/ 689964 h 2073638"/>
                  <a:gd name="connsiteX38" fmla="*/ 1589597 w 2332193"/>
                  <a:gd name="connsiteY38" fmla="*/ 792358 h 2073638"/>
                  <a:gd name="connsiteX39" fmla="*/ 1658653 w 2332193"/>
                  <a:gd name="connsiteY39" fmla="*/ 909039 h 2073638"/>
                  <a:gd name="connsiteX40" fmla="*/ 1727709 w 2332193"/>
                  <a:gd name="connsiteY40" fmla="*/ 1028102 h 2073638"/>
                  <a:gd name="connsiteX41" fmla="*/ 1799147 w 2332193"/>
                  <a:gd name="connsiteY41" fmla="*/ 1132877 h 2073638"/>
                  <a:gd name="connsiteX42" fmla="*/ 1832485 w 2332193"/>
                  <a:gd name="connsiteY42" fmla="*/ 1173357 h 2073638"/>
                  <a:gd name="connsiteX43" fmla="*/ 2177311 w 2332193"/>
                  <a:gd name="connsiteY43" fmla="*/ 1826032 h 2073638"/>
                  <a:gd name="connsiteX44" fmla="*/ 2180281 w 2332193"/>
                  <a:gd name="connsiteY44" fmla="*/ 1826899 h 2073638"/>
                  <a:gd name="connsiteX45" fmla="*/ 300720 w 2332193"/>
                  <a:gd name="connsiteY45" fmla="*/ 2069241 h 2073638"/>
                  <a:gd name="connsiteX46" fmla="*/ 0 w 2332193"/>
                  <a:gd name="connsiteY46" fmla="*/ 1588503 h 2073638"/>
                  <a:gd name="connsiteX47" fmla="*/ 260023 w 2332193"/>
                  <a:gd name="connsiteY47" fmla="*/ 1453603 h 2073638"/>
                  <a:gd name="connsiteX48" fmla="*/ 433083 w 2332193"/>
                  <a:gd name="connsiteY48" fmla="*/ 1341313 h 2073638"/>
                  <a:gd name="connsiteX49" fmla="*/ 594387 w 2332193"/>
                  <a:gd name="connsiteY49" fmla="*/ 1236785 h 2073638"/>
                  <a:gd name="connsiteX50" fmla="*/ 662579 w 2332193"/>
                  <a:gd name="connsiteY50" fmla="*/ 1192781 h 2073638"/>
                  <a:gd name="connsiteX51" fmla="*/ 746046 w 2332193"/>
                  <a:gd name="connsiteY51" fmla="*/ 1114447 h 2073638"/>
                  <a:gd name="connsiteX52" fmla="*/ 855707 w 2332193"/>
                  <a:gd name="connsiteY52" fmla="*/ 1007909 h 2073638"/>
                  <a:gd name="connsiteX53" fmla="*/ 989522 w 2332193"/>
                  <a:gd name="connsiteY53" fmla="*/ 832839 h 2073638"/>
                  <a:gd name="connsiteX54" fmla="*/ 1034766 w 2332193"/>
                  <a:gd name="connsiteY54" fmla="*/ 723302 h 2073638"/>
                  <a:gd name="connsiteX55" fmla="*/ 1053816 w 2332193"/>
                  <a:gd name="connsiteY55" fmla="*/ 632814 h 2073638"/>
                  <a:gd name="connsiteX56" fmla="*/ 1053321 w 2332193"/>
                  <a:gd name="connsiteY56" fmla="*/ 549471 h 2073638"/>
                  <a:gd name="connsiteX57" fmla="*/ 1046301 w 2332193"/>
                  <a:gd name="connsiteY57" fmla="*/ 447077 h 2073638"/>
                  <a:gd name="connsiteX58" fmla="*/ 1022737 w 2332193"/>
                  <a:gd name="connsiteY58" fmla="*/ 352199 h 2073638"/>
                  <a:gd name="connsiteX59" fmla="*/ 1001058 w 2332193"/>
                  <a:gd name="connsiteY59" fmla="*/ 282771 h 2073638"/>
                  <a:gd name="connsiteX60" fmla="*/ 970100 w 2332193"/>
                  <a:gd name="connsiteY60" fmla="*/ 211457 h 2073638"/>
                  <a:gd name="connsiteX61" fmla="*/ 946659 w 2332193"/>
                  <a:gd name="connsiteY61" fmla="*/ 149421 h 2073638"/>
                  <a:gd name="connsiteX62" fmla="*/ 915703 w 2332193"/>
                  <a:gd name="connsiteY62" fmla="*/ 58933 h 2073638"/>
                  <a:gd name="connsiteX0" fmla="*/ 915703 w 2258744"/>
                  <a:gd name="connsiteY0" fmla="*/ 58933 h 2078543"/>
                  <a:gd name="connsiteX1" fmla="*/ 934753 w 2258744"/>
                  <a:gd name="connsiteY1" fmla="*/ 1783 h 2078543"/>
                  <a:gd name="connsiteX2" fmla="*/ 953803 w 2258744"/>
                  <a:gd name="connsiteY2" fmla="*/ 18452 h 2078543"/>
                  <a:gd name="connsiteX3" fmla="*/ 968091 w 2258744"/>
                  <a:gd name="connsiteY3" fmla="*/ 58933 h 2078543"/>
                  <a:gd name="connsiteX4" fmla="*/ 984759 w 2258744"/>
                  <a:gd name="connsiteY4" fmla="*/ 75602 h 2078543"/>
                  <a:gd name="connsiteX5" fmla="*/ 994284 w 2258744"/>
                  <a:gd name="connsiteY5" fmla="*/ 85127 h 2078543"/>
                  <a:gd name="connsiteX6" fmla="*/ 1001428 w 2258744"/>
                  <a:gd name="connsiteY6" fmla="*/ 120846 h 2078543"/>
                  <a:gd name="connsiteX7" fmla="*/ 1010953 w 2258744"/>
                  <a:gd name="connsiteY7" fmla="*/ 125608 h 2078543"/>
                  <a:gd name="connsiteX8" fmla="*/ 1022859 w 2258744"/>
                  <a:gd name="connsiteY8" fmla="*/ 120846 h 2078543"/>
                  <a:gd name="connsiteX9" fmla="*/ 1030003 w 2258744"/>
                  <a:gd name="connsiteY9" fmla="*/ 66077 h 2078543"/>
                  <a:gd name="connsiteX10" fmla="*/ 1030003 w 2258744"/>
                  <a:gd name="connsiteY10" fmla="*/ 66077 h 2078543"/>
                  <a:gd name="connsiteX11" fmla="*/ 1046672 w 2258744"/>
                  <a:gd name="connsiteY11" fmla="*/ 56552 h 2078543"/>
                  <a:gd name="connsiteX12" fmla="*/ 1063341 w 2258744"/>
                  <a:gd name="connsiteY12" fmla="*/ 73221 h 2078543"/>
                  <a:gd name="connsiteX13" fmla="*/ 1063341 w 2258744"/>
                  <a:gd name="connsiteY13" fmla="*/ 87508 h 2078543"/>
                  <a:gd name="connsiteX14" fmla="*/ 1077628 w 2258744"/>
                  <a:gd name="connsiteY14" fmla="*/ 54171 h 2078543"/>
                  <a:gd name="connsiteX15" fmla="*/ 1087153 w 2258744"/>
                  <a:gd name="connsiteY15" fmla="*/ 27977 h 2078543"/>
                  <a:gd name="connsiteX16" fmla="*/ 1094297 w 2258744"/>
                  <a:gd name="connsiteY16" fmla="*/ 54171 h 2078543"/>
                  <a:gd name="connsiteX17" fmla="*/ 1101441 w 2258744"/>
                  <a:gd name="connsiteY17" fmla="*/ 92271 h 2078543"/>
                  <a:gd name="connsiteX18" fmla="*/ 1110966 w 2258744"/>
                  <a:gd name="connsiteY18" fmla="*/ 104177 h 2078543"/>
                  <a:gd name="connsiteX19" fmla="*/ 1125253 w 2258744"/>
                  <a:gd name="connsiteY19" fmla="*/ 61314 h 2078543"/>
                  <a:gd name="connsiteX20" fmla="*/ 1141922 w 2258744"/>
                  <a:gd name="connsiteY20" fmla="*/ 30358 h 2078543"/>
                  <a:gd name="connsiteX21" fmla="*/ 1141922 w 2258744"/>
                  <a:gd name="connsiteY21" fmla="*/ 30358 h 2078543"/>
                  <a:gd name="connsiteX22" fmla="*/ 1182403 w 2258744"/>
                  <a:gd name="connsiteY22" fmla="*/ 27977 h 2078543"/>
                  <a:gd name="connsiteX23" fmla="*/ 1199072 w 2258744"/>
                  <a:gd name="connsiteY23" fmla="*/ 73221 h 2078543"/>
                  <a:gd name="connsiteX24" fmla="*/ 1201453 w 2258744"/>
                  <a:gd name="connsiteY24" fmla="*/ 94652 h 2078543"/>
                  <a:gd name="connsiteX25" fmla="*/ 1222884 w 2258744"/>
                  <a:gd name="connsiteY25" fmla="*/ 56552 h 2078543"/>
                  <a:gd name="connsiteX26" fmla="*/ 1246697 w 2258744"/>
                  <a:gd name="connsiteY26" fmla="*/ 37502 h 2078543"/>
                  <a:gd name="connsiteX27" fmla="*/ 1263366 w 2258744"/>
                  <a:gd name="connsiteY27" fmla="*/ 23214 h 2078543"/>
                  <a:gd name="connsiteX28" fmla="*/ 1287178 w 2258744"/>
                  <a:gd name="connsiteY28" fmla="*/ 4164 h 2078543"/>
                  <a:gd name="connsiteX29" fmla="*/ 1303847 w 2258744"/>
                  <a:gd name="connsiteY29" fmla="*/ 58933 h 2078543"/>
                  <a:gd name="connsiteX30" fmla="*/ 1310991 w 2258744"/>
                  <a:gd name="connsiteY30" fmla="*/ 87508 h 2078543"/>
                  <a:gd name="connsiteX31" fmla="*/ 1334803 w 2258744"/>
                  <a:gd name="connsiteY31" fmla="*/ 111321 h 2078543"/>
                  <a:gd name="connsiteX32" fmla="*/ 1356234 w 2258744"/>
                  <a:gd name="connsiteY32" fmla="*/ 118464 h 2078543"/>
                  <a:gd name="connsiteX33" fmla="*/ 1372903 w 2258744"/>
                  <a:gd name="connsiteY33" fmla="*/ 204189 h 2078543"/>
                  <a:gd name="connsiteX34" fmla="*/ 1403859 w 2258744"/>
                  <a:gd name="connsiteY34" fmla="*/ 328014 h 2078543"/>
                  <a:gd name="connsiteX35" fmla="*/ 1446722 w 2258744"/>
                  <a:gd name="connsiteY35" fmla="*/ 451839 h 2078543"/>
                  <a:gd name="connsiteX36" fmla="*/ 1494347 w 2258744"/>
                  <a:gd name="connsiteY36" fmla="*/ 592333 h 2078543"/>
                  <a:gd name="connsiteX37" fmla="*/ 1539591 w 2258744"/>
                  <a:gd name="connsiteY37" fmla="*/ 689964 h 2078543"/>
                  <a:gd name="connsiteX38" fmla="*/ 1589597 w 2258744"/>
                  <a:gd name="connsiteY38" fmla="*/ 792358 h 2078543"/>
                  <a:gd name="connsiteX39" fmla="*/ 1658653 w 2258744"/>
                  <a:gd name="connsiteY39" fmla="*/ 909039 h 2078543"/>
                  <a:gd name="connsiteX40" fmla="*/ 1727709 w 2258744"/>
                  <a:gd name="connsiteY40" fmla="*/ 1028102 h 2078543"/>
                  <a:gd name="connsiteX41" fmla="*/ 1799147 w 2258744"/>
                  <a:gd name="connsiteY41" fmla="*/ 1132877 h 2078543"/>
                  <a:gd name="connsiteX42" fmla="*/ 1832485 w 2258744"/>
                  <a:gd name="connsiteY42" fmla="*/ 1173357 h 2078543"/>
                  <a:gd name="connsiteX43" fmla="*/ 2177311 w 2258744"/>
                  <a:gd name="connsiteY43" fmla="*/ 1826032 h 2078543"/>
                  <a:gd name="connsiteX44" fmla="*/ 2073372 w 2258744"/>
                  <a:gd name="connsiteY44" fmla="*/ 1970526 h 2078543"/>
                  <a:gd name="connsiteX45" fmla="*/ 300720 w 2258744"/>
                  <a:gd name="connsiteY45" fmla="*/ 2069241 h 2078543"/>
                  <a:gd name="connsiteX46" fmla="*/ 0 w 2258744"/>
                  <a:gd name="connsiteY46" fmla="*/ 1588503 h 2078543"/>
                  <a:gd name="connsiteX47" fmla="*/ 260023 w 2258744"/>
                  <a:gd name="connsiteY47" fmla="*/ 1453603 h 2078543"/>
                  <a:gd name="connsiteX48" fmla="*/ 433083 w 2258744"/>
                  <a:gd name="connsiteY48" fmla="*/ 1341313 h 2078543"/>
                  <a:gd name="connsiteX49" fmla="*/ 594387 w 2258744"/>
                  <a:gd name="connsiteY49" fmla="*/ 1236785 h 2078543"/>
                  <a:gd name="connsiteX50" fmla="*/ 662579 w 2258744"/>
                  <a:gd name="connsiteY50" fmla="*/ 1192781 h 2078543"/>
                  <a:gd name="connsiteX51" fmla="*/ 746046 w 2258744"/>
                  <a:gd name="connsiteY51" fmla="*/ 1114447 h 2078543"/>
                  <a:gd name="connsiteX52" fmla="*/ 855707 w 2258744"/>
                  <a:gd name="connsiteY52" fmla="*/ 1007909 h 2078543"/>
                  <a:gd name="connsiteX53" fmla="*/ 989522 w 2258744"/>
                  <a:gd name="connsiteY53" fmla="*/ 832839 h 2078543"/>
                  <a:gd name="connsiteX54" fmla="*/ 1034766 w 2258744"/>
                  <a:gd name="connsiteY54" fmla="*/ 723302 h 2078543"/>
                  <a:gd name="connsiteX55" fmla="*/ 1053816 w 2258744"/>
                  <a:gd name="connsiteY55" fmla="*/ 632814 h 2078543"/>
                  <a:gd name="connsiteX56" fmla="*/ 1053321 w 2258744"/>
                  <a:gd name="connsiteY56" fmla="*/ 549471 h 2078543"/>
                  <a:gd name="connsiteX57" fmla="*/ 1046301 w 2258744"/>
                  <a:gd name="connsiteY57" fmla="*/ 447077 h 2078543"/>
                  <a:gd name="connsiteX58" fmla="*/ 1022737 w 2258744"/>
                  <a:gd name="connsiteY58" fmla="*/ 352199 h 2078543"/>
                  <a:gd name="connsiteX59" fmla="*/ 1001058 w 2258744"/>
                  <a:gd name="connsiteY59" fmla="*/ 282771 h 2078543"/>
                  <a:gd name="connsiteX60" fmla="*/ 970100 w 2258744"/>
                  <a:gd name="connsiteY60" fmla="*/ 211457 h 2078543"/>
                  <a:gd name="connsiteX61" fmla="*/ 946659 w 2258744"/>
                  <a:gd name="connsiteY61" fmla="*/ 149421 h 2078543"/>
                  <a:gd name="connsiteX62" fmla="*/ 915703 w 2258744"/>
                  <a:gd name="connsiteY62" fmla="*/ 58933 h 2078543"/>
                  <a:gd name="connsiteX0" fmla="*/ 915703 w 2254064"/>
                  <a:gd name="connsiteY0" fmla="*/ 58933 h 2078543"/>
                  <a:gd name="connsiteX1" fmla="*/ 934753 w 2254064"/>
                  <a:gd name="connsiteY1" fmla="*/ 1783 h 2078543"/>
                  <a:gd name="connsiteX2" fmla="*/ 953803 w 2254064"/>
                  <a:gd name="connsiteY2" fmla="*/ 18452 h 2078543"/>
                  <a:gd name="connsiteX3" fmla="*/ 968091 w 2254064"/>
                  <a:gd name="connsiteY3" fmla="*/ 58933 h 2078543"/>
                  <a:gd name="connsiteX4" fmla="*/ 984759 w 2254064"/>
                  <a:gd name="connsiteY4" fmla="*/ 75602 h 2078543"/>
                  <a:gd name="connsiteX5" fmla="*/ 994284 w 2254064"/>
                  <a:gd name="connsiteY5" fmla="*/ 85127 h 2078543"/>
                  <a:gd name="connsiteX6" fmla="*/ 1001428 w 2254064"/>
                  <a:gd name="connsiteY6" fmla="*/ 120846 h 2078543"/>
                  <a:gd name="connsiteX7" fmla="*/ 1010953 w 2254064"/>
                  <a:gd name="connsiteY7" fmla="*/ 125608 h 2078543"/>
                  <a:gd name="connsiteX8" fmla="*/ 1022859 w 2254064"/>
                  <a:gd name="connsiteY8" fmla="*/ 120846 h 2078543"/>
                  <a:gd name="connsiteX9" fmla="*/ 1030003 w 2254064"/>
                  <a:gd name="connsiteY9" fmla="*/ 66077 h 2078543"/>
                  <a:gd name="connsiteX10" fmla="*/ 1030003 w 2254064"/>
                  <a:gd name="connsiteY10" fmla="*/ 66077 h 2078543"/>
                  <a:gd name="connsiteX11" fmla="*/ 1046672 w 2254064"/>
                  <a:gd name="connsiteY11" fmla="*/ 56552 h 2078543"/>
                  <a:gd name="connsiteX12" fmla="*/ 1063341 w 2254064"/>
                  <a:gd name="connsiteY12" fmla="*/ 73221 h 2078543"/>
                  <a:gd name="connsiteX13" fmla="*/ 1063341 w 2254064"/>
                  <a:gd name="connsiteY13" fmla="*/ 87508 h 2078543"/>
                  <a:gd name="connsiteX14" fmla="*/ 1077628 w 2254064"/>
                  <a:gd name="connsiteY14" fmla="*/ 54171 h 2078543"/>
                  <a:gd name="connsiteX15" fmla="*/ 1087153 w 2254064"/>
                  <a:gd name="connsiteY15" fmla="*/ 27977 h 2078543"/>
                  <a:gd name="connsiteX16" fmla="*/ 1094297 w 2254064"/>
                  <a:gd name="connsiteY16" fmla="*/ 54171 h 2078543"/>
                  <a:gd name="connsiteX17" fmla="*/ 1101441 w 2254064"/>
                  <a:gd name="connsiteY17" fmla="*/ 92271 h 2078543"/>
                  <a:gd name="connsiteX18" fmla="*/ 1110966 w 2254064"/>
                  <a:gd name="connsiteY18" fmla="*/ 104177 h 2078543"/>
                  <a:gd name="connsiteX19" fmla="*/ 1125253 w 2254064"/>
                  <a:gd name="connsiteY19" fmla="*/ 61314 h 2078543"/>
                  <a:gd name="connsiteX20" fmla="*/ 1141922 w 2254064"/>
                  <a:gd name="connsiteY20" fmla="*/ 30358 h 2078543"/>
                  <a:gd name="connsiteX21" fmla="*/ 1141922 w 2254064"/>
                  <a:gd name="connsiteY21" fmla="*/ 30358 h 2078543"/>
                  <a:gd name="connsiteX22" fmla="*/ 1182403 w 2254064"/>
                  <a:gd name="connsiteY22" fmla="*/ 27977 h 2078543"/>
                  <a:gd name="connsiteX23" fmla="*/ 1199072 w 2254064"/>
                  <a:gd name="connsiteY23" fmla="*/ 73221 h 2078543"/>
                  <a:gd name="connsiteX24" fmla="*/ 1201453 w 2254064"/>
                  <a:gd name="connsiteY24" fmla="*/ 94652 h 2078543"/>
                  <a:gd name="connsiteX25" fmla="*/ 1222884 w 2254064"/>
                  <a:gd name="connsiteY25" fmla="*/ 56552 h 2078543"/>
                  <a:gd name="connsiteX26" fmla="*/ 1246697 w 2254064"/>
                  <a:gd name="connsiteY26" fmla="*/ 37502 h 2078543"/>
                  <a:gd name="connsiteX27" fmla="*/ 1263366 w 2254064"/>
                  <a:gd name="connsiteY27" fmla="*/ 23214 h 2078543"/>
                  <a:gd name="connsiteX28" fmla="*/ 1287178 w 2254064"/>
                  <a:gd name="connsiteY28" fmla="*/ 4164 h 2078543"/>
                  <a:gd name="connsiteX29" fmla="*/ 1303847 w 2254064"/>
                  <a:gd name="connsiteY29" fmla="*/ 58933 h 2078543"/>
                  <a:gd name="connsiteX30" fmla="*/ 1310991 w 2254064"/>
                  <a:gd name="connsiteY30" fmla="*/ 87508 h 2078543"/>
                  <a:gd name="connsiteX31" fmla="*/ 1334803 w 2254064"/>
                  <a:gd name="connsiteY31" fmla="*/ 111321 h 2078543"/>
                  <a:gd name="connsiteX32" fmla="*/ 1356234 w 2254064"/>
                  <a:gd name="connsiteY32" fmla="*/ 118464 h 2078543"/>
                  <a:gd name="connsiteX33" fmla="*/ 1372903 w 2254064"/>
                  <a:gd name="connsiteY33" fmla="*/ 204189 h 2078543"/>
                  <a:gd name="connsiteX34" fmla="*/ 1403859 w 2254064"/>
                  <a:gd name="connsiteY34" fmla="*/ 328014 h 2078543"/>
                  <a:gd name="connsiteX35" fmla="*/ 1446722 w 2254064"/>
                  <a:gd name="connsiteY35" fmla="*/ 451839 h 2078543"/>
                  <a:gd name="connsiteX36" fmla="*/ 1494347 w 2254064"/>
                  <a:gd name="connsiteY36" fmla="*/ 592333 h 2078543"/>
                  <a:gd name="connsiteX37" fmla="*/ 1539591 w 2254064"/>
                  <a:gd name="connsiteY37" fmla="*/ 689964 h 2078543"/>
                  <a:gd name="connsiteX38" fmla="*/ 1589597 w 2254064"/>
                  <a:gd name="connsiteY38" fmla="*/ 792358 h 2078543"/>
                  <a:gd name="connsiteX39" fmla="*/ 1658653 w 2254064"/>
                  <a:gd name="connsiteY39" fmla="*/ 909039 h 2078543"/>
                  <a:gd name="connsiteX40" fmla="*/ 1727709 w 2254064"/>
                  <a:gd name="connsiteY40" fmla="*/ 1028102 h 2078543"/>
                  <a:gd name="connsiteX41" fmla="*/ 1799147 w 2254064"/>
                  <a:gd name="connsiteY41" fmla="*/ 1132877 h 2078543"/>
                  <a:gd name="connsiteX42" fmla="*/ 1916007 w 2254064"/>
                  <a:gd name="connsiteY42" fmla="*/ 976286 h 2078543"/>
                  <a:gd name="connsiteX43" fmla="*/ 2177311 w 2254064"/>
                  <a:gd name="connsiteY43" fmla="*/ 1826032 h 2078543"/>
                  <a:gd name="connsiteX44" fmla="*/ 2073372 w 2254064"/>
                  <a:gd name="connsiteY44" fmla="*/ 1970526 h 2078543"/>
                  <a:gd name="connsiteX45" fmla="*/ 300720 w 2254064"/>
                  <a:gd name="connsiteY45" fmla="*/ 2069241 h 2078543"/>
                  <a:gd name="connsiteX46" fmla="*/ 0 w 2254064"/>
                  <a:gd name="connsiteY46" fmla="*/ 1588503 h 2078543"/>
                  <a:gd name="connsiteX47" fmla="*/ 260023 w 2254064"/>
                  <a:gd name="connsiteY47" fmla="*/ 1453603 h 2078543"/>
                  <a:gd name="connsiteX48" fmla="*/ 433083 w 2254064"/>
                  <a:gd name="connsiteY48" fmla="*/ 1341313 h 2078543"/>
                  <a:gd name="connsiteX49" fmla="*/ 594387 w 2254064"/>
                  <a:gd name="connsiteY49" fmla="*/ 1236785 h 2078543"/>
                  <a:gd name="connsiteX50" fmla="*/ 662579 w 2254064"/>
                  <a:gd name="connsiteY50" fmla="*/ 1192781 h 2078543"/>
                  <a:gd name="connsiteX51" fmla="*/ 746046 w 2254064"/>
                  <a:gd name="connsiteY51" fmla="*/ 1114447 h 2078543"/>
                  <a:gd name="connsiteX52" fmla="*/ 855707 w 2254064"/>
                  <a:gd name="connsiteY52" fmla="*/ 1007909 h 2078543"/>
                  <a:gd name="connsiteX53" fmla="*/ 989522 w 2254064"/>
                  <a:gd name="connsiteY53" fmla="*/ 832839 h 2078543"/>
                  <a:gd name="connsiteX54" fmla="*/ 1034766 w 2254064"/>
                  <a:gd name="connsiteY54" fmla="*/ 723302 h 2078543"/>
                  <a:gd name="connsiteX55" fmla="*/ 1053816 w 2254064"/>
                  <a:gd name="connsiteY55" fmla="*/ 632814 h 2078543"/>
                  <a:gd name="connsiteX56" fmla="*/ 1053321 w 2254064"/>
                  <a:gd name="connsiteY56" fmla="*/ 549471 h 2078543"/>
                  <a:gd name="connsiteX57" fmla="*/ 1046301 w 2254064"/>
                  <a:gd name="connsiteY57" fmla="*/ 447077 h 2078543"/>
                  <a:gd name="connsiteX58" fmla="*/ 1022737 w 2254064"/>
                  <a:gd name="connsiteY58" fmla="*/ 352199 h 2078543"/>
                  <a:gd name="connsiteX59" fmla="*/ 1001058 w 2254064"/>
                  <a:gd name="connsiteY59" fmla="*/ 282771 h 2078543"/>
                  <a:gd name="connsiteX60" fmla="*/ 970100 w 2254064"/>
                  <a:gd name="connsiteY60" fmla="*/ 211457 h 2078543"/>
                  <a:gd name="connsiteX61" fmla="*/ 946659 w 2254064"/>
                  <a:gd name="connsiteY61" fmla="*/ 149421 h 2078543"/>
                  <a:gd name="connsiteX62" fmla="*/ 915703 w 2254064"/>
                  <a:gd name="connsiteY62" fmla="*/ 58933 h 2078543"/>
                  <a:gd name="connsiteX0" fmla="*/ 915703 w 2296541"/>
                  <a:gd name="connsiteY0" fmla="*/ 58933 h 2078543"/>
                  <a:gd name="connsiteX1" fmla="*/ 934753 w 2296541"/>
                  <a:gd name="connsiteY1" fmla="*/ 1783 h 2078543"/>
                  <a:gd name="connsiteX2" fmla="*/ 953803 w 2296541"/>
                  <a:gd name="connsiteY2" fmla="*/ 18452 h 2078543"/>
                  <a:gd name="connsiteX3" fmla="*/ 968091 w 2296541"/>
                  <a:gd name="connsiteY3" fmla="*/ 58933 h 2078543"/>
                  <a:gd name="connsiteX4" fmla="*/ 984759 w 2296541"/>
                  <a:gd name="connsiteY4" fmla="*/ 75602 h 2078543"/>
                  <a:gd name="connsiteX5" fmla="*/ 994284 w 2296541"/>
                  <a:gd name="connsiteY5" fmla="*/ 85127 h 2078543"/>
                  <a:gd name="connsiteX6" fmla="*/ 1001428 w 2296541"/>
                  <a:gd name="connsiteY6" fmla="*/ 120846 h 2078543"/>
                  <a:gd name="connsiteX7" fmla="*/ 1010953 w 2296541"/>
                  <a:gd name="connsiteY7" fmla="*/ 125608 h 2078543"/>
                  <a:gd name="connsiteX8" fmla="*/ 1022859 w 2296541"/>
                  <a:gd name="connsiteY8" fmla="*/ 120846 h 2078543"/>
                  <a:gd name="connsiteX9" fmla="*/ 1030003 w 2296541"/>
                  <a:gd name="connsiteY9" fmla="*/ 66077 h 2078543"/>
                  <a:gd name="connsiteX10" fmla="*/ 1030003 w 2296541"/>
                  <a:gd name="connsiteY10" fmla="*/ 66077 h 2078543"/>
                  <a:gd name="connsiteX11" fmla="*/ 1046672 w 2296541"/>
                  <a:gd name="connsiteY11" fmla="*/ 56552 h 2078543"/>
                  <a:gd name="connsiteX12" fmla="*/ 1063341 w 2296541"/>
                  <a:gd name="connsiteY12" fmla="*/ 73221 h 2078543"/>
                  <a:gd name="connsiteX13" fmla="*/ 1063341 w 2296541"/>
                  <a:gd name="connsiteY13" fmla="*/ 87508 h 2078543"/>
                  <a:gd name="connsiteX14" fmla="*/ 1077628 w 2296541"/>
                  <a:gd name="connsiteY14" fmla="*/ 54171 h 2078543"/>
                  <a:gd name="connsiteX15" fmla="*/ 1087153 w 2296541"/>
                  <a:gd name="connsiteY15" fmla="*/ 27977 h 2078543"/>
                  <a:gd name="connsiteX16" fmla="*/ 1094297 w 2296541"/>
                  <a:gd name="connsiteY16" fmla="*/ 54171 h 2078543"/>
                  <a:gd name="connsiteX17" fmla="*/ 1101441 w 2296541"/>
                  <a:gd name="connsiteY17" fmla="*/ 92271 h 2078543"/>
                  <a:gd name="connsiteX18" fmla="*/ 1110966 w 2296541"/>
                  <a:gd name="connsiteY18" fmla="*/ 104177 h 2078543"/>
                  <a:gd name="connsiteX19" fmla="*/ 1125253 w 2296541"/>
                  <a:gd name="connsiteY19" fmla="*/ 61314 h 2078543"/>
                  <a:gd name="connsiteX20" fmla="*/ 1141922 w 2296541"/>
                  <a:gd name="connsiteY20" fmla="*/ 30358 h 2078543"/>
                  <a:gd name="connsiteX21" fmla="*/ 1141922 w 2296541"/>
                  <a:gd name="connsiteY21" fmla="*/ 30358 h 2078543"/>
                  <a:gd name="connsiteX22" fmla="*/ 1182403 w 2296541"/>
                  <a:gd name="connsiteY22" fmla="*/ 27977 h 2078543"/>
                  <a:gd name="connsiteX23" fmla="*/ 1199072 w 2296541"/>
                  <a:gd name="connsiteY23" fmla="*/ 73221 h 2078543"/>
                  <a:gd name="connsiteX24" fmla="*/ 1201453 w 2296541"/>
                  <a:gd name="connsiteY24" fmla="*/ 94652 h 2078543"/>
                  <a:gd name="connsiteX25" fmla="*/ 1222884 w 2296541"/>
                  <a:gd name="connsiteY25" fmla="*/ 56552 h 2078543"/>
                  <a:gd name="connsiteX26" fmla="*/ 1246697 w 2296541"/>
                  <a:gd name="connsiteY26" fmla="*/ 37502 h 2078543"/>
                  <a:gd name="connsiteX27" fmla="*/ 1263366 w 2296541"/>
                  <a:gd name="connsiteY27" fmla="*/ 23214 h 2078543"/>
                  <a:gd name="connsiteX28" fmla="*/ 1287178 w 2296541"/>
                  <a:gd name="connsiteY28" fmla="*/ 4164 h 2078543"/>
                  <a:gd name="connsiteX29" fmla="*/ 1303847 w 2296541"/>
                  <a:gd name="connsiteY29" fmla="*/ 58933 h 2078543"/>
                  <a:gd name="connsiteX30" fmla="*/ 1310991 w 2296541"/>
                  <a:gd name="connsiteY30" fmla="*/ 87508 h 2078543"/>
                  <a:gd name="connsiteX31" fmla="*/ 1334803 w 2296541"/>
                  <a:gd name="connsiteY31" fmla="*/ 111321 h 2078543"/>
                  <a:gd name="connsiteX32" fmla="*/ 1356234 w 2296541"/>
                  <a:gd name="connsiteY32" fmla="*/ 118464 h 2078543"/>
                  <a:gd name="connsiteX33" fmla="*/ 1372903 w 2296541"/>
                  <a:gd name="connsiteY33" fmla="*/ 204189 h 2078543"/>
                  <a:gd name="connsiteX34" fmla="*/ 1403859 w 2296541"/>
                  <a:gd name="connsiteY34" fmla="*/ 328014 h 2078543"/>
                  <a:gd name="connsiteX35" fmla="*/ 1446722 w 2296541"/>
                  <a:gd name="connsiteY35" fmla="*/ 451839 h 2078543"/>
                  <a:gd name="connsiteX36" fmla="*/ 1494347 w 2296541"/>
                  <a:gd name="connsiteY36" fmla="*/ 592333 h 2078543"/>
                  <a:gd name="connsiteX37" fmla="*/ 1539591 w 2296541"/>
                  <a:gd name="connsiteY37" fmla="*/ 689964 h 2078543"/>
                  <a:gd name="connsiteX38" fmla="*/ 1589597 w 2296541"/>
                  <a:gd name="connsiteY38" fmla="*/ 792358 h 2078543"/>
                  <a:gd name="connsiteX39" fmla="*/ 1658653 w 2296541"/>
                  <a:gd name="connsiteY39" fmla="*/ 909039 h 2078543"/>
                  <a:gd name="connsiteX40" fmla="*/ 1727709 w 2296541"/>
                  <a:gd name="connsiteY40" fmla="*/ 1028102 h 2078543"/>
                  <a:gd name="connsiteX41" fmla="*/ 1799147 w 2296541"/>
                  <a:gd name="connsiteY41" fmla="*/ 1132877 h 2078543"/>
                  <a:gd name="connsiteX42" fmla="*/ 1916007 w 2296541"/>
                  <a:gd name="connsiteY42" fmla="*/ 976286 h 2078543"/>
                  <a:gd name="connsiteX43" fmla="*/ 2260833 w 2296541"/>
                  <a:gd name="connsiteY43" fmla="*/ 950904 h 2078543"/>
                  <a:gd name="connsiteX44" fmla="*/ 2073372 w 2296541"/>
                  <a:gd name="connsiteY44" fmla="*/ 1970526 h 2078543"/>
                  <a:gd name="connsiteX45" fmla="*/ 300720 w 2296541"/>
                  <a:gd name="connsiteY45" fmla="*/ 2069241 h 2078543"/>
                  <a:gd name="connsiteX46" fmla="*/ 0 w 2296541"/>
                  <a:gd name="connsiteY46" fmla="*/ 1588503 h 2078543"/>
                  <a:gd name="connsiteX47" fmla="*/ 260023 w 2296541"/>
                  <a:gd name="connsiteY47" fmla="*/ 1453603 h 2078543"/>
                  <a:gd name="connsiteX48" fmla="*/ 433083 w 2296541"/>
                  <a:gd name="connsiteY48" fmla="*/ 1341313 h 2078543"/>
                  <a:gd name="connsiteX49" fmla="*/ 594387 w 2296541"/>
                  <a:gd name="connsiteY49" fmla="*/ 1236785 h 2078543"/>
                  <a:gd name="connsiteX50" fmla="*/ 662579 w 2296541"/>
                  <a:gd name="connsiteY50" fmla="*/ 1192781 h 2078543"/>
                  <a:gd name="connsiteX51" fmla="*/ 746046 w 2296541"/>
                  <a:gd name="connsiteY51" fmla="*/ 1114447 h 2078543"/>
                  <a:gd name="connsiteX52" fmla="*/ 855707 w 2296541"/>
                  <a:gd name="connsiteY52" fmla="*/ 1007909 h 2078543"/>
                  <a:gd name="connsiteX53" fmla="*/ 989522 w 2296541"/>
                  <a:gd name="connsiteY53" fmla="*/ 832839 h 2078543"/>
                  <a:gd name="connsiteX54" fmla="*/ 1034766 w 2296541"/>
                  <a:gd name="connsiteY54" fmla="*/ 723302 h 2078543"/>
                  <a:gd name="connsiteX55" fmla="*/ 1053816 w 2296541"/>
                  <a:gd name="connsiteY55" fmla="*/ 632814 h 2078543"/>
                  <a:gd name="connsiteX56" fmla="*/ 1053321 w 2296541"/>
                  <a:gd name="connsiteY56" fmla="*/ 549471 h 2078543"/>
                  <a:gd name="connsiteX57" fmla="*/ 1046301 w 2296541"/>
                  <a:gd name="connsiteY57" fmla="*/ 447077 h 2078543"/>
                  <a:gd name="connsiteX58" fmla="*/ 1022737 w 2296541"/>
                  <a:gd name="connsiteY58" fmla="*/ 352199 h 2078543"/>
                  <a:gd name="connsiteX59" fmla="*/ 1001058 w 2296541"/>
                  <a:gd name="connsiteY59" fmla="*/ 282771 h 2078543"/>
                  <a:gd name="connsiteX60" fmla="*/ 970100 w 2296541"/>
                  <a:gd name="connsiteY60" fmla="*/ 211457 h 2078543"/>
                  <a:gd name="connsiteX61" fmla="*/ 946659 w 2296541"/>
                  <a:gd name="connsiteY61" fmla="*/ 149421 h 2078543"/>
                  <a:gd name="connsiteX62" fmla="*/ 915703 w 2296541"/>
                  <a:gd name="connsiteY62" fmla="*/ 58933 h 2078543"/>
                  <a:gd name="connsiteX0" fmla="*/ 915703 w 2222316"/>
                  <a:gd name="connsiteY0" fmla="*/ 58933 h 2078543"/>
                  <a:gd name="connsiteX1" fmla="*/ 934753 w 2222316"/>
                  <a:gd name="connsiteY1" fmla="*/ 1783 h 2078543"/>
                  <a:gd name="connsiteX2" fmla="*/ 953803 w 2222316"/>
                  <a:gd name="connsiteY2" fmla="*/ 18452 h 2078543"/>
                  <a:gd name="connsiteX3" fmla="*/ 968091 w 2222316"/>
                  <a:gd name="connsiteY3" fmla="*/ 58933 h 2078543"/>
                  <a:gd name="connsiteX4" fmla="*/ 984759 w 2222316"/>
                  <a:gd name="connsiteY4" fmla="*/ 75602 h 2078543"/>
                  <a:gd name="connsiteX5" fmla="*/ 994284 w 2222316"/>
                  <a:gd name="connsiteY5" fmla="*/ 85127 h 2078543"/>
                  <a:gd name="connsiteX6" fmla="*/ 1001428 w 2222316"/>
                  <a:gd name="connsiteY6" fmla="*/ 120846 h 2078543"/>
                  <a:gd name="connsiteX7" fmla="*/ 1010953 w 2222316"/>
                  <a:gd name="connsiteY7" fmla="*/ 125608 h 2078543"/>
                  <a:gd name="connsiteX8" fmla="*/ 1022859 w 2222316"/>
                  <a:gd name="connsiteY8" fmla="*/ 120846 h 2078543"/>
                  <a:gd name="connsiteX9" fmla="*/ 1030003 w 2222316"/>
                  <a:gd name="connsiteY9" fmla="*/ 66077 h 2078543"/>
                  <a:gd name="connsiteX10" fmla="*/ 1030003 w 2222316"/>
                  <a:gd name="connsiteY10" fmla="*/ 66077 h 2078543"/>
                  <a:gd name="connsiteX11" fmla="*/ 1046672 w 2222316"/>
                  <a:gd name="connsiteY11" fmla="*/ 56552 h 2078543"/>
                  <a:gd name="connsiteX12" fmla="*/ 1063341 w 2222316"/>
                  <a:gd name="connsiteY12" fmla="*/ 73221 h 2078543"/>
                  <a:gd name="connsiteX13" fmla="*/ 1063341 w 2222316"/>
                  <a:gd name="connsiteY13" fmla="*/ 87508 h 2078543"/>
                  <a:gd name="connsiteX14" fmla="*/ 1077628 w 2222316"/>
                  <a:gd name="connsiteY14" fmla="*/ 54171 h 2078543"/>
                  <a:gd name="connsiteX15" fmla="*/ 1087153 w 2222316"/>
                  <a:gd name="connsiteY15" fmla="*/ 27977 h 2078543"/>
                  <a:gd name="connsiteX16" fmla="*/ 1094297 w 2222316"/>
                  <a:gd name="connsiteY16" fmla="*/ 54171 h 2078543"/>
                  <a:gd name="connsiteX17" fmla="*/ 1101441 w 2222316"/>
                  <a:gd name="connsiteY17" fmla="*/ 92271 h 2078543"/>
                  <a:gd name="connsiteX18" fmla="*/ 1110966 w 2222316"/>
                  <a:gd name="connsiteY18" fmla="*/ 104177 h 2078543"/>
                  <a:gd name="connsiteX19" fmla="*/ 1125253 w 2222316"/>
                  <a:gd name="connsiteY19" fmla="*/ 61314 h 2078543"/>
                  <a:gd name="connsiteX20" fmla="*/ 1141922 w 2222316"/>
                  <a:gd name="connsiteY20" fmla="*/ 30358 h 2078543"/>
                  <a:gd name="connsiteX21" fmla="*/ 1141922 w 2222316"/>
                  <a:gd name="connsiteY21" fmla="*/ 30358 h 2078543"/>
                  <a:gd name="connsiteX22" fmla="*/ 1182403 w 2222316"/>
                  <a:gd name="connsiteY22" fmla="*/ 27977 h 2078543"/>
                  <a:gd name="connsiteX23" fmla="*/ 1199072 w 2222316"/>
                  <a:gd name="connsiteY23" fmla="*/ 73221 h 2078543"/>
                  <a:gd name="connsiteX24" fmla="*/ 1201453 w 2222316"/>
                  <a:gd name="connsiteY24" fmla="*/ 94652 h 2078543"/>
                  <a:gd name="connsiteX25" fmla="*/ 1222884 w 2222316"/>
                  <a:gd name="connsiteY25" fmla="*/ 56552 h 2078543"/>
                  <a:gd name="connsiteX26" fmla="*/ 1246697 w 2222316"/>
                  <a:gd name="connsiteY26" fmla="*/ 37502 h 2078543"/>
                  <a:gd name="connsiteX27" fmla="*/ 1263366 w 2222316"/>
                  <a:gd name="connsiteY27" fmla="*/ 23214 h 2078543"/>
                  <a:gd name="connsiteX28" fmla="*/ 1287178 w 2222316"/>
                  <a:gd name="connsiteY28" fmla="*/ 4164 h 2078543"/>
                  <a:gd name="connsiteX29" fmla="*/ 1303847 w 2222316"/>
                  <a:gd name="connsiteY29" fmla="*/ 58933 h 2078543"/>
                  <a:gd name="connsiteX30" fmla="*/ 1310991 w 2222316"/>
                  <a:gd name="connsiteY30" fmla="*/ 87508 h 2078543"/>
                  <a:gd name="connsiteX31" fmla="*/ 1334803 w 2222316"/>
                  <a:gd name="connsiteY31" fmla="*/ 111321 h 2078543"/>
                  <a:gd name="connsiteX32" fmla="*/ 1356234 w 2222316"/>
                  <a:gd name="connsiteY32" fmla="*/ 118464 h 2078543"/>
                  <a:gd name="connsiteX33" fmla="*/ 1372903 w 2222316"/>
                  <a:gd name="connsiteY33" fmla="*/ 204189 h 2078543"/>
                  <a:gd name="connsiteX34" fmla="*/ 1403859 w 2222316"/>
                  <a:gd name="connsiteY34" fmla="*/ 328014 h 2078543"/>
                  <a:gd name="connsiteX35" fmla="*/ 1446722 w 2222316"/>
                  <a:gd name="connsiteY35" fmla="*/ 451839 h 2078543"/>
                  <a:gd name="connsiteX36" fmla="*/ 1494347 w 2222316"/>
                  <a:gd name="connsiteY36" fmla="*/ 592333 h 2078543"/>
                  <a:gd name="connsiteX37" fmla="*/ 1539591 w 2222316"/>
                  <a:gd name="connsiteY37" fmla="*/ 689964 h 2078543"/>
                  <a:gd name="connsiteX38" fmla="*/ 1589597 w 2222316"/>
                  <a:gd name="connsiteY38" fmla="*/ 792358 h 2078543"/>
                  <a:gd name="connsiteX39" fmla="*/ 1658653 w 2222316"/>
                  <a:gd name="connsiteY39" fmla="*/ 909039 h 2078543"/>
                  <a:gd name="connsiteX40" fmla="*/ 1727709 w 2222316"/>
                  <a:gd name="connsiteY40" fmla="*/ 1028102 h 2078543"/>
                  <a:gd name="connsiteX41" fmla="*/ 1799147 w 2222316"/>
                  <a:gd name="connsiteY41" fmla="*/ 1132877 h 2078543"/>
                  <a:gd name="connsiteX42" fmla="*/ 1916007 w 2222316"/>
                  <a:gd name="connsiteY42" fmla="*/ 976286 h 2078543"/>
                  <a:gd name="connsiteX43" fmla="*/ 2087106 w 2222316"/>
                  <a:gd name="connsiteY43" fmla="*/ 780555 h 2078543"/>
                  <a:gd name="connsiteX44" fmla="*/ 2073372 w 2222316"/>
                  <a:gd name="connsiteY44" fmla="*/ 1970526 h 2078543"/>
                  <a:gd name="connsiteX45" fmla="*/ 300720 w 2222316"/>
                  <a:gd name="connsiteY45" fmla="*/ 2069241 h 2078543"/>
                  <a:gd name="connsiteX46" fmla="*/ 0 w 2222316"/>
                  <a:gd name="connsiteY46" fmla="*/ 1588503 h 2078543"/>
                  <a:gd name="connsiteX47" fmla="*/ 260023 w 2222316"/>
                  <a:gd name="connsiteY47" fmla="*/ 1453603 h 2078543"/>
                  <a:gd name="connsiteX48" fmla="*/ 433083 w 2222316"/>
                  <a:gd name="connsiteY48" fmla="*/ 1341313 h 2078543"/>
                  <a:gd name="connsiteX49" fmla="*/ 594387 w 2222316"/>
                  <a:gd name="connsiteY49" fmla="*/ 1236785 h 2078543"/>
                  <a:gd name="connsiteX50" fmla="*/ 662579 w 2222316"/>
                  <a:gd name="connsiteY50" fmla="*/ 1192781 h 2078543"/>
                  <a:gd name="connsiteX51" fmla="*/ 746046 w 2222316"/>
                  <a:gd name="connsiteY51" fmla="*/ 1114447 h 2078543"/>
                  <a:gd name="connsiteX52" fmla="*/ 855707 w 2222316"/>
                  <a:gd name="connsiteY52" fmla="*/ 1007909 h 2078543"/>
                  <a:gd name="connsiteX53" fmla="*/ 989522 w 2222316"/>
                  <a:gd name="connsiteY53" fmla="*/ 832839 h 2078543"/>
                  <a:gd name="connsiteX54" fmla="*/ 1034766 w 2222316"/>
                  <a:gd name="connsiteY54" fmla="*/ 723302 h 2078543"/>
                  <a:gd name="connsiteX55" fmla="*/ 1053816 w 2222316"/>
                  <a:gd name="connsiteY55" fmla="*/ 632814 h 2078543"/>
                  <a:gd name="connsiteX56" fmla="*/ 1053321 w 2222316"/>
                  <a:gd name="connsiteY56" fmla="*/ 549471 h 2078543"/>
                  <a:gd name="connsiteX57" fmla="*/ 1046301 w 2222316"/>
                  <a:gd name="connsiteY57" fmla="*/ 447077 h 2078543"/>
                  <a:gd name="connsiteX58" fmla="*/ 1022737 w 2222316"/>
                  <a:gd name="connsiteY58" fmla="*/ 352199 h 2078543"/>
                  <a:gd name="connsiteX59" fmla="*/ 1001058 w 2222316"/>
                  <a:gd name="connsiteY59" fmla="*/ 282771 h 2078543"/>
                  <a:gd name="connsiteX60" fmla="*/ 970100 w 2222316"/>
                  <a:gd name="connsiteY60" fmla="*/ 211457 h 2078543"/>
                  <a:gd name="connsiteX61" fmla="*/ 946659 w 2222316"/>
                  <a:gd name="connsiteY61" fmla="*/ 149421 h 2078543"/>
                  <a:gd name="connsiteX62" fmla="*/ 915703 w 2222316"/>
                  <a:gd name="connsiteY62" fmla="*/ 58933 h 2078543"/>
                  <a:gd name="connsiteX0" fmla="*/ 915703 w 2976736"/>
                  <a:gd name="connsiteY0" fmla="*/ 58933 h 2076957"/>
                  <a:gd name="connsiteX1" fmla="*/ 934753 w 2976736"/>
                  <a:gd name="connsiteY1" fmla="*/ 1783 h 2076957"/>
                  <a:gd name="connsiteX2" fmla="*/ 953803 w 2976736"/>
                  <a:gd name="connsiteY2" fmla="*/ 18452 h 2076957"/>
                  <a:gd name="connsiteX3" fmla="*/ 968091 w 2976736"/>
                  <a:gd name="connsiteY3" fmla="*/ 58933 h 2076957"/>
                  <a:gd name="connsiteX4" fmla="*/ 984759 w 2976736"/>
                  <a:gd name="connsiteY4" fmla="*/ 75602 h 2076957"/>
                  <a:gd name="connsiteX5" fmla="*/ 994284 w 2976736"/>
                  <a:gd name="connsiteY5" fmla="*/ 85127 h 2076957"/>
                  <a:gd name="connsiteX6" fmla="*/ 1001428 w 2976736"/>
                  <a:gd name="connsiteY6" fmla="*/ 120846 h 2076957"/>
                  <a:gd name="connsiteX7" fmla="*/ 1010953 w 2976736"/>
                  <a:gd name="connsiteY7" fmla="*/ 125608 h 2076957"/>
                  <a:gd name="connsiteX8" fmla="*/ 1022859 w 2976736"/>
                  <a:gd name="connsiteY8" fmla="*/ 120846 h 2076957"/>
                  <a:gd name="connsiteX9" fmla="*/ 1030003 w 2976736"/>
                  <a:gd name="connsiteY9" fmla="*/ 66077 h 2076957"/>
                  <a:gd name="connsiteX10" fmla="*/ 1030003 w 2976736"/>
                  <a:gd name="connsiteY10" fmla="*/ 66077 h 2076957"/>
                  <a:gd name="connsiteX11" fmla="*/ 1046672 w 2976736"/>
                  <a:gd name="connsiteY11" fmla="*/ 56552 h 2076957"/>
                  <a:gd name="connsiteX12" fmla="*/ 1063341 w 2976736"/>
                  <a:gd name="connsiteY12" fmla="*/ 73221 h 2076957"/>
                  <a:gd name="connsiteX13" fmla="*/ 1063341 w 2976736"/>
                  <a:gd name="connsiteY13" fmla="*/ 87508 h 2076957"/>
                  <a:gd name="connsiteX14" fmla="*/ 1077628 w 2976736"/>
                  <a:gd name="connsiteY14" fmla="*/ 54171 h 2076957"/>
                  <a:gd name="connsiteX15" fmla="*/ 1087153 w 2976736"/>
                  <a:gd name="connsiteY15" fmla="*/ 27977 h 2076957"/>
                  <a:gd name="connsiteX16" fmla="*/ 1094297 w 2976736"/>
                  <a:gd name="connsiteY16" fmla="*/ 54171 h 2076957"/>
                  <a:gd name="connsiteX17" fmla="*/ 1101441 w 2976736"/>
                  <a:gd name="connsiteY17" fmla="*/ 92271 h 2076957"/>
                  <a:gd name="connsiteX18" fmla="*/ 1110966 w 2976736"/>
                  <a:gd name="connsiteY18" fmla="*/ 104177 h 2076957"/>
                  <a:gd name="connsiteX19" fmla="*/ 1125253 w 2976736"/>
                  <a:gd name="connsiteY19" fmla="*/ 61314 h 2076957"/>
                  <a:gd name="connsiteX20" fmla="*/ 1141922 w 2976736"/>
                  <a:gd name="connsiteY20" fmla="*/ 30358 h 2076957"/>
                  <a:gd name="connsiteX21" fmla="*/ 1141922 w 2976736"/>
                  <a:gd name="connsiteY21" fmla="*/ 30358 h 2076957"/>
                  <a:gd name="connsiteX22" fmla="*/ 1182403 w 2976736"/>
                  <a:gd name="connsiteY22" fmla="*/ 27977 h 2076957"/>
                  <a:gd name="connsiteX23" fmla="*/ 1199072 w 2976736"/>
                  <a:gd name="connsiteY23" fmla="*/ 73221 h 2076957"/>
                  <a:gd name="connsiteX24" fmla="*/ 1201453 w 2976736"/>
                  <a:gd name="connsiteY24" fmla="*/ 94652 h 2076957"/>
                  <a:gd name="connsiteX25" fmla="*/ 1222884 w 2976736"/>
                  <a:gd name="connsiteY25" fmla="*/ 56552 h 2076957"/>
                  <a:gd name="connsiteX26" fmla="*/ 1246697 w 2976736"/>
                  <a:gd name="connsiteY26" fmla="*/ 37502 h 2076957"/>
                  <a:gd name="connsiteX27" fmla="*/ 1263366 w 2976736"/>
                  <a:gd name="connsiteY27" fmla="*/ 23214 h 2076957"/>
                  <a:gd name="connsiteX28" fmla="*/ 1287178 w 2976736"/>
                  <a:gd name="connsiteY28" fmla="*/ 4164 h 2076957"/>
                  <a:gd name="connsiteX29" fmla="*/ 1303847 w 2976736"/>
                  <a:gd name="connsiteY29" fmla="*/ 58933 h 2076957"/>
                  <a:gd name="connsiteX30" fmla="*/ 1310991 w 2976736"/>
                  <a:gd name="connsiteY30" fmla="*/ 87508 h 2076957"/>
                  <a:gd name="connsiteX31" fmla="*/ 1334803 w 2976736"/>
                  <a:gd name="connsiteY31" fmla="*/ 111321 h 2076957"/>
                  <a:gd name="connsiteX32" fmla="*/ 1356234 w 2976736"/>
                  <a:gd name="connsiteY32" fmla="*/ 118464 h 2076957"/>
                  <a:gd name="connsiteX33" fmla="*/ 1372903 w 2976736"/>
                  <a:gd name="connsiteY33" fmla="*/ 204189 h 2076957"/>
                  <a:gd name="connsiteX34" fmla="*/ 1403859 w 2976736"/>
                  <a:gd name="connsiteY34" fmla="*/ 328014 h 2076957"/>
                  <a:gd name="connsiteX35" fmla="*/ 1446722 w 2976736"/>
                  <a:gd name="connsiteY35" fmla="*/ 451839 h 2076957"/>
                  <a:gd name="connsiteX36" fmla="*/ 1494347 w 2976736"/>
                  <a:gd name="connsiteY36" fmla="*/ 592333 h 2076957"/>
                  <a:gd name="connsiteX37" fmla="*/ 1539591 w 2976736"/>
                  <a:gd name="connsiteY37" fmla="*/ 689964 h 2076957"/>
                  <a:gd name="connsiteX38" fmla="*/ 1589597 w 2976736"/>
                  <a:gd name="connsiteY38" fmla="*/ 792358 h 2076957"/>
                  <a:gd name="connsiteX39" fmla="*/ 1658653 w 2976736"/>
                  <a:gd name="connsiteY39" fmla="*/ 909039 h 2076957"/>
                  <a:gd name="connsiteX40" fmla="*/ 1727709 w 2976736"/>
                  <a:gd name="connsiteY40" fmla="*/ 1028102 h 2076957"/>
                  <a:gd name="connsiteX41" fmla="*/ 1799147 w 2976736"/>
                  <a:gd name="connsiteY41" fmla="*/ 1132877 h 2076957"/>
                  <a:gd name="connsiteX42" fmla="*/ 1916007 w 2976736"/>
                  <a:gd name="connsiteY42" fmla="*/ 976286 h 2076957"/>
                  <a:gd name="connsiteX43" fmla="*/ 2087106 w 2976736"/>
                  <a:gd name="connsiteY43" fmla="*/ 780555 h 2076957"/>
                  <a:gd name="connsiteX44" fmla="*/ 2915279 w 2976736"/>
                  <a:gd name="connsiteY44" fmla="*/ 1943805 h 2076957"/>
                  <a:gd name="connsiteX45" fmla="*/ 300720 w 2976736"/>
                  <a:gd name="connsiteY45" fmla="*/ 2069241 h 2076957"/>
                  <a:gd name="connsiteX46" fmla="*/ 0 w 2976736"/>
                  <a:gd name="connsiteY46" fmla="*/ 1588503 h 2076957"/>
                  <a:gd name="connsiteX47" fmla="*/ 260023 w 2976736"/>
                  <a:gd name="connsiteY47" fmla="*/ 1453603 h 2076957"/>
                  <a:gd name="connsiteX48" fmla="*/ 433083 w 2976736"/>
                  <a:gd name="connsiteY48" fmla="*/ 1341313 h 2076957"/>
                  <a:gd name="connsiteX49" fmla="*/ 594387 w 2976736"/>
                  <a:gd name="connsiteY49" fmla="*/ 1236785 h 2076957"/>
                  <a:gd name="connsiteX50" fmla="*/ 662579 w 2976736"/>
                  <a:gd name="connsiteY50" fmla="*/ 1192781 h 2076957"/>
                  <a:gd name="connsiteX51" fmla="*/ 746046 w 2976736"/>
                  <a:gd name="connsiteY51" fmla="*/ 1114447 h 2076957"/>
                  <a:gd name="connsiteX52" fmla="*/ 855707 w 2976736"/>
                  <a:gd name="connsiteY52" fmla="*/ 1007909 h 2076957"/>
                  <a:gd name="connsiteX53" fmla="*/ 989522 w 2976736"/>
                  <a:gd name="connsiteY53" fmla="*/ 832839 h 2076957"/>
                  <a:gd name="connsiteX54" fmla="*/ 1034766 w 2976736"/>
                  <a:gd name="connsiteY54" fmla="*/ 723302 h 2076957"/>
                  <a:gd name="connsiteX55" fmla="*/ 1053816 w 2976736"/>
                  <a:gd name="connsiteY55" fmla="*/ 632814 h 2076957"/>
                  <a:gd name="connsiteX56" fmla="*/ 1053321 w 2976736"/>
                  <a:gd name="connsiteY56" fmla="*/ 549471 h 2076957"/>
                  <a:gd name="connsiteX57" fmla="*/ 1046301 w 2976736"/>
                  <a:gd name="connsiteY57" fmla="*/ 447077 h 2076957"/>
                  <a:gd name="connsiteX58" fmla="*/ 1022737 w 2976736"/>
                  <a:gd name="connsiteY58" fmla="*/ 352199 h 2076957"/>
                  <a:gd name="connsiteX59" fmla="*/ 1001058 w 2976736"/>
                  <a:gd name="connsiteY59" fmla="*/ 282771 h 2076957"/>
                  <a:gd name="connsiteX60" fmla="*/ 970100 w 2976736"/>
                  <a:gd name="connsiteY60" fmla="*/ 211457 h 2076957"/>
                  <a:gd name="connsiteX61" fmla="*/ 946659 w 2976736"/>
                  <a:gd name="connsiteY61" fmla="*/ 149421 h 2076957"/>
                  <a:gd name="connsiteX62" fmla="*/ 915703 w 2976736"/>
                  <a:gd name="connsiteY62" fmla="*/ 58933 h 2076957"/>
                  <a:gd name="connsiteX0" fmla="*/ 915703 w 2833599"/>
                  <a:gd name="connsiteY0" fmla="*/ 58933 h 2071729"/>
                  <a:gd name="connsiteX1" fmla="*/ 934753 w 2833599"/>
                  <a:gd name="connsiteY1" fmla="*/ 1783 h 2071729"/>
                  <a:gd name="connsiteX2" fmla="*/ 953803 w 2833599"/>
                  <a:gd name="connsiteY2" fmla="*/ 18452 h 2071729"/>
                  <a:gd name="connsiteX3" fmla="*/ 968091 w 2833599"/>
                  <a:gd name="connsiteY3" fmla="*/ 58933 h 2071729"/>
                  <a:gd name="connsiteX4" fmla="*/ 984759 w 2833599"/>
                  <a:gd name="connsiteY4" fmla="*/ 75602 h 2071729"/>
                  <a:gd name="connsiteX5" fmla="*/ 994284 w 2833599"/>
                  <a:gd name="connsiteY5" fmla="*/ 85127 h 2071729"/>
                  <a:gd name="connsiteX6" fmla="*/ 1001428 w 2833599"/>
                  <a:gd name="connsiteY6" fmla="*/ 120846 h 2071729"/>
                  <a:gd name="connsiteX7" fmla="*/ 1010953 w 2833599"/>
                  <a:gd name="connsiteY7" fmla="*/ 125608 h 2071729"/>
                  <a:gd name="connsiteX8" fmla="*/ 1022859 w 2833599"/>
                  <a:gd name="connsiteY8" fmla="*/ 120846 h 2071729"/>
                  <a:gd name="connsiteX9" fmla="*/ 1030003 w 2833599"/>
                  <a:gd name="connsiteY9" fmla="*/ 66077 h 2071729"/>
                  <a:gd name="connsiteX10" fmla="*/ 1030003 w 2833599"/>
                  <a:gd name="connsiteY10" fmla="*/ 66077 h 2071729"/>
                  <a:gd name="connsiteX11" fmla="*/ 1046672 w 2833599"/>
                  <a:gd name="connsiteY11" fmla="*/ 56552 h 2071729"/>
                  <a:gd name="connsiteX12" fmla="*/ 1063341 w 2833599"/>
                  <a:gd name="connsiteY12" fmla="*/ 73221 h 2071729"/>
                  <a:gd name="connsiteX13" fmla="*/ 1063341 w 2833599"/>
                  <a:gd name="connsiteY13" fmla="*/ 87508 h 2071729"/>
                  <a:gd name="connsiteX14" fmla="*/ 1077628 w 2833599"/>
                  <a:gd name="connsiteY14" fmla="*/ 54171 h 2071729"/>
                  <a:gd name="connsiteX15" fmla="*/ 1087153 w 2833599"/>
                  <a:gd name="connsiteY15" fmla="*/ 27977 h 2071729"/>
                  <a:gd name="connsiteX16" fmla="*/ 1094297 w 2833599"/>
                  <a:gd name="connsiteY16" fmla="*/ 54171 h 2071729"/>
                  <a:gd name="connsiteX17" fmla="*/ 1101441 w 2833599"/>
                  <a:gd name="connsiteY17" fmla="*/ 92271 h 2071729"/>
                  <a:gd name="connsiteX18" fmla="*/ 1110966 w 2833599"/>
                  <a:gd name="connsiteY18" fmla="*/ 104177 h 2071729"/>
                  <a:gd name="connsiteX19" fmla="*/ 1125253 w 2833599"/>
                  <a:gd name="connsiteY19" fmla="*/ 61314 h 2071729"/>
                  <a:gd name="connsiteX20" fmla="*/ 1141922 w 2833599"/>
                  <a:gd name="connsiteY20" fmla="*/ 30358 h 2071729"/>
                  <a:gd name="connsiteX21" fmla="*/ 1141922 w 2833599"/>
                  <a:gd name="connsiteY21" fmla="*/ 30358 h 2071729"/>
                  <a:gd name="connsiteX22" fmla="*/ 1182403 w 2833599"/>
                  <a:gd name="connsiteY22" fmla="*/ 27977 h 2071729"/>
                  <a:gd name="connsiteX23" fmla="*/ 1199072 w 2833599"/>
                  <a:gd name="connsiteY23" fmla="*/ 73221 h 2071729"/>
                  <a:gd name="connsiteX24" fmla="*/ 1201453 w 2833599"/>
                  <a:gd name="connsiteY24" fmla="*/ 94652 h 2071729"/>
                  <a:gd name="connsiteX25" fmla="*/ 1222884 w 2833599"/>
                  <a:gd name="connsiteY25" fmla="*/ 56552 h 2071729"/>
                  <a:gd name="connsiteX26" fmla="*/ 1246697 w 2833599"/>
                  <a:gd name="connsiteY26" fmla="*/ 37502 h 2071729"/>
                  <a:gd name="connsiteX27" fmla="*/ 1263366 w 2833599"/>
                  <a:gd name="connsiteY27" fmla="*/ 23214 h 2071729"/>
                  <a:gd name="connsiteX28" fmla="*/ 1287178 w 2833599"/>
                  <a:gd name="connsiteY28" fmla="*/ 4164 h 2071729"/>
                  <a:gd name="connsiteX29" fmla="*/ 1303847 w 2833599"/>
                  <a:gd name="connsiteY29" fmla="*/ 58933 h 2071729"/>
                  <a:gd name="connsiteX30" fmla="*/ 1310991 w 2833599"/>
                  <a:gd name="connsiteY30" fmla="*/ 87508 h 2071729"/>
                  <a:gd name="connsiteX31" fmla="*/ 1334803 w 2833599"/>
                  <a:gd name="connsiteY31" fmla="*/ 111321 h 2071729"/>
                  <a:gd name="connsiteX32" fmla="*/ 1356234 w 2833599"/>
                  <a:gd name="connsiteY32" fmla="*/ 118464 h 2071729"/>
                  <a:gd name="connsiteX33" fmla="*/ 1372903 w 2833599"/>
                  <a:gd name="connsiteY33" fmla="*/ 204189 h 2071729"/>
                  <a:gd name="connsiteX34" fmla="*/ 1403859 w 2833599"/>
                  <a:gd name="connsiteY34" fmla="*/ 328014 h 2071729"/>
                  <a:gd name="connsiteX35" fmla="*/ 1446722 w 2833599"/>
                  <a:gd name="connsiteY35" fmla="*/ 451839 h 2071729"/>
                  <a:gd name="connsiteX36" fmla="*/ 1494347 w 2833599"/>
                  <a:gd name="connsiteY36" fmla="*/ 592333 h 2071729"/>
                  <a:gd name="connsiteX37" fmla="*/ 1539591 w 2833599"/>
                  <a:gd name="connsiteY37" fmla="*/ 689964 h 2071729"/>
                  <a:gd name="connsiteX38" fmla="*/ 1589597 w 2833599"/>
                  <a:gd name="connsiteY38" fmla="*/ 792358 h 2071729"/>
                  <a:gd name="connsiteX39" fmla="*/ 1658653 w 2833599"/>
                  <a:gd name="connsiteY39" fmla="*/ 909039 h 2071729"/>
                  <a:gd name="connsiteX40" fmla="*/ 1727709 w 2833599"/>
                  <a:gd name="connsiteY40" fmla="*/ 1028102 h 2071729"/>
                  <a:gd name="connsiteX41" fmla="*/ 1799147 w 2833599"/>
                  <a:gd name="connsiteY41" fmla="*/ 1132877 h 2071729"/>
                  <a:gd name="connsiteX42" fmla="*/ 1916007 w 2833599"/>
                  <a:gd name="connsiteY42" fmla="*/ 976286 h 2071729"/>
                  <a:gd name="connsiteX43" fmla="*/ 2087106 w 2833599"/>
                  <a:gd name="connsiteY43" fmla="*/ 780555 h 2071729"/>
                  <a:gd name="connsiteX44" fmla="*/ 2764939 w 2833599"/>
                  <a:gd name="connsiteY44" fmla="*/ 1619809 h 2071729"/>
                  <a:gd name="connsiteX45" fmla="*/ 300720 w 2833599"/>
                  <a:gd name="connsiteY45" fmla="*/ 2069241 h 2071729"/>
                  <a:gd name="connsiteX46" fmla="*/ 0 w 2833599"/>
                  <a:gd name="connsiteY46" fmla="*/ 1588503 h 2071729"/>
                  <a:gd name="connsiteX47" fmla="*/ 260023 w 2833599"/>
                  <a:gd name="connsiteY47" fmla="*/ 1453603 h 2071729"/>
                  <a:gd name="connsiteX48" fmla="*/ 433083 w 2833599"/>
                  <a:gd name="connsiteY48" fmla="*/ 1341313 h 2071729"/>
                  <a:gd name="connsiteX49" fmla="*/ 594387 w 2833599"/>
                  <a:gd name="connsiteY49" fmla="*/ 1236785 h 2071729"/>
                  <a:gd name="connsiteX50" fmla="*/ 662579 w 2833599"/>
                  <a:gd name="connsiteY50" fmla="*/ 1192781 h 2071729"/>
                  <a:gd name="connsiteX51" fmla="*/ 746046 w 2833599"/>
                  <a:gd name="connsiteY51" fmla="*/ 1114447 h 2071729"/>
                  <a:gd name="connsiteX52" fmla="*/ 855707 w 2833599"/>
                  <a:gd name="connsiteY52" fmla="*/ 1007909 h 2071729"/>
                  <a:gd name="connsiteX53" fmla="*/ 989522 w 2833599"/>
                  <a:gd name="connsiteY53" fmla="*/ 832839 h 2071729"/>
                  <a:gd name="connsiteX54" fmla="*/ 1034766 w 2833599"/>
                  <a:gd name="connsiteY54" fmla="*/ 723302 h 2071729"/>
                  <a:gd name="connsiteX55" fmla="*/ 1053816 w 2833599"/>
                  <a:gd name="connsiteY55" fmla="*/ 632814 h 2071729"/>
                  <a:gd name="connsiteX56" fmla="*/ 1053321 w 2833599"/>
                  <a:gd name="connsiteY56" fmla="*/ 549471 h 2071729"/>
                  <a:gd name="connsiteX57" fmla="*/ 1046301 w 2833599"/>
                  <a:gd name="connsiteY57" fmla="*/ 447077 h 2071729"/>
                  <a:gd name="connsiteX58" fmla="*/ 1022737 w 2833599"/>
                  <a:gd name="connsiteY58" fmla="*/ 352199 h 2071729"/>
                  <a:gd name="connsiteX59" fmla="*/ 1001058 w 2833599"/>
                  <a:gd name="connsiteY59" fmla="*/ 282771 h 2071729"/>
                  <a:gd name="connsiteX60" fmla="*/ 970100 w 2833599"/>
                  <a:gd name="connsiteY60" fmla="*/ 211457 h 2071729"/>
                  <a:gd name="connsiteX61" fmla="*/ 946659 w 2833599"/>
                  <a:gd name="connsiteY61" fmla="*/ 149421 h 2071729"/>
                  <a:gd name="connsiteX62" fmla="*/ 915703 w 2833599"/>
                  <a:gd name="connsiteY62" fmla="*/ 58933 h 2071729"/>
                  <a:gd name="connsiteX0" fmla="*/ 915703 w 2768025"/>
                  <a:gd name="connsiteY0" fmla="*/ 58933 h 2070465"/>
                  <a:gd name="connsiteX1" fmla="*/ 934753 w 2768025"/>
                  <a:gd name="connsiteY1" fmla="*/ 1783 h 2070465"/>
                  <a:gd name="connsiteX2" fmla="*/ 953803 w 2768025"/>
                  <a:gd name="connsiteY2" fmla="*/ 18452 h 2070465"/>
                  <a:gd name="connsiteX3" fmla="*/ 968091 w 2768025"/>
                  <a:gd name="connsiteY3" fmla="*/ 58933 h 2070465"/>
                  <a:gd name="connsiteX4" fmla="*/ 984759 w 2768025"/>
                  <a:gd name="connsiteY4" fmla="*/ 75602 h 2070465"/>
                  <a:gd name="connsiteX5" fmla="*/ 994284 w 2768025"/>
                  <a:gd name="connsiteY5" fmla="*/ 85127 h 2070465"/>
                  <a:gd name="connsiteX6" fmla="*/ 1001428 w 2768025"/>
                  <a:gd name="connsiteY6" fmla="*/ 120846 h 2070465"/>
                  <a:gd name="connsiteX7" fmla="*/ 1010953 w 2768025"/>
                  <a:gd name="connsiteY7" fmla="*/ 125608 h 2070465"/>
                  <a:gd name="connsiteX8" fmla="*/ 1022859 w 2768025"/>
                  <a:gd name="connsiteY8" fmla="*/ 120846 h 2070465"/>
                  <a:gd name="connsiteX9" fmla="*/ 1030003 w 2768025"/>
                  <a:gd name="connsiteY9" fmla="*/ 66077 h 2070465"/>
                  <a:gd name="connsiteX10" fmla="*/ 1030003 w 2768025"/>
                  <a:gd name="connsiteY10" fmla="*/ 66077 h 2070465"/>
                  <a:gd name="connsiteX11" fmla="*/ 1046672 w 2768025"/>
                  <a:gd name="connsiteY11" fmla="*/ 56552 h 2070465"/>
                  <a:gd name="connsiteX12" fmla="*/ 1063341 w 2768025"/>
                  <a:gd name="connsiteY12" fmla="*/ 73221 h 2070465"/>
                  <a:gd name="connsiteX13" fmla="*/ 1063341 w 2768025"/>
                  <a:gd name="connsiteY13" fmla="*/ 87508 h 2070465"/>
                  <a:gd name="connsiteX14" fmla="*/ 1077628 w 2768025"/>
                  <a:gd name="connsiteY14" fmla="*/ 54171 h 2070465"/>
                  <a:gd name="connsiteX15" fmla="*/ 1087153 w 2768025"/>
                  <a:gd name="connsiteY15" fmla="*/ 27977 h 2070465"/>
                  <a:gd name="connsiteX16" fmla="*/ 1094297 w 2768025"/>
                  <a:gd name="connsiteY16" fmla="*/ 54171 h 2070465"/>
                  <a:gd name="connsiteX17" fmla="*/ 1101441 w 2768025"/>
                  <a:gd name="connsiteY17" fmla="*/ 92271 h 2070465"/>
                  <a:gd name="connsiteX18" fmla="*/ 1110966 w 2768025"/>
                  <a:gd name="connsiteY18" fmla="*/ 104177 h 2070465"/>
                  <a:gd name="connsiteX19" fmla="*/ 1125253 w 2768025"/>
                  <a:gd name="connsiteY19" fmla="*/ 61314 h 2070465"/>
                  <a:gd name="connsiteX20" fmla="*/ 1141922 w 2768025"/>
                  <a:gd name="connsiteY20" fmla="*/ 30358 h 2070465"/>
                  <a:gd name="connsiteX21" fmla="*/ 1141922 w 2768025"/>
                  <a:gd name="connsiteY21" fmla="*/ 30358 h 2070465"/>
                  <a:gd name="connsiteX22" fmla="*/ 1182403 w 2768025"/>
                  <a:gd name="connsiteY22" fmla="*/ 27977 h 2070465"/>
                  <a:gd name="connsiteX23" fmla="*/ 1199072 w 2768025"/>
                  <a:gd name="connsiteY23" fmla="*/ 73221 h 2070465"/>
                  <a:gd name="connsiteX24" fmla="*/ 1201453 w 2768025"/>
                  <a:gd name="connsiteY24" fmla="*/ 94652 h 2070465"/>
                  <a:gd name="connsiteX25" fmla="*/ 1222884 w 2768025"/>
                  <a:gd name="connsiteY25" fmla="*/ 56552 h 2070465"/>
                  <a:gd name="connsiteX26" fmla="*/ 1246697 w 2768025"/>
                  <a:gd name="connsiteY26" fmla="*/ 37502 h 2070465"/>
                  <a:gd name="connsiteX27" fmla="*/ 1263366 w 2768025"/>
                  <a:gd name="connsiteY27" fmla="*/ 23214 h 2070465"/>
                  <a:gd name="connsiteX28" fmla="*/ 1287178 w 2768025"/>
                  <a:gd name="connsiteY28" fmla="*/ 4164 h 2070465"/>
                  <a:gd name="connsiteX29" fmla="*/ 1303847 w 2768025"/>
                  <a:gd name="connsiteY29" fmla="*/ 58933 h 2070465"/>
                  <a:gd name="connsiteX30" fmla="*/ 1310991 w 2768025"/>
                  <a:gd name="connsiteY30" fmla="*/ 87508 h 2070465"/>
                  <a:gd name="connsiteX31" fmla="*/ 1334803 w 2768025"/>
                  <a:gd name="connsiteY31" fmla="*/ 111321 h 2070465"/>
                  <a:gd name="connsiteX32" fmla="*/ 1356234 w 2768025"/>
                  <a:gd name="connsiteY32" fmla="*/ 118464 h 2070465"/>
                  <a:gd name="connsiteX33" fmla="*/ 1372903 w 2768025"/>
                  <a:gd name="connsiteY33" fmla="*/ 204189 h 2070465"/>
                  <a:gd name="connsiteX34" fmla="*/ 1403859 w 2768025"/>
                  <a:gd name="connsiteY34" fmla="*/ 328014 h 2070465"/>
                  <a:gd name="connsiteX35" fmla="*/ 1446722 w 2768025"/>
                  <a:gd name="connsiteY35" fmla="*/ 451839 h 2070465"/>
                  <a:gd name="connsiteX36" fmla="*/ 1494347 w 2768025"/>
                  <a:gd name="connsiteY36" fmla="*/ 592333 h 2070465"/>
                  <a:gd name="connsiteX37" fmla="*/ 1539591 w 2768025"/>
                  <a:gd name="connsiteY37" fmla="*/ 689964 h 2070465"/>
                  <a:gd name="connsiteX38" fmla="*/ 1589597 w 2768025"/>
                  <a:gd name="connsiteY38" fmla="*/ 792358 h 2070465"/>
                  <a:gd name="connsiteX39" fmla="*/ 1658653 w 2768025"/>
                  <a:gd name="connsiteY39" fmla="*/ 909039 h 2070465"/>
                  <a:gd name="connsiteX40" fmla="*/ 1727709 w 2768025"/>
                  <a:gd name="connsiteY40" fmla="*/ 1028102 h 2070465"/>
                  <a:gd name="connsiteX41" fmla="*/ 1799147 w 2768025"/>
                  <a:gd name="connsiteY41" fmla="*/ 1132877 h 2070465"/>
                  <a:gd name="connsiteX42" fmla="*/ 1916007 w 2768025"/>
                  <a:gd name="connsiteY42" fmla="*/ 976286 h 2070465"/>
                  <a:gd name="connsiteX43" fmla="*/ 2087106 w 2768025"/>
                  <a:gd name="connsiteY43" fmla="*/ 780555 h 2070465"/>
                  <a:gd name="connsiteX44" fmla="*/ 2764939 w 2768025"/>
                  <a:gd name="connsiteY44" fmla="*/ 1619809 h 2070465"/>
                  <a:gd name="connsiteX45" fmla="*/ 2243758 w 2768025"/>
                  <a:gd name="connsiteY45" fmla="*/ 1723353 h 2070465"/>
                  <a:gd name="connsiteX46" fmla="*/ 300720 w 2768025"/>
                  <a:gd name="connsiteY46" fmla="*/ 2069241 h 2070465"/>
                  <a:gd name="connsiteX47" fmla="*/ 0 w 2768025"/>
                  <a:gd name="connsiteY47" fmla="*/ 1588503 h 2070465"/>
                  <a:gd name="connsiteX48" fmla="*/ 260023 w 2768025"/>
                  <a:gd name="connsiteY48" fmla="*/ 1453603 h 2070465"/>
                  <a:gd name="connsiteX49" fmla="*/ 433083 w 2768025"/>
                  <a:gd name="connsiteY49" fmla="*/ 1341313 h 2070465"/>
                  <a:gd name="connsiteX50" fmla="*/ 594387 w 2768025"/>
                  <a:gd name="connsiteY50" fmla="*/ 1236785 h 2070465"/>
                  <a:gd name="connsiteX51" fmla="*/ 662579 w 2768025"/>
                  <a:gd name="connsiteY51" fmla="*/ 1192781 h 2070465"/>
                  <a:gd name="connsiteX52" fmla="*/ 746046 w 2768025"/>
                  <a:gd name="connsiteY52" fmla="*/ 1114447 h 2070465"/>
                  <a:gd name="connsiteX53" fmla="*/ 855707 w 2768025"/>
                  <a:gd name="connsiteY53" fmla="*/ 1007909 h 2070465"/>
                  <a:gd name="connsiteX54" fmla="*/ 989522 w 2768025"/>
                  <a:gd name="connsiteY54" fmla="*/ 832839 h 2070465"/>
                  <a:gd name="connsiteX55" fmla="*/ 1034766 w 2768025"/>
                  <a:gd name="connsiteY55" fmla="*/ 723302 h 2070465"/>
                  <a:gd name="connsiteX56" fmla="*/ 1053816 w 2768025"/>
                  <a:gd name="connsiteY56" fmla="*/ 632814 h 2070465"/>
                  <a:gd name="connsiteX57" fmla="*/ 1053321 w 2768025"/>
                  <a:gd name="connsiteY57" fmla="*/ 549471 h 2070465"/>
                  <a:gd name="connsiteX58" fmla="*/ 1046301 w 2768025"/>
                  <a:gd name="connsiteY58" fmla="*/ 447077 h 2070465"/>
                  <a:gd name="connsiteX59" fmla="*/ 1022737 w 2768025"/>
                  <a:gd name="connsiteY59" fmla="*/ 352199 h 2070465"/>
                  <a:gd name="connsiteX60" fmla="*/ 1001058 w 2768025"/>
                  <a:gd name="connsiteY60" fmla="*/ 282771 h 2070465"/>
                  <a:gd name="connsiteX61" fmla="*/ 970100 w 2768025"/>
                  <a:gd name="connsiteY61" fmla="*/ 211457 h 2070465"/>
                  <a:gd name="connsiteX62" fmla="*/ 946659 w 2768025"/>
                  <a:gd name="connsiteY62" fmla="*/ 149421 h 2070465"/>
                  <a:gd name="connsiteX63" fmla="*/ 915703 w 2768025"/>
                  <a:gd name="connsiteY63" fmla="*/ 58933 h 2070465"/>
                  <a:gd name="connsiteX0" fmla="*/ 915703 w 2768026"/>
                  <a:gd name="connsiteY0" fmla="*/ 58933 h 2070465"/>
                  <a:gd name="connsiteX1" fmla="*/ 934753 w 2768026"/>
                  <a:gd name="connsiteY1" fmla="*/ 1783 h 2070465"/>
                  <a:gd name="connsiteX2" fmla="*/ 953803 w 2768026"/>
                  <a:gd name="connsiteY2" fmla="*/ 18452 h 2070465"/>
                  <a:gd name="connsiteX3" fmla="*/ 968091 w 2768026"/>
                  <a:gd name="connsiteY3" fmla="*/ 58933 h 2070465"/>
                  <a:gd name="connsiteX4" fmla="*/ 984759 w 2768026"/>
                  <a:gd name="connsiteY4" fmla="*/ 75602 h 2070465"/>
                  <a:gd name="connsiteX5" fmla="*/ 994284 w 2768026"/>
                  <a:gd name="connsiteY5" fmla="*/ 85127 h 2070465"/>
                  <a:gd name="connsiteX6" fmla="*/ 1001428 w 2768026"/>
                  <a:gd name="connsiteY6" fmla="*/ 120846 h 2070465"/>
                  <a:gd name="connsiteX7" fmla="*/ 1010953 w 2768026"/>
                  <a:gd name="connsiteY7" fmla="*/ 125608 h 2070465"/>
                  <a:gd name="connsiteX8" fmla="*/ 1022859 w 2768026"/>
                  <a:gd name="connsiteY8" fmla="*/ 120846 h 2070465"/>
                  <a:gd name="connsiteX9" fmla="*/ 1030003 w 2768026"/>
                  <a:gd name="connsiteY9" fmla="*/ 66077 h 2070465"/>
                  <a:gd name="connsiteX10" fmla="*/ 1030003 w 2768026"/>
                  <a:gd name="connsiteY10" fmla="*/ 66077 h 2070465"/>
                  <a:gd name="connsiteX11" fmla="*/ 1046672 w 2768026"/>
                  <a:gd name="connsiteY11" fmla="*/ 56552 h 2070465"/>
                  <a:gd name="connsiteX12" fmla="*/ 1063341 w 2768026"/>
                  <a:gd name="connsiteY12" fmla="*/ 73221 h 2070465"/>
                  <a:gd name="connsiteX13" fmla="*/ 1063341 w 2768026"/>
                  <a:gd name="connsiteY13" fmla="*/ 87508 h 2070465"/>
                  <a:gd name="connsiteX14" fmla="*/ 1077628 w 2768026"/>
                  <a:gd name="connsiteY14" fmla="*/ 54171 h 2070465"/>
                  <a:gd name="connsiteX15" fmla="*/ 1087153 w 2768026"/>
                  <a:gd name="connsiteY15" fmla="*/ 27977 h 2070465"/>
                  <a:gd name="connsiteX16" fmla="*/ 1094297 w 2768026"/>
                  <a:gd name="connsiteY16" fmla="*/ 54171 h 2070465"/>
                  <a:gd name="connsiteX17" fmla="*/ 1101441 w 2768026"/>
                  <a:gd name="connsiteY17" fmla="*/ 92271 h 2070465"/>
                  <a:gd name="connsiteX18" fmla="*/ 1110966 w 2768026"/>
                  <a:gd name="connsiteY18" fmla="*/ 104177 h 2070465"/>
                  <a:gd name="connsiteX19" fmla="*/ 1125253 w 2768026"/>
                  <a:gd name="connsiteY19" fmla="*/ 61314 h 2070465"/>
                  <a:gd name="connsiteX20" fmla="*/ 1141922 w 2768026"/>
                  <a:gd name="connsiteY20" fmla="*/ 30358 h 2070465"/>
                  <a:gd name="connsiteX21" fmla="*/ 1141922 w 2768026"/>
                  <a:gd name="connsiteY21" fmla="*/ 30358 h 2070465"/>
                  <a:gd name="connsiteX22" fmla="*/ 1182403 w 2768026"/>
                  <a:gd name="connsiteY22" fmla="*/ 27977 h 2070465"/>
                  <a:gd name="connsiteX23" fmla="*/ 1199072 w 2768026"/>
                  <a:gd name="connsiteY23" fmla="*/ 73221 h 2070465"/>
                  <a:gd name="connsiteX24" fmla="*/ 1201453 w 2768026"/>
                  <a:gd name="connsiteY24" fmla="*/ 94652 h 2070465"/>
                  <a:gd name="connsiteX25" fmla="*/ 1222884 w 2768026"/>
                  <a:gd name="connsiteY25" fmla="*/ 56552 h 2070465"/>
                  <a:gd name="connsiteX26" fmla="*/ 1246697 w 2768026"/>
                  <a:gd name="connsiteY26" fmla="*/ 37502 h 2070465"/>
                  <a:gd name="connsiteX27" fmla="*/ 1263366 w 2768026"/>
                  <a:gd name="connsiteY27" fmla="*/ 23214 h 2070465"/>
                  <a:gd name="connsiteX28" fmla="*/ 1287178 w 2768026"/>
                  <a:gd name="connsiteY28" fmla="*/ 4164 h 2070465"/>
                  <a:gd name="connsiteX29" fmla="*/ 1303847 w 2768026"/>
                  <a:gd name="connsiteY29" fmla="*/ 58933 h 2070465"/>
                  <a:gd name="connsiteX30" fmla="*/ 1310991 w 2768026"/>
                  <a:gd name="connsiteY30" fmla="*/ 87508 h 2070465"/>
                  <a:gd name="connsiteX31" fmla="*/ 1334803 w 2768026"/>
                  <a:gd name="connsiteY31" fmla="*/ 111321 h 2070465"/>
                  <a:gd name="connsiteX32" fmla="*/ 1356234 w 2768026"/>
                  <a:gd name="connsiteY32" fmla="*/ 118464 h 2070465"/>
                  <a:gd name="connsiteX33" fmla="*/ 1372903 w 2768026"/>
                  <a:gd name="connsiteY33" fmla="*/ 204189 h 2070465"/>
                  <a:gd name="connsiteX34" fmla="*/ 1403859 w 2768026"/>
                  <a:gd name="connsiteY34" fmla="*/ 328014 h 2070465"/>
                  <a:gd name="connsiteX35" fmla="*/ 1446722 w 2768026"/>
                  <a:gd name="connsiteY35" fmla="*/ 451839 h 2070465"/>
                  <a:gd name="connsiteX36" fmla="*/ 1494347 w 2768026"/>
                  <a:gd name="connsiteY36" fmla="*/ 592333 h 2070465"/>
                  <a:gd name="connsiteX37" fmla="*/ 1539591 w 2768026"/>
                  <a:gd name="connsiteY37" fmla="*/ 689964 h 2070465"/>
                  <a:gd name="connsiteX38" fmla="*/ 1589597 w 2768026"/>
                  <a:gd name="connsiteY38" fmla="*/ 792358 h 2070465"/>
                  <a:gd name="connsiteX39" fmla="*/ 1658653 w 2768026"/>
                  <a:gd name="connsiteY39" fmla="*/ 909039 h 2070465"/>
                  <a:gd name="connsiteX40" fmla="*/ 1727709 w 2768026"/>
                  <a:gd name="connsiteY40" fmla="*/ 1028102 h 2070465"/>
                  <a:gd name="connsiteX41" fmla="*/ 1799147 w 2768026"/>
                  <a:gd name="connsiteY41" fmla="*/ 1132877 h 2070465"/>
                  <a:gd name="connsiteX42" fmla="*/ 1916007 w 2768026"/>
                  <a:gd name="connsiteY42" fmla="*/ 976286 h 2070465"/>
                  <a:gd name="connsiteX43" fmla="*/ 2087106 w 2768026"/>
                  <a:gd name="connsiteY43" fmla="*/ 780555 h 2070465"/>
                  <a:gd name="connsiteX44" fmla="*/ 2764939 w 2768026"/>
                  <a:gd name="connsiteY44" fmla="*/ 1619809 h 2070465"/>
                  <a:gd name="connsiteX45" fmla="*/ 2243758 w 2768026"/>
                  <a:gd name="connsiteY45" fmla="*/ 1723353 h 2070465"/>
                  <a:gd name="connsiteX46" fmla="*/ 300720 w 2768026"/>
                  <a:gd name="connsiteY46" fmla="*/ 2069241 h 2070465"/>
                  <a:gd name="connsiteX47" fmla="*/ 0 w 2768026"/>
                  <a:gd name="connsiteY47" fmla="*/ 1588503 h 2070465"/>
                  <a:gd name="connsiteX48" fmla="*/ 260023 w 2768026"/>
                  <a:gd name="connsiteY48" fmla="*/ 1453603 h 2070465"/>
                  <a:gd name="connsiteX49" fmla="*/ 433083 w 2768026"/>
                  <a:gd name="connsiteY49" fmla="*/ 1341313 h 2070465"/>
                  <a:gd name="connsiteX50" fmla="*/ 594387 w 2768026"/>
                  <a:gd name="connsiteY50" fmla="*/ 1236785 h 2070465"/>
                  <a:gd name="connsiteX51" fmla="*/ 662579 w 2768026"/>
                  <a:gd name="connsiteY51" fmla="*/ 1192781 h 2070465"/>
                  <a:gd name="connsiteX52" fmla="*/ 746046 w 2768026"/>
                  <a:gd name="connsiteY52" fmla="*/ 1114447 h 2070465"/>
                  <a:gd name="connsiteX53" fmla="*/ 855707 w 2768026"/>
                  <a:gd name="connsiteY53" fmla="*/ 1007909 h 2070465"/>
                  <a:gd name="connsiteX54" fmla="*/ 989522 w 2768026"/>
                  <a:gd name="connsiteY54" fmla="*/ 832839 h 2070465"/>
                  <a:gd name="connsiteX55" fmla="*/ 1034766 w 2768026"/>
                  <a:gd name="connsiteY55" fmla="*/ 723302 h 2070465"/>
                  <a:gd name="connsiteX56" fmla="*/ 1053816 w 2768026"/>
                  <a:gd name="connsiteY56" fmla="*/ 632814 h 2070465"/>
                  <a:gd name="connsiteX57" fmla="*/ 1053321 w 2768026"/>
                  <a:gd name="connsiteY57" fmla="*/ 549471 h 2070465"/>
                  <a:gd name="connsiteX58" fmla="*/ 1046301 w 2768026"/>
                  <a:gd name="connsiteY58" fmla="*/ 447077 h 2070465"/>
                  <a:gd name="connsiteX59" fmla="*/ 1022737 w 2768026"/>
                  <a:gd name="connsiteY59" fmla="*/ 352199 h 2070465"/>
                  <a:gd name="connsiteX60" fmla="*/ 1001058 w 2768026"/>
                  <a:gd name="connsiteY60" fmla="*/ 282771 h 2070465"/>
                  <a:gd name="connsiteX61" fmla="*/ 970100 w 2768026"/>
                  <a:gd name="connsiteY61" fmla="*/ 211457 h 2070465"/>
                  <a:gd name="connsiteX62" fmla="*/ 946659 w 2768026"/>
                  <a:gd name="connsiteY62" fmla="*/ 149421 h 2070465"/>
                  <a:gd name="connsiteX63" fmla="*/ 915703 w 2768026"/>
                  <a:gd name="connsiteY63" fmla="*/ 58933 h 2070465"/>
                  <a:gd name="connsiteX0" fmla="*/ 915703 w 2836930"/>
                  <a:gd name="connsiteY0" fmla="*/ 58933 h 2070595"/>
                  <a:gd name="connsiteX1" fmla="*/ 934753 w 2836930"/>
                  <a:gd name="connsiteY1" fmla="*/ 1783 h 2070595"/>
                  <a:gd name="connsiteX2" fmla="*/ 953803 w 2836930"/>
                  <a:gd name="connsiteY2" fmla="*/ 18452 h 2070595"/>
                  <a:gd name="connsiteX3" fmla="*/ 968091 w 2836930"/>
                  <a:gd name="connsiteY3" fmla="*/ 58933 h 2070595"/>
                  <a:gd name="connsiteX4" fmla="*/ 984759 w 2836930"/>
                  <a:gd name="connsiteY4" fmla="*/ 75602 h 2070595"/>
                  <a:gd name="connsiteX5" fmla="*/ 994284 w 2836930"/>
                  <a:gd name="connsiteY5" fmla="*/ 85127 h 2070595"/>
                  <a:gd name="connsiteX6" fmla="*/ 1001428 w 2836930"/>
                  <a:gd name="connsiteY6" fmla="*/ 120846 h 2070595"/>
                  <a:gd name="connsiteX7" fmla="*/ 1010953 w 2836930"/>
                  <a:gd name="connsiteY7" fmla="*/ 125608 h 2070595"/>
                  <a:gd name="connsiteX8" fmla="*/ 1022859 w 2836930"/>
                  <a:gd name="connsiteY8" fmla="*/ 120846 h 2070595"/>
                  <a:gd name="connsiteX9" fmla="*/ 1030003 w 2836930"/>
                  <a:gd name="connsiteY9" fmla="*/ 66077 h 2070595"/>
                  <a:gd name="connsiteX10" fmla="*/ 1030003 w 2836930"/>
                  <a:gd name="connsiteY10" fmla="*/ 66077 h 2070595"/>
                  <a:gd name="connsiteX11" fmla="*/ 1046672 w 2836930"/>
                  <a:gd name="connsiteY11" fmla="*/ 56552 h 2070595"/>
                  <a:gd name="connsiteX12" fmla="*/ 1063341 w 2836930"/>
                  <a:gd name="connsiteY12" fmla="*/ 73221 h 2070595"/>
                  <a:gd name="connsiteX13" fmla="*/ 1063341 w 2836930"/>
                  <a:gd name="connsiteY13" fmla="*/ 87508 h 2070595"/>
                  <a:gd name="connsiteX14" fmla="*/ 1077628 w 2836930"/>
                  <a:gd name="connsiteY14" fmla="*/ 54171 h 2070595"/>
                  <a:gd name="connsiteX15" fmla="*/ 1087153 w 2836930"/>
                  <a:gd name="connsiteY15" fmla="*/ 27977 h 2070595"/>
                  <a:gd name="connsiteX16" fmla="*/ 1094297 w 2836930"/>
                  <a:gd name="connsiteY16" fmla="*/ 54171 h 2070595"/>
                  <a:gd name="connsiteX17" fmla="*/ 1101441 w 2836930"/>
                  <a:gd name="connsiteY17" fmla="*/ 92271 h 2070595"/>
                  <a:gd name="connsiteX18" fmla="*/ 1110966 w 2836930"/>
                  <a:gd name="connsiteY18" fmla="*/ 104177 h 2070595"/>
                  <a:gd name="connsiteX19" fmla="*/ 1125253 w 2836930"/>
                  <a:gd name="connsiteY19" fmla="*/ 61314 h 2070595"/>
                  <a:gd name="connsiteX20" fmla="*/ 1141922 w 2836930"/>
                  <a:gd name="connsiteY20" fmla="*/ 30358 h 2070595"/>
                  <a:gd name="connsiteX21" fmla="*/ 1141922 w 2836930"/>
                  <a:gd name="connsiteY21" fmla="*/ 30358 h 2070595"/>
                  <a:gd name="connsiteX22" fmla="*/ 1182403 w 2836930"/>
                  <a:gd name="connsiteY22" fmla="*/ 27977 h 2070595"/>
                  <a:gd name="connsiteX23" fmla="*/ 1199072 w 2836930"/>
                  <a:gd name="connsiteY23" fmla="*/ 73221 h 2070595"/>
                  <a:gd name="connsiteX24" fmla="*/ 1201453 w 2836930"/>
                  <a:gd name="connsiteY24" fmla="*/ 94652 h 2070595"/>
                  <a:gd name="connsiteX25" fmla="*/ 1222884 w 2836930"/>
                  <a:gd name="connsiteY25" fmla="*/ 56552 h 2070595"/>
                  <a:gd name="connsiteX26" fmla="*/ 1246697 w 2836930"/>
                  <a:gd name="connsiteY26" fmla="*/ 37502 h 2070595"/>
                  <a:gd name="connsiteX27" fmla="*/ 1263366 w 2836930"/>
                  <a:gd name="connsiteY27" fmla="*/ 23214 h 2070595"/>
                  <a:gd name="connsiteX28" fmla="*/ 1287178 w 2836930"/>
                  <a:gd name="connsiteY28" fmla="*/ 4164 h 2070595"/>
                  <a:gd name="connsiteX29" fmla="*/ 1303847 w 2836930"/>
                  <a:gd name="connsiteY29" fmla="*/ 58933 h 2070595"/>
                  <a:gd name="connsiteX30" fmla="*/ 1310991 w 2836930"/>
                  <a:gd name="connsiteY30" fmla="*/ 87508 h 2070595"/>
                  <a:gd name="connsiteX31" fmla="*/ 1334803 w 2836930"/>
                  <a:gd name="connsiteY31" fmla="*/ 111321 h 2070595"/>
                  <a:gd name="connsiteX32" fmla="*/ 1356234 w 2836930"/>
                  <a:gd name="connsiteY32" fmla="*/ 118464 h 2070595"/>
                  <a:gd name="connsiteX33" fmla="*/ 1372903 w 2836930"/>
                  <a:gd name="connsiteY33" fmla="*/ 204189 h 2070595"/>
                  <a:gd name="connsiteX34" fmla="*/ 1403859 w 2836930"/>
                  <a:gd name="connsiteY34" fmla="*/ 328014 h 2070595"/>
                  <a:gd name="connsiteX35" fmla="*/ 1446722 w 2836930"/>
                  <a:gd name="connsiteY35" fmla="*/ 451839 h 2070595"/>
                  <a:gd name="connsiteX36" fmla="*/ 1494347 w 2836930"/>
                  <a:gd name="connsiteY36" fmla="*/ 592333 h 2070595"/>
                  <a:gd name="connsiteX37" fmla="*/ 1539591 w 2836930"/>
                  <a:gd name="connsiteY37" fmla="*/ 689964 h 2070595"/>
                  <a:gd name="connsiteX38" fmla="*/ 1589597 w 2836930"/>
                  <a:gd name="connsiteY38" fmla="*/ 792358 h 2070595"/>
                  <a:gd name="connsiteX39" fmla="*/ 1658653 w 2836930"/>
                  <a:gd name="connsiteY39" fmla="*/ 909039 h 2070595"/>
                  <a:gd name="connsiteX40" fmla="*/ 1727709 w 2836930"/>
                  <a:gd name="connsiteY40" fmla="*/ 1028102 h 2070595"/>
                  <a:gd name="connsiteX41" fmla="*/ 1799147 w 2836930"/>
                  <a:gd name="connsiteY41" fmla="*/ 1132877 h 2070595"/>
                  <a:gd name="connsiteX42" fmla="*/ 1916007 w 2836930"/>
                  <a:gd name="connsiteY42" fmla="*/ 976286 h 2070595"/>
                  <a:gd name="connsiteX43" fmla="*/ 2087106 w 2836930"/>
                  <a:gd name="connsiteY43" fmla="*/ 780555 h 2070595"/>
                  <a:gd name="connsiteX44" fmla="*/ 2764939 w 2836930"/>
                  <a:gd name="connsiteY44" fmla="*/ 1619809 h 2070595"/>
                  <a:gd name="connsiteX45" fmla="*/ 2581191 w 2836930"/>
                  <a:gd name="connsiteY45" fmla="*/ 1753414 h 2070595"/>
                  <a:gd name="connsiteX46" fmla="*/ 300720 w 2836930"/>
                  <a:gd name="connsiteY46" fmla="*/ 2069241 h 2070595"/>
                  <a:gd name="connsiteX47" fmla="*/ 0 w 2836930"/>
                  <a:gd name="connsiteY47" fmla="*/ 1588503 h 2070595"/>
                  <a:gd name="connsiteX48" fmla="*/ 260023 w 2836930"/>
                  <a:gd name="connsiteY48" fmla="*/ 1453603 h 2070595"/>
                  <a:gd name="connsiteX49" fmla="*/ 433083 w 2836930"/>
                  <a:gd name="connsiteY49" fmla="*/ 1341313 h 2070595"/>
                  <a:gd name="connsiteX50" fmla="*/ 594387 w 2836930"/>
                  <a:gd name="connsiteY50" fmla="*/ 1236785 h 2070595"/>
                  <a:gd name="connsiteX51" fmla="*/ 662579 w 2836930"/>
                  <a:gd name="connsiteY51" fmla="*/ 1192781 h 2070595"/>
                  <a:gd name="connsiteX52" fmla="*/ 746046 w 2836930"/>
                  <a:gd name="connsiteY52" fmla="*/ 1114447 h 2070595"/>
                  <a:gd name="connsiteX53" fmla="*/ 855707 w 2836930"/>
                  <a:gd name="connsiteY53" fmla="*/ 1007909 h 2070595"/>
                  <a:gd name="connsiteX54" fmla="*/ 989522 w 2836930"/>
                  <a:gd name="connsiteY54" fmla="*/ 832839 h 2070595"/>
                  <a:gd name="connsiteX55" fmla="*/ 1034766 w 2836930"/>
                  <a:gd name="connsiteY55" fmla="*/ 723302 h 2070595"/>
                  <a:gd name="connsiteX56" fmla="*/ 1053816 w 2836930"/>
                  <a:gd name="connsiteY56" fmla="*/ 632814 h 2070595"/>
                  <a:gd name="connsiteX57" fmla="*/ 1053321 w 2836930"/>
                  <a:gd name="connsiteY57" fmla="*/ 549471 h 2070595"/>
                  <a:gd name="connsiteX58" fmla="*/ 1046301 w 2836930"/>
                  <a:gd name="connsiteY58" fmla="*/ 447077 h 2070595"/>
                  <a:gd name="connsiteX59" fmla="*/ 1022737 w 2836930"/>
                  <a:gd name="connsiteY59" fmla="*/ 352199 h 2070595"/>
                  <a:gd name="connsiteX60" fmla="*/ 1001058 w 2836930"/>
                  <a:gd name="connsiteY60" fmla="*/ 282771 h 2070595"/>
                  <a:gd name="connsiteX61" fmla="*/ 970100 w 2836930"/>
                  <a:gd name="connsiteY61" fmla="*/ 211457 h 2070595"/>
                  <a:gd name="connsiteX62" fmla="*/ 946659 w 2836930"/>
                  <a:gd name="connsiteY62" fmla="*/ 149421 h 2070595"/>
                  <a:gd name="connsiteX63" fmla="*/ 915703 w 2836930"/>
                  <a:gd name="connsiteY63" fmla="*/ 58933 h 2070595"/>
                  <a:gd name="connsiteX0" fmla="*/ 915703 w 2836931"/>
                  <a:gd name="connsiteY0" fmla="*/ 58933 h 2070596"/>
                  <a:gd name="connsiteX1" fmla="*/ 934753 w 2836931"/>
                  <a:gd name="connsiteY1" fmla="*/ 1783 h 2070596"/>
                  <a:gd name="connsiteX2" fmla="*/ 953803 w 2836931"/>
                  <a:gd name="connsiteY2" fmla="*/ 18452 h 2070596"/>
                  <a:gd name="connsiteX3" fmla="*/ 968091 w 2836931"/>
                  <a:gd name="connsiteY3" fmla="*/ 58933 h 2070596"/>
                  <a:gd name="connsiteX4" fmla="*/ 984759 w 2836931"/>
                  <a:gd name="connsiteY4" fmla="*/ 75602 h 2070596"/>
                  <a:gd name="connsiteX5" fmla="*/ 994284 w 2836931"/>
                  <a:gd name="connsiteY5" fmla="*/ 85127 h 2070596"/>
                  <a:gd name="connsiteX6" fmla="*/ 1001428 w 2836931"/>
                  <a:gd name="connsiteY6" fmla="*/ 120846 h 2070596"/>
                  <a:gd name="connsiteX7" fmla="*/ 1010953 w 2836931"/>
                  <a:gd name="connsiteY7" fmla="*/ 125608 h 2070596"/>
                  <a:gd name="connsiteX8" fmla="*/ 1022859 w 2836931"/>
                  <a:gd name="connsiteY8" fmla="*/ 120846 h 2070596"/>
                  <a:gd name="connsiteX9" fmla="*/ 1030003 w 2836931"/>
                  <a:gd name="connsiteY9" fmla="*/ 66077 h 2070596"/>
                  <a:gd name="connsiteX10" fmla="*/ 1030003 w 2836931"/>
                  <a:gd name="connsiteY10" fmla="*/ 66077 h 2070596"/>
                  <a:gd name="connsiteX11" fmla="*/ 1046672 w 2836931"/>
                  <a:gd name="connsiteY11" fmla="*/ 56552 h 2070596"/>
                  <a:gd name="connsiteX12" fmla="*/ 1063341 w 2836931"/>
                  <a:gd name="connsiteY12" fmla="*/ 73221 h 2070596"/>
                  <a:gd name="connsiteX13" fmla="*/ 1063341 w 2836931"/>
                  <a:gd name="connsiteY13" fmla="*/ 87508 h 2070596"/>
                  <a:gd name="connsiteX14" fmla="*/ 1077628 w 2836931"/>
                  <a:gd name="connsiteY14" fmla="*/ 54171 h 2070596"/>
                  <a:gd name="connsiteX15" fmla="*/ 1087153 w 2836931"/>
                  <a:gd name="connsiteY15" fmla="*/ 27977 h 2070596"/>
                  <a:gd name="connsiteX16" fmla="*/ 1094297 w 2836931"/>
                  <a:gd name="connsiteY16" fmla="*/ 54171 h 2070596"/>
                  <a:gd name="connsiteX17" fmla="*/ 1101441 w 2836931"/>
                  <a:gd name="connsiteY17" fmla="*/ 92271 h 2070596"/>
                  <a:gd name="connsiteX18" fmla="*/ 1110966 w 2836931"/>
                  <a:gd name="connsiteY18" fmla="*/ 104177 h 2070596"/>
                  <a:gd name="connsiteX19" fmla="*/ 1125253 w 2836931"/>
                  <a:gd name="connsiteY19" fmla="*/ 61314 h 2070596"/>
                  <a:gd name="connsiteX20" fmla="*/ 1141922 w 2836931"/>
                  <a:gd name="connsiteY20" fmla="*/ 30358 h 2070596"/>
                  <a:gd name="connsiteX21" fmla="*/ 1141922 w 2836931"/>
                  <a:gd name="connsiteY21" fmla="*/ 30358 h 2070596"/>
                  <a:gd name="connsiteX22" fmla="*/ 1182403 w 2836931"/>
                  <a:gd name="connsiteY22" fmla="*/ 27977 h 2070596"/>
                  <a:gd name="connsiteX23" fmla="*/ 1199072 w 2836931"/>
                  <a:gd name="connsiteY23" fmla="*/ 73221 h 2070596"/>
                  <a:gd name="connsiteX24" fmla="*/ 1201453 w 2836931"/>
                  <a:gd name="connsiteY24" fmla="*/ 94652 h 2070596"/>
                  <a:gd name="connsiteX25" fmla="*/ 1222884 w 2836931"/>
                  <a:gd name="connsiteY25" fmla="*/ 56552 h 2070596"/>
                  <a:gd name="connsiteX26" fmla="*/ 1246697 w 2836931"/>
                  <a:gd name="connsiteY26" fmla="*/ 37502 h 2070596"/>
                  <a:gd name="connsiteX27" fmla="*/ 1263366 w 2836931"/>
                  <a:gd name="connsiteY27" fmla="*/ 23214 h 2070596"/>
                  <a:gd name="connsiteX28" fmla="*/ 1287178 w 2836931"/>
                  <a:gd name="connsiteY28" fmla="*/ 4164 h 2070596"/>
                  <a:gd name="connsiteX29" fmla="*/ 1303847 w 2836931"/>
                  <a:gd name="connsiteY29" fmla="*/ 58933 h 2070596"/>
                  <a:gd name="connsiteX30" fmla="*/ 1310991 w 2836931"/>
                  <a:gd name="connsiteY30" fmla="*/ 87508 h 2070596"/>
                  <a:gd name="connsiteX31" fmla="*/ 1334803 w 2836931"/>
                  <a:gd name="connsiteY31" fmla="*/ 111321 h 2070596"/>
                  <a:gd name="connsiteX32" fmla="*/ 1356234 w 2836931"/>
                  <a:gd name="connsiteY32" fmla="*/ 118464 h 2070596"/>
                  <a:gd name="connsiteX33" fmla="*/ 1372903 w 2836931"/>
                  <a:gd name="connsiteY33" fmla="*/ 204189 h 2070596"/>
                  <a:gd name="connsiteX34" fmla="*/ 1403859 w 2836931"/>
                  <a:gd name="connsiteY34" fmla="*/ 328014 h 2070596"/>
                  <a:gd name="connsiteX35" fmla="*/ 1446722 w 2836931"/>
                  <a:gd name="connsiteY35" fmla="*/ 451839 h 2070596"/>
                  <a:gd name="connsiteX36" fmla="*/ 1494347 w 2836931"/>
                  <a:gd name="connsiteY36" fmla="*/ 592333 h 2070596"/>
                  <a:gd name="connsiteX37" fmla="*/ 1539591 w 2836931"/>
                  <a:gd name="connsiteY37" fmla="*/ 689964 h 2070596"/>
                  <a:gd name="connsiteX38" fmla="*/ 1589597 w 2836931"/>
                  <a:gd name="connsiteY38" fmla="*/ 792358 h 2070596"/>
                  <a:gd name="connsiteX39" fmla="*/ 1658653 w 2836931"/>
                  <a:gd name="connsiteY39" fmla="*/ 909039 h 2070596"/>
                  <a:gd name="connsiteX40" fmla="*/ 1727709 w 2836931"/>
                  <a:gd name="connsiteY40" fmla="*/ 1028102 h 2070596"/>
                  <a:gd name="connsiteX41" fmla="*/ 1799147 w 2836931"/>
                  <a:gd name="connsiteY41" fmla="*/ 1132877 h 2070596"/>
                  <a:gd name="connsiteX42" fmla="*/ 1916007 w 2836931"/>
                  <a:gd name="connsiteY42" fmla="*/ 976286 h 2070596"/>
                  <a:gd name="connsiteX43" fmla="*/ 2087106 w 2836931"/>
                  <a:gd name="connsiteY43" fmla="*/ 780555 h 2070596"/>
                  <a:gd name="connsiteX44" fmla="*/ 2764939 w 2836931"/>
                  <a:gd name="connsiteY44" fmla="*/ 1619809 h 2070596"/>
                  <a:gd name="connsiteX45" fmla="*/ 2581191 w 2836931"/>
                  <a:gd name="connsiteY45" fmla="*/ 1753414 h 2070596"/>
                  <a:gd name="connsiteX46" fmla="*/ 300720 w 2836931"/>
                  <a:gd name="connsiteY46" fmla="*/ 2069241 h 2070596"/>
                  <a:gd name="connsiteX47" fmla="*/ 0 w 2836931"/>
                  <a:gd name="connsiteY47" fmla="*/ 1588503 h 2070596"/>
                  <a:gd name="connsiteX48" fmla="*/ 260023 w 2836931"/>
                  <a:gd name="connsiteY48" fmla="*/ 1453603 h 2070596"/>
                  <a:gd name="connsiteX49" fmla="*/ 433083 w 2836931"/>
                  <a:gd name="connsiteY49" fmla="*/ 1341313 h 2070596"/>
                  <a:gd name="connsiteX50" fmla="*/ 594387 w 2836931"/>
                  <a:gd name="connsiteY50" fmla="*/ 1236785 h 2070596"/>
                  <a:gd name="connsiteX51" fmla="*/ 662579 w 2836931"/>
                  <a:gd name="connsiteY51" fmla="*/ 1192781 h 2070596"/>
                  <a:gd name="connsiteX52" fmla="*/ 746046 w 2836931"/>
                  <a:gd name="connsiteY52" fmla="*/ 1114447 h 2070596"/>
                  <a:gd name="connsiteX53" fmla="*/ 855707 w 2836931"/>
                  <a:gd name="connsiteY53" fmla="*/ 1007909 h 2070596"/>
                  <a:gd name="connsiteX54" fmla="*/ 989522 w 2836931"/>
                  <a:gd name="connsiteY54" fmla="*/ 832839 h 2070596"/>
                  <a:gd name="connsiteX55" fmla="*/ 1034766 w 2836931"/>
                  <a:gd name="connsiteY55" fmla="*/ 723302 h 2070596"/>
                  <a:gd name="connsiteX56" fmla="*/ 1053816 w 2836931"/>
                  <a:gd name="connsiteY56" fmla="*/ 632814 h 2070596"/>
                  <a:gd name="connsiteX57" fmla="*/ 1053321 w 2836931"/>
                  <a:gd name="connsiteY57" fmla="*/ 549471 h 2070596"/>
                  <a:gd name="connsiteX58" fmla="*/ 1046301 w 2836931"/>
                  <a:gd name="connsiteY58" fmla="*/ 447077 h 2070596"/>
                  <a:gd name="connsiteX59" fmla="*/ 1022737 w 2836931"/>
                  <a:gd name="connsiteY59" fmla="*/ 352199 h 2070596"/>
                  <a:gd name="connsiteX60" fmla="*/ 1001058 w 2836931"/>
                  <a:gd name="connsiteY60" fmla="*/ 282771 h 2070596"/>
                  <a:gd name="connsiteX61" fmla="*/ 970100 w 2836931"/>
                  <a:gd name="connsiteY61" fmla="*/ 211457 h 2070596"/>
                  <a:gd name="connsiteX62" fmla="*/ 946659 w 2836931"/>
                  <a:gd name="connsiteY62" fmla="*/ 149421 h 2070596"/>
                  <a:gd name="connsiteX63" fmla="*/ 915703 w 2836931"/>
                  <a:gd name="connsiteY63" fmla="*/ 58933 h 2070596"/>
                  <a:gd name="connsiteX0" fmla="*/ 915703 w 2844474"/>
                  <a:gd name="connsiteY0" fmla="*/ 58933 h 2070611"/>
                  <a:gd name="connsiteX1" fmla="*/ 934753 w 2844474"/>
                  <a:gd name="connsiteY1" fmla="*/ 1783 h 2070611"/>
                  <a:gd name="connsiteX2" fmla="*/ 953803 w 2844474"/>
                  <a:gd name="connsiteY2" fmla="*/ 18452 h 2070611"/>
                  <a:gd name="connsiteX3" fmla="*/ 968091 w 2844474"/>
                  <a:gd name="connsiteY3" fmla="*/ 58933 h 2070611"/>
                  <a:gd name="connsiteX4" fmla="*/ 984759 w 2844474"/>
                  <a:gd name="connsiteY4" fmla="*/ 75602 h 2070611"/>
                  <a:gd name="connsiteX5" fmla="*/ 994284 w 2844474"/>
                  <a:gd name="connsiteY5" fmla="*/ 85127 h 2070611"/>
                  <a:gd name="connsiteX6" fmla="*/ 1001428 w 2844474"/>
                  <a:gd name="connsiteY6" fmla="*/ 120846 h 2070611"/>
                  <a:gd name="connsiteX7" fmla="*/ 1010953 w 2844474"/>
                  <a:gd name="connsiteY7" fmla="*/ 125608 h 2070611"/>
                  <a:gd name="connsiteX8" fmla="*/ 1022859 w 2844474"/>
                  <a:gd name="connsiteY8" fmla="*/ 120846 h 2070611"/>
                  <a:gd name="connsiteX9" fmla="*/ 1030003 w 2844474"/>
                  <a:gd name="connsiteY9" fmla="*/ 66077 h 2070611"/>
                  <a:gd name="connsiteX10" fmla="*/ 1030003 w 2844474"/>
                  <a:gd name="connsiteY10" fmla="*/ 66077 h 2070611"/>
                  <a:gd name="connsiteX11" fmla="*/ 1046672 w 2844474"/>
                  <a:gd name="connsiteY11" fmla="*/ 56552 h 2070611"/>
                  <a:gd name="connsiteX12" fmla="*/ 1063341 w 2844474"/>
                  <a:gd name="connsiteY12" fmla="*/ 73221 h 2070611"/>
                  <a:gd name="connsiteX13" fmla="*/ 1063341 w 2844474"/>
                  <a:gd name="connsiteY13" fmla="*/ 87508 h 2070611"/>
                  <a:gd name="connsiteX14" fmla="*/ 1077628 w 2844474"/>
                  <a:gd name="connsiteY14" fmla="*/ 54171 h 2070611"/>
                  <a:gd name="connsiteX15" fmla="*/ 1087153 w 2844474"/>
                  <a:gd name="connsiteY15" fmla="*/ 27977 h 2070611"/>
                  <a:gd name="connsiteX16" fmla="*/ 1094297 w 2844474"/>
                  <a:gd name="connsiteY16" fmla="*/ 54171 h 2070611"/>
                  <a:gd name="connsiteX17" fmla="*/ 1101441 w 2844474"/>
                  <a:gd name="connsiteY17" fmla="*/ 92271 h 2070611"/>
                  <a:gd name="connsiteX18" fmla="*/ 1110966 w 2844474"/>
                  <a:gd name="connsiteY18" fmla="*/ 104177 h 2070611"/>
                  <a:gd name="connsiteX19" fmla="*/ 1125253 w 2844474"/>
                  <a:gd name="connsiteY19" fmla="*/ 61314 h 2070611"/>
                  <a:gd name="connsiteX20" fmla="*/ 1141922 w 2844474"/>
                  <a:gd name="connsiteY20" fmla="*/ 30358 h 2070611"/>
                  <a:gd name="connsiteX21" fmla="*/ 1141922 w 2844474"/>
                  <a:gd name="connsiteY21" fmla="*/ 30358 h 2070611"/>
                  <a:gd name="connsiteX22" fmla="*/ 1182403 w 2844474"/>
                  <a:gd name="connsiteY22" fmla="*/ 27977 h 2070611"/>
                  <a:gd name="connsiteX23" fmla="*/ 1199072 w 2844474"/>
                  <a:gd name="connsiteY23" fmla="*/ 73221 h 2070611"/>
                  <a:gd name="connsiteX24" fmla="*/ 1201453 w 2844474"/>
                  <a:gd name="connsiteY24" fmla="*/ 94652 h 2070611"/>
                  <a:gd name="connsiteX25" fmla="*/ 1222884 w 2844474"/>
                  <a:gd name="connsiteY25" fmla="*/ 56552 h 2070611"/>
                  <a:gd name="connsiteX26" fmla="*/ 1246697 w 2844474"/>
                  <a:gd name="connsiteY26" fmla="*/ 37502 h 2070611"/>
                  <a:gd name="connsiteX27" fmla="*/ 1263366 w 2844474"/>
                  <a:gd name="connsiteY27" fmla="*/ 23214 h 2070611"/>
                  <a:gd name="connsiteX28" fmla="*/ 1287178 w 2844474"/>
                  <a:gd name="connsiteY28" fmla="*/ 4164 h 2070611"/>
                  <a:gd name="connsiteX29" fmla="*/ 1303847 w 2844474"/>
                  <a:gd name="connsiteY29" fmla="*/ 58933 h 2070611"/>
                  <a:gd name="connsiteX30" fmla="*/ 1310991 w 2844474"/>
                  <a:gd name="connsiteY30" fmla="*/ 87508 h 2070611"/>
                  <a:gd name="connsiteX31" fmla="*/ 1334803 w 2844474"/>
                  <a:gd name="connsiteY31" fmla="*/ 111321 h 2070611"/>
                  <a:gd name="connsiteX32" fmla="*/ 1356234 w 2844474"/>
                  <a:gd name="connsiteY32" fmla="*/ 118464 h 2070611"/>
                  <a:gd name="connsiteX33" fmla="*/ 1372903 w 2844474"/>
                  <a:gd name="connsiteY33" fmla="*/ 204189 h 2070611"/>
                  <a:gd name="connsiteX34" fmla="*/ 1403859 w 2844474"/>
                  <a:gd name="connsiteY34" fmla="*/ 328014 h 2070611"/>
                  <a:gd name="connsiteX35" fmla="*/ 1446722 w 2844474"/>
                  <a:gd name="connsiteY35" fmla="*/ 451839 h 2070611"/>
                  <a:gd name="connsiteX36" fmla="*/ 1494347 w 2844474"/>
                  <a:gd name="connsiteY36" fmla="*/ 592333 h 2070611"/>
                  <a:gd name="connsiteX37" fmla="*/ 1539591 w 2844474"/>
                  <a:gd name="connsiteY37" fmla="*/ 689964 h 2070611"/>
                  <a:gd name="connsiteX38" fmla="*/ 1589597 w 2844474"/>
                  <a:gd name="connsiteY38" fmla="*/ 792358 h 2070611"/>
                  <a:gd name="connsiteX39" fmla="*/ 1658653 w 2844474"/>
                  <a:gd name="connsiteY39" fmla="*/ 909039 h 2070611"/>
                  <a:gd name="connsiteX40" fmla="*/ 1727709 w 2844474"/>
                  <a:gd name="connsiteY40" fmla="*/ 1028102 h 2070611"/>
                  <a:gd name="connsiteX41" fmla="*/ 1799147 w 2844474"/>
                  <a:gd name="connsiteY41" fmla="*/ 1132877 h 2070611"/>
                  <a:gd name="connsiteX42" fmla="*/ 1916007 w 2844474"/>
                  <a:gd name="connsiteY42" fmla="*/ 976286 h 2070611"/>
                  <a:gd name="connsiteX43" fmla="*/ 2087106 w 2844474"/>
                  <a:gd name="connsiteY43" fmla="*/ 780555 h 2070611"/>
                  <a:gd name="connsiteX44" fmla="*/ 2764939 w 2844474"/>
                  <a:gd name="connsiteY44" fmla="*/ 1619809 h 2070611"/>
                  <a:gd name="connsiteX45" fmla="*/ 2554464 w 2844474"/>
                  <a:gd name="connsiteY45" fmla="*/ 1756753 h 2070611"/>
                  <a:gd name="connsiteX46" fmla="*/ 300720 w 2844474"/>
                  <a:gd name="connsiteY46" fmla="*/ 2069241 h 2070611"/>
                  <a:gd name="connsiteX47" fmla="*/ 0 w 2844474"/>
                  <a:gd name="connsiteY47" fmla="*/ 1588503 h 2070611"/>
                  <a:gd name="connsiteX48" fmla="*/ 260023 w 2844474"/>
                  <a:gd name="connsiteY48" fmla="*/ 1453603 h 2070611"/>
                  <a:gd name="connsiteX49" fmla="*/ 433083 w 2844474"/>
                  <a:gd name="connsiteY49" fmla="*/ 1341313 h 2070611"/>
                  <a:gd name="connsiteX50" fmla="*/ 594387 w 2844474"/>
                  <a:gd name="connsiteY50" fmla="*/ 1236785 h 2070611"/>
                  <a:gd name="connsiteX51" fmla="*/ 662579 w 2844474"/>
                  <a:gd name="connsiteY51" fmla="*/ 1192781 h 2070611"/>
                  <a:gd name="connsiteX52" fmla="*/ 746046 w 2844474"/>
                  <a:gd name="connsiteY52" fmla="*/ 1114447 h 2070611"/>
                  <a:gd name="connsiteX53" fmla="*/ 855707 w 2844474"/>
                  <a:gd name="connsiteY53" fmla="*/ 1007909 h 2070611"/>
                  <a:gd name="connsiteX54" fmla="*/ 989522 w 2844474"/>
                  <a:gd name="connsiteY54" fmla="*/ 832839 h 2070611"/>
                  <a:gd name="connsiteX55" fmla="*/ 1034766 w 2844474"/>
                  <a:gd name="connsiteY55" fmla="*/ 723302 h 2070611"/>
                  <a:gd name="connsiteX56" fmla="*/ 1053816 w 2844474"/>
                  <a:gd name="connsiteY56" fmla="*/ 632814 h 2070611"/>
                  <a:gd name="connsiteX57" fmla="*/ 1053321 w 2844474"/>
                  <a:gd name="connsiteY57" fmla="*/ 549471 h 2070611"/>
                  <a:gd name="connsiteX58" fmla="*/ 1046301 w 2844474"/>
                  <a:gd name="connsiteY58" fmla="*/ 447077 h 2070611"/>
                  <a:gd name="connsiteX59" fmla="*/ 1022737 w 2844474"/>
                  <a:gd name="connsiteY59" fmla="*/ 352199 h 2070611"/>
                  <a:gd name="connsiteX60" fmla="*/ 1001058 w 2844474"/>
                  <a:gd name="connsiteY60" fmla="*/ 282771 h 2070611"/>
                  <a:gd name="connsiteX61" fmla="*/ 970100 w 2844474"/>
                  <a:gd name="connsiteY61" fmla="*/ 211457 h 2070611"/>
                  <a:gd name="connsiteX62" fmla="*/ 946659 w 2844474"/>
                  <a:gd name="connsiteY62" fmla="*/ 149421 h 2070611"/>
                  <a:gd name="connsiteX63" fmla="*/ 915703 w 2844474"/>
                  <a:gd name="connsiteY63" fmla="*/ 58933 h 2070611"/>
                  <a:gd name="connsiteX0" fmla="*/ 915703 w 2831566"/>
                  <a:gd name="connsiteY0" fmla="*/ 58933 h 2070612"/>
                  <a:gd name="connsiteX1" fmla="*/ 934753 w 2831566"/>
                  <a:gd name="connsiteY1" fmla="*/ 1783 h 2070612"/>
                  <a:gd name="connsiteX2" fmla="*/ 953803 w 2831566"/>
                  <a:gd name="connsiteY2" fmla="*/ 18452 h 2070612"/>
                  <a:gd name="connsiteX3" fmla="*/ 968091 w 2831566"/>
                  <a:gd name="connsiteY3" fmla="*/ 58933 h 2070612"/>
                  <a:gd name="connsiteX4" fmla="*/ 984759 w 2831566"/>
                  <a:gd name="connsiteY4" fmla="*/ 75602 h 2070612"/>
                  <a:gd name="connsiteX5" fmla="*/ 994284 w 2831566"/>
                  <a:gd name="connsiteY5" fmla="*/ 85127 h 2070612"/>
                  <a:gd name="connsiteX6" fmla="*/ 1001428 w 2831566"/>
                  <a:gd name="connsiteY6" fmla="*/ 120846 h 2070612"/>
                  <a:gd name="connsiteX7" fmla="*/ 1010953 w 2831566"/>
                  <a:gd name="connsiteY7" fmla="*/ 125608 h 2070612"/>
                  <a:gd name="connsiteX8" fmla="*/ 1022859 w 2831566"/>
                  <a:gd name="connsiteY8" fmla="*/ 120846 h 2070612"/>
                  <a:gd name="connsiteX9" fmla="*/ 1030003 w 2831566"/>
                  <a:gd name="connsiteY9" fmla="*/ 66077 h 2070612"/>
                  <a:gd name="connsiteX10" fmla="*/ 1030003 w 2831566"/>
                  <a:gd name="connsiteY10" fmla="*/ 66077 h 2070612"/>
                  <a:gd name="connsiteX11" fmla="*/ 1046672 w 2831566"/>
                  <a:gd name="connsiteY11" fmla="*/ 56552 h 2070612"/>
                  <a:gd name="connsiteX12" fmla="*/ 1063341 w 2831566"/>
                  <a:gd name="connsiteY12" fmla="*/ 73221 h 2070612"/>
                  <a:gd name="connsiteX13" fmla="*/ 1063341 w 2831566"/>
                  <a:gd name="connsiteY13" fmla="*/ 87508 h 2070612"/>
                  <a:gd name="connsiteX14" fmla="*/ 1077628 w 2831566"/>
                  <a:gd name="connsiteY14" fmla="*/ 54171 h 2070612"/>
                  <a:gd name="connsiteX15" fmla="*/ 1087153 w 2831566"/>
                  <a:gd name="connsiteY15" fmla="*/ 27977 h 2070612"/>
                  <a:gd name="connsiteX16" fmla="*/ 1094297 w 2831566"/>
                  <a:gd name="connsiteY16" fmla="*/ 54171 h 2070612"/>
                  <a:gd name="connsiteX17" fmla="*/ 1101441 w 2831566"/>
                  <a:gd name="connsiteY17" fmla="*/ 92271 h 2070612"/>
                  <a:gd name="connsiteX18" fmla="*/ 1110966 w 2831566"/>
                  <a:gd name="connsiteY18" fmla="*/ 104177 h 2070612"/>
                  <a:gd name="connsiteX19" fmla="*/ 1125253 w 2831566"/>
                  <a:gd name="connsiteY19" fmla="*/ 61314 h 2070612"/>
                  <a:gd name="connsiteX20" fmla="*/ 1141922 w 2831566"/>
                  <a:gd name="connsiteY20" fmla="*/ 30358 h 2070612"/>
                  <a:gd name="connsiteX21" fmla="*/ 1141922 w 2831566"/>
                  <a:gd name="connsiteY21" fmla="*/ 30358 h 2070612"/>
                  <a:gd name="connsiteX22" fmla="*/ 1182403 w 2831566"/>
                  <a:gd name="connsiteY22" fmla="*/ 27977 h 2070612"/>
                  <a:gd name="connsiteX23" fmla="*/ 1199072 w 2831566"/>
                  <a:gd name="connsiteY23" fmla="*/ 73221 h 2070612"/>
                  <a:gd name="connsiteX24" fmla="*/ 1201453 w 2831566"/>
                  <a:gd name="connsiteY24" fmla="*/ 94652 h 2070612"/>
                  <a:gd name="connsiteX25" fmla="*/ 1222884 w 2831566"/>
                  <a:gd name="connsiteY25" fmla="*/ 56552 h 2070612"/>
                  <a:gd name="connsiteX26" fmla="*/ 1246697 w 2831566"/>
                  <a:gd name="connsiteY26" fmla="*/ 37502 h 2070612"/>
                  <a:gd name="connsiteX27" fmla="*/ 1263366 w 2831566"/>
                  <a:gd name="connsiteY27" fmla="*/ 23214 h 2070612"/>
                  <a:gd name="connsiteX28" fmla="*/ 1287178 w 2831566"/>
                  <a:gd name="connsiteY28" fmla="*/ 4164 h 2070612"/>
                  <a:gd name="connsiteX29" fmla="*/ 1303847 w 2831566"/>
                  <a:gd name="connsiteY29" fmla="*/ 58933 h 2070612"/>
                  <a:gd name="connsiteX30" fmla="*/ 1310991 w 2831566"/>
                  <a:gd name="connsiteY30" fmla="*/ 87508 h 2070612"/>
                  <a:gd name="connsiteX31" fmla="*/ 1334803 w 2831566"/>
                  <a:gd name="connsiteY31" fmla="*/ 111321 h 2070612"/>
                  <a:gd name="connsiteX32" fmla="*/ 1356234 w 2831566"/>
                  <a:gd name="connsiteY32" fmla="*/ 118464 h 2070612"/>
                  <a:gd name="connsiteX33" fmla="*/ 1372903 w 2831566"/>
                  <a:gd name="connsiteY33" fmla="*/ 204189 h 2070612"/>
                  <a:gd name="connsiteX34" fmla="*/ 1403859 w 2831566"/>
                  <a:gd name="connsiteY34" fmla="*/ 328014 h 2070612"/>
                  <a:gd name="connsiteX35" fmla="*/ 1446722 w 2831566"/>
                  <a:gd name="connsiteY35" fmla="*/ 451839 h 2070612"/>
                  <a:gd name="connsiteX36" fmla="*/ 1494347 w 2831566"/>
                  <a:gd name="connsiteY36" fmla="*/ 592333 h 2070612"/>
                  <a:gd name="connsiteX37" fmla="*/ 1539591 w 2831566"/>
                  <a:gd name="connsiteY37" fmla="*/ 689964 h 2070612"/>
                  <a:gd name="connsiteX38" fmla="*/ 1589597 w 2831566"/>
                  <a:gd name="connsiteY38" fmla="*/ 792358 h 2070612"/>
                  <a:gd name="connsiteX39" fmla="*/ 1658653 w 2831566"/>
                  <a:gd name="connsiteY39" fmla="*/ 909039 h 2070612"/>
                  <a:gd name="connsiteX40" fmla="*/ 1727709 w 2831566"/>
                  <a:gd name="connsiteY40" fmla="*/ 1028102 h 2070612"/>
                  <a:gd name="connsiteX41" fmla="*/ 1799147 w 2831566"/>
                  <a:gd name="connsiteY41" fmla="*/ 1132877 h 2070612"/>
                  <a:gd name="connsiteX42" fmla="*/ 1916007 w 2831566"/>
                  <a:gd name="connsiteY42" fmla="*/ 976286 h 2070612"/>
                  <a:gd name="connsiteX43" fmla="*/ 2087106 w 2831566"/>
                  <a:gd name="connsiteY43" fmla="*/ 780555 h 2070612"/>
                  <a:gd name="connsiteX44" fmla="*/ 2741554 w 2831566"/>
                  <a:gd name="connsiteY44" fmla="*/ 1583068 h 2070612"/>
                  <a:gd name="connsiteX45" fmla="*/ 2554464 w 2831566"/>
                  <a:gd name="connsiteY45" fmla="*/ 1756753 h 2070612"/>
                  <a:gd name="connsiteX46" fmla="*/ 300720 w 2831566"/>
                  <a:gd name="connsiteY46" fmla="*/ 2069241 h 2070612"/>
                  <a:gd name="connsiteX47" fmla="*/ 0 w 2831566"/>
                  <a:gd name="connsiteY47" fmla="*/ 1588503 h 2070612"/>
                  <a:gd name="connsiteX48" fmla="*/ 260023 w 2831566"/>
                  <a:gd name="connsiteY48" fmla="*/ 1453603 h 2070612"/>
                  <a:gd name="connsiteX49" fmla="*/ 433083 w 2831566"/>
                  <a:gd name="connsiteY49" fmla="*/ 1341313 h 2070612"/>
                  <a:gd name="connsiteX50" fmla="*/ 594387 w 2831566"/>
                  <a:gd name="connsiteY50" fmla="*/ 1236785 h 2070612"/>
                  <a:gd name="connsiteX51" fmla="*/ 662579 w 2831566"/>
                  <a:gd name="connsiteY51" fmla="*/ 1192781 h 2070612"/>
                  <a:gd name="connsiteX52" fmla="*/ 746046 w 2831566"/>
                  <a:gd name="connsiteY52" fmla="*/ 1114447 h 2070612"/>
                  <a:gd name="connsiteX53" fmla="*/ 855707 w 2831566"/>
                  <a:gd name="connsiteY53" fmla="*/ 1007909 h 2070612"/>
                  <a:gd name="connsiteX54" fmla="*/ 989522 w 2831566"/>
                  <a:gd name="connsiteY54" fmla="*/ 832839 h 2070612"/>
                  <a:gd name="connsiteX55" fmla="*/ 1034766 w 2831566"/>
                  <a:gd name="connsiteY55" fmla="*/ 723302 h 2070612"/>
                  <a:gd name="connsiteX56" fmla="*/ 1053816 w 2831566"/>
                  <a:gd name="connsiteY56" fmla="*/ 632814 h 2070612"/>
                  <a:gd name="connsiteX57" fmla="*/ 1053321 w 2831566"/>
                  <a:gd name="connsiteY57" fmla="*/ 549471 h 2070612"/>
                  <a:gd name="connsiteX58" fmla="*/ 1046301 w 2831566"/>
                  <a:gd name="connsiteY58" fmla="*/ 447077 h 2070612"/>
                  <a:gd name="connsiteX59" fmla="*/ 1022737 w 2831566"/>
                  <a:gd name="connsiteY59" fmla="*/ 352199 h 2070612"/>
                  <a:gd name="connsiteX60" fmla="*/ 1001058 w 2831566"/>
                  <a:gd name="connsiteY60" fmla="*/ 282771 h 2070612"/>
                  <a:gd name="connsiteX61" fmla="*/ 970100 w 2831566"/>
                  <a:gd name="connsiteY61" fmla="*/ 211457 h 2070612"/>
                  <a:gd name="connsiteX62" fmla="*/ 946659 w 2831566"/>
                  <a:gd name="connsiteY62" fmla="*/ 149421 h 2070612"/>
                  <a:gd name="connsiteX63" fmla="*/ 915703 w 2831566"/>
                  <a:gd name="connsiteY63" fmla="*/ 58933 h 2070612"/>
                  <a:gd name="connsiteX0" fmla="*/ 915703 w 2753896"/>
                  <a:gd name="connsiteY0" fmla="*/ 58933 h 2070427"/>
                  <a:gd name="connsiteX1" fmla="*/ 934753 w 2753896"/>
                  <a:gd name="connsiteY1" fmla="*/ 1783 h 2070427"/>
                  <a:gd name="connsiteX2" fmla="*/ 953803 w 2753896"/>
                  <a:gd name="connsiteY2" fmla="*/ 18452 h 2070427"/>
                  <a:gd name="connsiteX3" fmla="*/ 968091 w 2753896"/>
                  <a:gd name="connsiteY3" fmla="*/ 58933 h 2070427"/>
                  <a:gd name="connsiteX4" fmla="*/ 984759 w 2753896"/>
                  <a:gd name="connsiteY4" fmla="*/ 75602 h 2070427"/>
                  <a:gd name="connsiteX5" fmla="*/ 994284 w 2753896"/>
                  <a:gd name="connsiteY5" fmla="*/ 85127 h 2070427"/>
                  <a:gd name="connsiteX6" fmla="*/ 1001428 w 2753896"/>
                  <a:gd name="connsiteY6" fmla="*/ 120846 h 2070427"/>
                  <a:gd name="connsiteX7" fmla="*/ 1010953 w 2753896"/>
                  <a:gd name="connsiteY7" fmla="*/ 125608 h 2070427"/>
                  <a:gd name="connsiteX8" fmla="*/ 1022859 w 2753896"/>
                  <a:gd name="connsiteY8" fmla="*/ 120846 h 2070427"/>
                  <a:gd name="connsiteX9" fmla="*/ 1030003 w 2753896"/>
                  <a:gd name="connsiteY9" fmla="*/ 66077 h 2070427"/>
                  <a:gd name="connsiteX10" fmla="*/ 1030003 w 2753896"/>
                  <a:gd name="connsiteY10" fmla="*/ 66077 h 2070427"/>
                  <a:gd name="connsiteX11" fmla="*/ 1046672 w 2753896"/>
                  <a:gd name="connsiteY11" fmla="*/ 56552 h 2070427"/>
                  <a:gd name="connsiteX12" fmla="*/ 1063341 w 2753896"/>
                  <a:gd name="connsiteY12" fmla="*/ 73221 h 2070427"/>
                  <a:gd name="connsiteX13" fmla="*/ 1063341 w 2753896"/>
                  <a:gd name="connsiteY13" fmla="*/ 87508 h 2070427"/>
                  <a:gd name="connsiteX14" fmla="*/ 1077628 w 2753896"/>
                  <a:gd name="connsiteY14" fmla="*/ 54171 h 2070427"/>
                  <a:gd name="connsiteX15" fmla="*/ 1087153 w 2753896"/>
                  <a:gd name="connsiteY15" fmla="*/ 27977 h 2070427"/>
                  <a:gd name="connsiteX16" fmla="*/ 1094297 w 2753896"/>
                  <a:gd name="connsiteY16" fmla="*/ 54171 h 2070427"/>
                  <a:gd name="connsiteX17" fmla="*/ 1101441 w 2753896"/>
                  <a:gd name="connsiteY17" fmla="*/ 92271 h 2070427"/>
                  <a:gd name="connsiteX18" fmla="*/ 1110966 w 2753896"/>
                  <a:gd name="connsiteY18" fmla="*/ 104177 h 2070427"/>
                  <a:gd name="connsiteX19" fmla="*/ 1125253 w 2753896"/>
                  <a:gd name="connsiteY19" fmla="*/ 61314 h 2070427"/>
                  <a:gd name="connsiteX20" fmla="*/ 1141922 w 2753896"/>
                  <a:gd name="connsiteY20" fmla="*/ 30358 h 2070427"/>
                  <a:gd name="connsiteX21" fmla="*/ 1141922 w 2753896"/>
                  <a:gd name="connsiteY21" fmla="*/ 30358 h 2070427"/>
                  <a:gd name="connsiteX22" fmla="*/ 1182403 w 2753896"/>
                  <a:gd name="connsiteY22" fmla="*/ 27977 h 2070427"/>
                  <a:gd name="connsiteX23" fmla="*/ 1199072 w 2753896"/>
                  <a:gd name="connsiteY23" fmla="*/ 73221 h 2070427"/>
                  <a:gd name="connsiteX24" fmla="*/ 1201453 w 2753896"/>
                  <a:gd name="connsiteY24" fmla="*/ 94652 h 2070427"/>
                  <a:gd name="connsiteX25" fmla="*/ 1222884 w 2753896"/>
                  <a:gd name="connsiteY25" fmla="*/ 56552 h 2070427"/>
                  <a:gd name="connsiteX26" fmla="*/ 1246697 w 2753896"/>
                  <a:gd name="connsiteY26" fmla="*/ 37502 h 2070427"/>
                  <a:gd name="connsiteX27" fmla="*/ 1263366 w 2753896"/>
                  <a:gd name="connsiteY27" fmla="*/ 23214 h 2070427"/>
                  <a:gd name="connsiteX28" fmla="*/ 1287178 w 2753896"/>
                  <a:gd name="connsiteY28" fmla="*/ 4164 h 2070427"/>
                  <a:gd name="connsiteX29" fmla="*/ 1303847 w 2753896"/>
                  <a:gd name="connsiteY29" fmla="*/ 58933 h 2070427"/>
                  <a:gd name="connsiteX30" fmla="*/ 1310991 w 2753896"/>
                  <a:gd name="connsiteY30" fmla="*/ 87508 h 2070427"/>
                  <a:gd name="connsiteX31" fmla="*/ 1334803 w 2753896"/>
                  <a:gd name="connsiteY31" fmla="*/ 111321 h 2070427"/>
                  <a:gd name="connsiteX32" fmla="*/ 1356234 w 2753896"/>
                  <a:gd name="connsiteY32" fmla="*/ 118464 h 2070427"/>
                  <a:gd name="connsiteX33" fmla="*/ 1372903 w 2753896"/>
                  <a:gd name="connsiteY33" fmla="*/ 204189 h 2070427"/>
                  <a:gd name="connsiteX34" fmla="*/ 1403859 w 2753896"/>
                  <a:gd name="connsiteY34" fmla="*/ 328014 h 2070427"/>
                  <a:gd name="connsiteX35" fmla="*/ 1446722 w 2753896"/>
                  <a:gd name="connsiteY35" fmla="*/ 451839 h 2070427"/>
                  <a:gd name="connsiteX36" fmla="*/ 1494347 w 2753896"/>
                  <a:gd name="connsiteY36" fmla="*/ 592333 h 2070427"/>
                  <a:gd name="connsiteX37" fmla="*/ 1539591 w 2753896"/>
                  <a:gd name="connsiteY37" fmla="*/ 689964 h 2070427"/>
                  <a:gd name="connsiteX38" fmla="*/ 1589597 w 2753896"/>
                  <a:gd name="connsiteY38" fmla="*/ 792358 h 2070427"/>
                  <a:gd name="connsiteX39" fmla="*/ 1658653 w 2753896"/>
                  <a:gd name="connsiteY39" fmla="*/ 909039 h 2070427"/>
                  <a:gd name="connsiteX40" fmla="*/ 1727709 w 2753896"/>
                  <a:gd name="connsiteY40" fmla="*/ 1028102 h 2070427"/>
                  <a:gd name="connsiteX41" fmla="*/ 1799147 w 2753896"/>
                  <a:gd name="connsiteY41" fmla="*/ 1132877 h 2070427"/>
                  <a:gd name="connsiteX42" fmla="*/ 1916007 w 2753896"/>
                  <a:gd name="connsiteY42" fmla="*/ 976286 h 2070427"/>
                  <a:gd name="connsiteX43" fmla="*/ 2087106 w 2753896"/>
                  <a:gd name="connsiteY43" fmla="*/ 780555 h 2070427"/>
                  <a:gd name="connsiteX44" fmla="*/ 2741554 w 2753896"/>
                  <a:gd name="connsiteY44" fmla="*/ 1583068 h 2070427"/>
                  <a:gd name="connsiteX45" fmla="*/ 2330624 w 2753896"/>
                  <a:gd name="connsiteY45" fmla="*/ 1713329 h 2070427"/>
                  <a:gd name="connsiteX46" fmla="*/ 300720 w 2753896"/>
                  <a:gd name="connsiteY46" fmla="*/ 2069241 h 2070427"/>
                  <a:gd name="connsiteX47" fmla="*/ 0 w 2753896"/>
                  <a:gd name="connsiteY47" fmla="*/ 1588503 h 2070427"/>
                  <a:gd name="connsiteX48" fmla="*/ 260023 w 2753896"/>
                  <a:gd name="connsiteY48" fmla="*/ 1453603 h 2070427"/>
                  <a:gd name="connsiteX49" fmla="*/ 433083 w 2753896"/>
                  <a:gd name="connsiteY49" fmla="*/ 1341313 h 2070427"/>
                  <a:gd name="connsiteX50" fmla="*/ 594387 w 2753896"/>
                  <a:gd name="connsiteY50" fmla="*/ 1236785 h 2070427"/>
                  <a:gd name="connsiteX51" fmla="*/ 662579 w 2753896"/>
                  <a:gd name="connsiteY51" fmla="*/ 1192781 h 2070427"/>
                  <a:gd name="connsiteX52" fmla="*/ 746046 w 2753896"/>
                  <a:gd name="connsiteY52" fmla="*/ 1114447 h 2070427"/>
                  <a:gd name="connsiteX53" fmla="*/ 855707 w 2753896"/>
                  <a:gd name="connsiteY53" fmla="*/ 1007909 h 2070427"/>
                  <a:gd name="connsiteX54" fmla="*/ 989522 w 2753896"/>
                  <a:gd name="connsiteY54" fmla="*/ 832839 h 2070427"/>
                  <a:gd name="connsiteX55" fmla="*/ 1034766 w 2753896"/>
                  <a:gd name="connsiteY55" fmla="*/ 723302 h 2070427"/>
                  <a:gd name="connsiteX56" fmla="*/ 1053816 w 2753896"/>
                  <a:gd name="connsiteY56" fmla="*/ 632814 h 2070427"/>
                  <a:gd name="connsiteX57" fmla="*/ 1053321 w 2753896"/>
                  <a:gd name="connsiteY57" fmla="*/ 549471 h 2070427"/>
                  <a:gd name="connsiteX58" fmla="*/ 1046301 w 2753896"/>
                  <a:gd name="connsiteY58" fmla="*/ 447077 h 2070427"/>
                  <a:gd name="connsiteX59" fmla="*/ 1022737 w 2753896"/>
                  <a:gd name="connsiteY59" fmla="*/ 352199 h 2070427"/>
                  <a:gd name="connsiteX60" fmla="*/ 1001058 w 2753896"/>
                  <a:gd name="connsiteY60" fmla="*/ 282771 h 2070427"/>
                  <a:gd name="connsiteX61" fmla="*/ 970100 w 2753896"/>
                  <a:gd name="connsiteY61" fmla="*/ 211457 h 2070427"/>
                  <a:gd name="connsiteX62" fmla="*/ 946659 w 2753896"/>
                  <a:gd name="connsiteY62" fmla="*/ 149421 h 2070427"/>
                  <a:gd name="connsiteX63" fmla="*/ 915703 w 2753896"/>
                  <a:gd name="connsiteY63" fmla="*/ 58933 h 2070427"/>
                  <a:gd name="connsiteX0" fmla="*/ 915703 w 2806506"/>
                  <a:gd name="connsiteY0" fmla="*/ 58933 h 2069240"/>
                  <a:gd name="connsiteX1" fmla="*/ 934753 w 2806506"/>
                  <a:gd name="connsiteY1" fmla="*/ 1783 h 2069240"/>
                  <a:gd name="connsiteX2" fmla="*/ 953803 w 2806506"/>
                  <a:gd name="connsiteY2" fmla="*/ 18452 h 2069240"/>
                  <a:gd name="connsiteX3" fmla="*/ 968091 w 2806506"/>
                  <a:gd name="connsiteY3" fmla="*/ 58933 h 2069240"/>
                  <a:gd name="connsiteX4" fmla="*/ 984759 w 2806506"/>
                  <a:gd name="connsiteY4" fmla="*/ 75602 h 2069240"/>
                  <a:gd name="connsiteX5" fmla="*/ 994284 w 2806506"/>
                  <a:gd name="connsiteY5" fmla="*/ 85127 h 2069240"/>
                  <a:gd name="connsiteX6" fmla="*/ 1001428 w 2806506"/>
                  <a:gd name="connsiteY6" fmla="*/ 120846 h 2069240"/>
                  <a:gd name="connsiteX7" fmla="*/ 1010953 w 2806506"/>
                  <a:gd name="connsiteY7" fmla="*/ 125608 h 2069240"/>
                  <a:gd name="connsiteX8" fmla="*/ 1022859 w 2806506"/>
                  <a:gd name="connsiteY8" fmla="*/ 120846 h 2069240"/>
                  <a:gd name="connsiteX9" fmla="*/ 1030003 w 2806506"/>
                  <a:gd name="connsiteY9" fmla="*/ 66077 h 2069240"/>
                  <a:gd name="connsiteX10" fmla="*/ 1030003 w 2806506"/>
                  <a:gd name="connsiteY10" fmla="*/ 66077 h 2069240"/>
                  <a:gd name="connsiteX11" fmla="*/ 1046672 w 2806506"/>
                  <a:gd name="connsiteY11" fmla="*/ 56552 h 2069240"/>
                  <a:gd name="connsiteX12" fmla="*/ 1063341 w 2806506"/>
                  <a:gd name="connsiteY12" fmla="*/ 73221 h 2069240"/>
                  <a:gd name="connsiteX13" fmla="*/ 1063341 w 2806506"/>
                  <a:gd name="connsiteY13" fmla="*/ 87508 h 2069240"/>
                  <a:gd name="connsiteX14" fmla="*/ 1077628 w 2806506"/>
                  <a:gd name="connsiteY14" fmla="*/ 54171 h 2069240"/>
                  <a:gd name="connsiteX15" fmla="*/ 1087153 w 2806506"/>
                  <a:gd name="connsiteY15" fmla="*/ 27977 h 2069240"/>
                  <a:gd name="connsiteX16" fmla="*/ 1094297 w 2806506"/>
                  <a:gd name="connsiteY16" fmla="*/ 54171 h 2069240"/>
                  <a:gd name="connsiteX17" fmla="*/ 1101441 w 2806506"/>
                  <a:gd name="connsiteY17" fmla="*/ 92271 h 2069240"/>
                  <a:gd name="connsiteX18" fmla="*/ 1110966 w 2806506"/>
                  <a:gd name="connsiteY18" fmla="*/ 104177 h 2069240"/>
                  <a:gd name="connsiteX19" fmla="*/ 1125253 w 2806506"/>
                  <a:gd name="connsiteY19" fmla="*/ 61314 h 2069240"/>
                  <a:gd name="connsiteX20" fmla="*/ 1141922 w 2806506"/>
                  <a:gd name="connsiteY20" fmla="*/ 30358 h 2069240"/>
                  <a:gd name="connsiteX21" fmla="*/ 1141922 w 2806506"/>
                  <a:gd name="connsiteY21" fmla="*/ 30358 h 2069240"/>
                  <a:gd name="connsiteX22" fmla="*/ 1182403 w 2806506"/>
                  <a:gd name="connsiteY22" fmla="*/ 27977 h 2069240"/>
                  <a:gd name="connsiteX23" fmla="*/ 1199072 w 2806506"/>
                  <a:gd name="connsiteY23" fmla="*/ 73221 h 2069240"/>
                  <a:gd name="connsiteX24" fmla="*/ 1201453 w 2806506"/>
                  <a:gd name="connsiteY24" fmla="*/ 94652 h 2069240"/>
                  <a:gd name="connsiteX25" fmla="*/ 1222884 w 2806506"/>
                  <a:gd name="connsiteY25" fmla="*/ 56552 h 2069240"/>
                  <a:gd name="connsiteX26" fmla="*/ 1246697 w 2806506"/>
                  <a:gd name="connsiteY26" fmla="*/ 37502 h 2069240"/>
                  <a:gd name="connsiteX27" fmla="*/ 1263366 w 2806506"/>
                  <a:gd name="connsiteY27" fmla="*/ 23214 h 2069240"/>
                  <a:gd name="connsiteX28" fmla="*/ 1287178 w 2806506"/>
                  <a:gd name="connsiteY28" fmla="*/ 4164 h 2069240"/>
                  <a:gd name="connsiteX29" fmla="*/ 1303847 w 2806506"/>
                  <a:gd name="connsiteY29" fmla="*/ 58933 h 2069240"/>
                  <a:gd name="connsiteX30" fmla="*/ 1310991 w 2806506"/>
                  <a:gd name="connsiteY30" fmla="*/ 87508 h 2069240"/>
                  <a:gd name="connsiteX31" fmla="*/ 1334803 w 2806506"/>
                  <a:gd name="connsiteY31" fmla="*/ 111321 h 2069240"/>
                  <a:gd name="connsiteX32" fmla="*/ 1356234 w 2806506"/>
                  <a:gd name="connsiteY32" fmla="*/ 118464 h 2069240"/>
                  <a:gd name="connsiteX33" fmla="*/ 1372903 w 2806506"/>
                  <a:gd name="connsiteY33" fmla="*/ 204189 h 2069240"/>
                  <a:gd name="connsiteX34" fmla="*/ 1403859 w 2806506"/>
                  <a:gd name="connsiteY34" fmla="*/ 328014 h 2069240"/>
                  <a:gd name="connsiteX35" fmla="*/ 1446722 w 2806506"/>
                  <a:gd name="connsiteY35" fmla="*/ 451839 h 2069240"/>
                  <a:gd name="connsiteX36" fmla="*/ 1494347 w 2806506"/>
                  <a:gd name="connsiteY36" fmla="*/ 592333 h 2069240"/>
                  <a:gd name="connsiteX37" fmla="*/ 1539591 w 2806506"/>
                  <a:gd name="connsiteY37" fmla="*/ 689964 h 2069240"/>
                  <a:gd name="connsiteX38" fmla="*/ 1589597 w 2806506"/>
                  <a:gd name="connsiteY38" fmla="*/ 792358 h 2069240"/>
                  <a:gd name="connsiteX39" fmla="*/ 1658653 w 2806506"/>
                  <a:gd name="connsiteY39" fmla="*/ 909039 h 2069240"/>
                  <a:gd name="connsiteX40" fmla="*/ 1727709 w 2806506"/>
                  <a:gd name="connsiteY40" fmla="*/ 1028102 h 2069240"/>
                  <a:gd name="connsiteX41" fmla="*/ 1799147 w 2806506"/>
                  <a:gd name="connsiteY41" fmla="*/ 1132877 h 2069240"/>
                  <a:gd name="connsiteX42" fmla="*/ 1916007 w 2806506"/>
                  <a:gd name="connsiteY42" fmla="*/ 976286 h 2069240"/>
                  <a:gd name="connsiteX43" fmla="*/ 2087106 w 2806506"/>
                  <a:gd name="connsiteY43" fmla="*/ 780555 h 2069240"/>
                  <a:gd name="connsiteX44" fmla="*/ 2741554 w 2806506"/>
                  <a:gd name="connsiteY44" fmla="*/ 1583068 h 2069240"/>
                  <a:gd name="connsiteX45" fmla="*/ 300720 w 2806506"/>
                  <a:gd name="connsiteY45" fmla="*/ 2069241 h 2069240"/>
                  <a:gd name="connsiteX46" fmla="*/ 0 w 2806506"/>
                  <a:gd name="connsiteY46" fmla="*/ 1588503 h 2069240"/>
                  <a:gd name="connsiteX47" fmla="*/ 260023 w 2806506"/>
                  <a:gd name="connsiteY47" fmla="*/ 1453603 h 2069240"/>
                  <a:gd name="connsiteX48" fmla="*/ 433083 w 2806506"/>
                  <a:gd name="connsiteY48" fmla="*/ 1341313 h 2069240"/>
                  <a:gd name="connsiteX49" fmla="*/ 594387 w 2806506"/>
                  <a:gd name="connsiteY49" fmla="*/ 1236785 h 2069240"/>
                  <a:gd name="connsiteX50" fmla="*/ 662579 w 2806506"/>
                  <a:gd name="connsiteY50" fmla="*/ 1192781 h 2069240"/>
                  <a:gd name="connsiteX51" fmla="*/ 746046 w 2806506"/>
                  <a:gd name="connsiteY51" fmla="*/ 1114447 h 2069240"/>
                  <a:gd name="connsiteX52" fmla="*/ 855707 w 2806506"/>
                  <a:gd name="connsiteY52" fmla="*/ 1007909 h 2069240"/>
                  <a:gd name="connsiteX53" fmla="*/ 989522 w 2806506"/>
                  <a:gd name="connsiteY53" fmla="*/ 832839 h 2069240"/>
                  <a:gd name="connsiteX54" fmla="*/ 1034766 w 2806506"/>
                  <a:gd name="connsiteY54" fmla="*/ 723302 h 2069240"/>
                  <a:gd name="connsiteX55" fmla="*/ 1053816 w 2806506"/>
                  <a:gd name="connsiteY55" fmla="*/ 632814 h 2069240"/>
                  <a:gd name="connsiteX56" fmla="*/ 1053321 w 2806506"/>
                  <a:gd name="connsiteY56" fmla="*/ 549471 h 2069240"/>
                  <a:gd name="connsiteX57" fmla="*/ 1046301 w 2806506"/>
                  <a:gd name="connsiteY57" fmla="*/ 447077 h 2069240"/>
                  <a:gd name="connsiteX58" fmla="*/ 1022737 w 2806506"/>
                  <a:gd name="connsiteY58" fmla="*/ 352199 h 2069240"/>
                  <a:gd name="connsiteX59" fmla="*/ 1001058 w 2806506"/>
                  <a:gd name="connsiteY59" fmla="*/ 282771 h 2069240"/>
                  <a:gd name="connsiteX60" fmla="*/ 970100 w 2806506"/>
                  <a:gd name="connsiteY60" fmla="*/ 211457 h 2069240"/>
                  <a:gd name="connsiteX61" fmla="*/ 946659 w 2806506"/>
                  <a:gd name="connsiteY61" fmla="*/ 149421 h 2069240"/>
                  <a:gd name="connsiteX62" fmla="*/ 915703 w 2806506"/>
                  <a:gd name="connsiteY62" fmla="*/ 58933 h 2069240"/>
                  <a:gd name="connsiteX0" fmla="*/ 915703 w 2741654"/>
                  <a:gd name="connsiteY0" fmla="*/ 58933 h 2072837"/>
                  <a:gd name="connsiteX1" fmla="*/ 934753 w 2741654"/>
                  <a:gd name="connsiteY1" fmla="*/ 1783 h 2072837"/>
                  <a:gd name="connsiteX2" fmla="*/ 953803 w 2741654"/>
                  <a:gd name="connsiteY2" fmla="*/ 18452 h 2072837"/>
                  <a:gd name="connsiteX3" fmla="*/ 968091 w 2741654"/>
                  <a:gd name="connsiteY3" fmla="*/ 58933 h 2072837"/>
                  <a:gd name="connsiteX4" fmla="*/ 984759 w 2741654"/>
                  <a:gd name="connsiteY4" fmla="*/ 75602 h 2072837"/>
                  <a:gd name="connsiteX5" fmla="*/ 994284 w 2741654"/>
                  <a:gd name="connsiteY5" fmla="*/ 85127 h 2072837"/>
                  <a:gd name="connsiteX6" fmla="*/ 1001428 w 2741654"/>
                  <a:gd name="connsiteY6" fmla="*/ 120846 h 2072837"/>
                  <a:gd name="connsiteX7" fmla="*/ 1010953 w 2741654"/>
                  <a:gd name="connsiteY7" fmla="*/ 125608 h 2072837"/>
                  <a:gd name="connsiteX8" fmla="*/ 1022859 w 2741654"/>
                  <a:gd name="connsiteY8" fmla="*/ 120846 h 2072837"/>
                  <a:gd name="connsiteX9" fmla="*/ 1030003 w 2741654"/>
                  <a:gd name="connsiteY9" fmla="*/ 66077 h 2072837"/>
                  <a:gd name="connsiteX10" fmla="*/ 1030003 w 2741654"/>
                  <a:gd name="connsiteY10" fmla="*/ 66077 h 2072837"/>
                  <a:gd name="connsiteX11" fmla="*/ 1046672 w 2741654"/>
                  <a:gd name="connsiteY11" fmla="*/ 56552 h 2072837"/>
                  <a:gd name="connsiteX12" fmla="*/ 1063341 w 2741654"/>
                  <a:gd name="connsiteY12" fmla="*/ 73221 h 2072837"/>
                  <a:gd name="connsiteX13" fmla="*/ 1063341 w 2741654"/>
                  <a:gd name="connsiteY13" fmla="*/ 87508 h 2072837"/>
                  <a:gd name="connsiteX14" fmla="*/ 1077628 w 2741654"/>
                  <a:gd name="connsiteY14" fmla="*/ 54171 h 2072837"/>
                  <a:gd name="connsiteX15" fmla="*/ 1087153 w 2741654"/>
                  <a:gd name="connsiteY15" fmla="*/ 27977 h 2072837"/>
                  <a:gd name="connsiteX16" fmla="*/ 1094297 w 2741654"/>
                  <a:gd name="connsiteY16" fmla="*/ 54171 h 2072837"/>
                  <a:gd name="connsiteX17" fmla="*/ 1101441 w 2741654"/>
                  <a:gd name="connsiteY17" fmla="*/ 92271 h 2072837"/>
                  <a:gd name="connsiteX18" fmla="*/ 1110966 w 2741654"/>
                  <a:gd name="connsiteY18" fmla="*/ 104177 h 2072837"/>
                  <a:gd name="connsiteX19" fmla="*/ 1125253 w 2741654"/>
                  <a:gd name="connsiteY19" fmla="*/ 61314 h 2072837"/>
                  <a:gd name="connsiteX20" fmla="*/ 1141922 w 2741654"/>
                  <a:gd name="connsiteY20" fmla="*/ 30358 h 2072837"/>
                  <a:gd name="connsiteX21" fmla="*/ 1141922 w 2741654"/>
                  <a:gd name="connsiteY21" fmla="*/ 30358 h 2072837"/>
                  <a:gd name="connsiteX22" fmla="*/ 1182403 w 2741654"/>
                  <a:gd name="connsiteY22" fmla="*/ 27977 h 2072837"/>
                  <a:gd name="connsiteX23" fmla="*/ 1199072 w 2741654"/>
                  <a:gd name="connsiteY23" fmla="*/ 73221 h 2072837"/>
                  <a:gd name="connsiteX24" fmla="*/ 1201453 w 2741654"/>
                  <a:gd name="connsiteY24" fmla="*/ 94652 h 2072837"/>
                  <a:gd name="connsiteX25" fmla="*/ 1222884 w 2741654"/>
                  <a:gd name="connsiteY25" fmla="*/ 56552 h 2072837"/>
                  <a:gd name="connsiteX26" fmla="*/ 1246697 w 2741654"/>
                  <a:gd name="connsiteY26" fmla="*/ 37502 h 2072837"/>
                  <a:gd name="connsiteX27" fmla="*/ 1263366 w 2741654"/>
                  <a:gd name="connsiteY27" fmla="*/ 23214 h 2072837"/>
                  <a:gd name="connsiteX28" fmla="*/ 1287178 w 2741654"/>
                  <a:gd name="connsiteY28" fmla="*/ 4164 h 2072837"/>
                  <a:gd name="connsiteX29" fmla="*/ 1303847 w 2741654"/>
                  <a:gd name="connsiteY29" fmla="*/ 58933 h 2072837"/>
                  <a:gd name="connsiteX30" fmla="*/ 1310991 w 2741654"/>
                  <a:gd name="connsiteY30" fmla="*/ 87508 h 2072837"/>
                  <a:gd name="connsiteX31" fmla="*/ 1334803 w 2741654"/>
                  <a:gd name="connsiteY31" fmla="*/ 111321 h 2072837"/>
                  <a:gd name="connsiteX32" fmla="*/ 1356234 w 2741654"/>
                  <a:gd name="connsiteY32" fmla="*/ 118464 h 2072837"/>
                  <a:gd name="connsiteX33" fmla="*/ 1372903 w 2741654"/>
                  <a:gd name="connsiteY33" fmla="*/ 204189 h 2072837"/>
                  <a:gd name="connsiteX34" fmla="*/ 1403859 w 2741654"/>
                  <a:gd name="connsiteY34" fmla="*/ 328014 h 2072837"/>
                  <a:gd name="connsiteX35" fmla="*/ 1446722 w 2741654"/>
                  <a:gd name="connsiteY35" fmla="*/ 451839 h 2072837"/>
                  <a:gd name="connsiteX36" fmla="*/ 1494347 w 2741654"/>
                  <a:gd name="connsiteY36" fmla="*/ 592333 h 2072837"/>
                  <a:gd name="connsiteX37" fmla="*/ 1539591 w 2741654"/>
                  <a:gd name="connsiteY37" fmla="*/ 689964 h 2072837"/>
                  <a:gd name="connsiteX38" fmla="*/ 1589597 w 2741654"/>
                  <a:gd name="connsiteY38" fmla="*/ 792358 h 2072837"/>
                  <a:gd name="connsiteX39" fmla="*/ 1658653 w 2741654"/>
                  <a:gd name="connsiteY39" fmla="*/ 909039 h 2072837"/>
                  <a:gd name="connsiteX40" fmla="*/ 1727709 w 2741654"/>
                  <a:gd name="connsiteY40" fmla="*/ 1028102 h 2072837"/>
                  <a:gd name="connsiteX41" fmla="*/ 1799147 w 2741654"/>
                  <a:gd name="connsiteY41" fmla="*/ 1132877 h 2072837"/>
                  <a:gd name="connsiteX42" fmla="*/ 1916007 w 2741654"/>
                  <a:gd name="connsiteY42" fmla="*/ 976286 h 2072837"/>
                  <a:gd name="connsiteX43" fmla="*/ 2087106 w 2741654"/>
                  <a:gd name="connsiteY43" fmla="*/ 780555 h 2072837"/>
                  <a:gd name="connsiteX44" fmla="*/ 2741554 w 2741654"/>
                  <a:gd name="connsiteY44" fmla="*/ 1583068 h 2072837"/>
                  <a:gd name="connsiteX45" fmla="*/ 2120143 w 2741654"/>
                  <a:gd name="connsiteY45" fmla="*/ 1796833 h 2072837"/>
                  <a:gd name="connsiteX46" fmla="*/ 300720 w 2741654"/>
                  <a:gd name="connsiteY46" fmla="*/ 2069241 h 2072837"/>
                  <a:gd name="connsiteX47" fmla="*/ 0 w 2741654"/>
                  <a:gd name="connsiteY47" fmla="*/ 1588503 h 2072837"/>
                  <a:gd name="connsiteX48" fmla="*/ 260023 w 2741654"/>
                  <a:gd name="connsiteY48" fmla="*/ 1453603 h 2072837"/>
                  <a:gd name="connsiteX49" fmla="*/ 433083 w 2741654"/>
                  <a:gd name="connsiteY49" fmla="*/ 1341313 h 2072837"/>
                  <a:gd name="connsiteX50" fmla="*/ 594387 w 2741654"/>
                  <a:gd name="connsiteY50" fmla="*/ 1236785 h 2072837"/>
                  <a:gd name="connsiteX51" fmla="*/ 662579 w 2741654"/>
                  <a:gd name="connsiteY51" fmla="*/ 1192781 h 2072837"/>
                  <a:gd name="connsiteX52" fmla="*/ 746046 w 2741654"/>
                  <a:gd name="connsiteY52" fmla="*/ 1114447 h 2072837"/>
                  <a:gd name="connsiteX53" fmla="*/ 855707 w 2741654"/>
                  <a:gd name="connsiteY53" fmla="*/ 1007909 h 2072837"/>
                  <a:gd name="connsiteX54" fmla="*/ 989522 w 2741654"/>
                  <a:gd name="connsiteY54" fmla="*/ 832839 h 2072837"/>
                  <a:gd name="connsiteX55" fmla="*/ 1034766 w 2741654"/>
                  <a:gd name="connsiteY55" fmla="*/ 723302 h 2072837"/>
                  <a:gd name="connsiteX56" fmla="*/ 1053816 w 2741654"/>
                  <a:gd name="connsiteY56" fmla="*/ 632814 h 2072837"/>
                  <a:gd name="connsiteX57" fmla="*/ 1053321 w 2741654"/>
                  <a:gd name="connsiteY57" fmla="*/ 549471 h 2072837"/>
                  <a:gd name="connsiteX58" fmla="*/ 1046301 w 2741654"/>
                  <a:gd name="connsiteY58" fmla="*/ 447077 h 2072837"/>
                  <a:gd name="connsiteX59" fmla="*/ 1022737 w 2741654"/>
                  <a:gd name="connsiteY59" fmla="*/ 352199 h 2072837"/>
                  <a:gd name="connsiteX60" fmla="*/ 1001058 w 2741654"/>
                  <a:gd name="connsiteY60" fmla="*/ 282771 h 2072837"/>
                  <a:gd name="connsiteX61" fmla="*/ 970100 w 2741654"/>
                  <a:gd name="connsiteY61" fmla="*/ 211457 h 2072837"/>
                  <a:gd name="connsiteX62" fmla="*/ 946659 w 2741654"/>
                  <a:gd name="connsiteY62" fmla="*/ 149421 h 2072837"/>
                  <a:gd name="connsiteX63" fmla="*/ 915703 w 2741654"/>
                  <a:gd name="connsiteY63" fmla="*/ 58933 h 2072837"/>
                  <a:gd name="connsiteX0" fmla="*/ 915703 w 2741654"/>
                  <a:gd name="connsiteY0" fmla="*/ 58933 h 2072837"/>
                  <a:gd name="connsiteX1" fmla="*/ 934753 w 2741654"/>
                  <a:gd name="connsiteY1" fmla="*/ 1783 h 2072837"/>
                  <a:gd name="connsiteX2" fmla="*/ 953803 w 2741654"/>
                  <a:gd name="connsiteY2" fmla="*/ 18452 h 2072837"/>
                  <a:gd name="connsiteX3" fmla="*/ 968091 w 2741654"/>
                  <a:gd name="connsiteY3" fmla="*/ 58933 h 2072837"/>
                  <a:gd name="connsiteX4" fmla="*/ 984759 w 2741654"/>
                  <a:gd name="connsiteY4" fmla="*/ 75602 h 2072837"/>
                  <a:gd name="connsiteX5" fmla="*/ 994284 w 2741654"/>
                  <a:gd name="connsiteY5" fmla="*/ 85127 h 2072837"/>
                  <a:gd name="connsiteX6" fmla="*/ 1001428 w 2741654"/>
                  <a:gd name="connsiteY6" fmla="*/ 120846 h 2072837"/>
                  <a:gd name="connsiteX7" fmla="*/ 1010953 w 2741654"/>
                  <a:gd name="connsiteY7" fmla="*/ 125608 h 2072837"/>
                  <a:gd name="connsiteX8" fmla="*/ 1022859 w 2741654"/>
                  <a:gd name="connsiteY8" fmla="*/ 120846 h 2072837"/>
                  <a:gd name="connsiteX9" fmla="*/ 1030003 w 2741654"/>
                  <a:gd name="connsiteY9" fmla="*/ 66077 h 2072837"/>
                  <a:gd name="connsiteX10" fmla="*/ 1030003 w 2741654"/>
                  <a:gd name="connsiteY10" fmla="*/ 66077 h 2072837"/>
                  <a:gd name="connsiteX11" fmla="*/ 1046672 w 2741654"/>
                  <a:gd name="connsiteY11" fmla="*/ 56552 h 2072837"/>
                  <a:gd name="connsiteX12" fmla="*/ 1063341 w 2741654"/>
                  <a:gd name="connsiteY12" fmla="*/ 73221 h 2072837"/>
                  <a:gd name="connsiteX13" fmla="*/ 1063341 w 2741654"/>
                  <a:gd name="connsiteY13" fmla="*/ 87508 h 2072837"/>
                  <a:gd name="connsiteX14" fmla="*/ 1077628 w 2741654"/>
                  <a:gd name="connsiteY14" fmla="*/ 54171 h 2072837"/>
                  <a:gd name="connsiteX15" fmla="*/ 1087153 w 2741654"/>
                  <a:gd name="connsiteY15" fmla="*/ 27977 h 2072837"/>
                  <a:gd name="connsiteX16" fmla="*/ 1094297 w 2741654"/>
                  <a:gd name="connsiteY16" fmla="*/ 54171 h 2072837"/>
                  <a:gd name="connsiteX17" fmla="*/ 1101441 w 2741654"/>
                  <a:gd name="connsiteY17" fmla="*/ 92271 h 2072837"/>
                  <a:gd name="connsiteX18" fmla="*/ 1110966 w 2741654"/>
                  <a:gd name="connsiteY18" fmla="*/ 104177 h 2072837"/>
                  <a:gd name="connsiteX19" fmla="*/ 1125253 w 2741654"/>
                  <a:gd name="connsiteY19" fmla="*/ 61314 h 2072837"/>
                  <a:gd name="connsiteX20" fmla="*/ 1141922 w 2741654"/>
                  <a:gd name="connsiteY20" fmla="*/ 30358 h 2072837"/>
                  <a:gd name="connsiteX21" fmla="*/ 1141922 w 2741654"/>
                  <a:gd name="connsiteY21" fmla="*/ 30358 h 2072837"/>
                  <a:gd name="connsiteX22" fmla="*/ 1182403 w 2741654"/>
                  <a:gd name="connsiteY22" fmla="*/ 27977 h 2072837"/>
                  <a:gd name="connsiteX23" fmla="*/ 1199072 w 2741654"/>
                  <a:gd name="connsiteY23" fmla="*/ 73221 h 2072837"/>
                  <a:gd name="connsiteX24" fmla="*/ 1201453 w 2741654"/>
                  <a:gd name="connsiteY24" fmla="*/ 94652 h 2072837"/>
                  <a:gd name="connsiteX25" fmla="*/ 1222884 w 2741654"/>
                  <a:gd name="connsiteY25" fmla="*/ 56552 h 2072837"/>
                  <a:gd name="connsiteX26" fmla="*/ 1246697 w 2741654"/>
                  <a:gd name="connsiteY26" fmla="*/ 37502 h 2072837"/>
                  <a:gd name="connsiteX27" fmla="*/ 1263366 w 2741654"/>
                  <a:gd name="connsiteY27" fmla="*/ 23214 h 2072837"/>
                  <a:gd name="connsiteX28" fmla="*/ 1287178 w 2741654"/>
                  <a:gd name="connsiteY28" fmla="*/ 4164 h 2072837"/>
                  <a:gd name="connsiteX29" fmla="*/ 1303847 w 2741654"/>
                  <a:gd name="connsiteY29" fmla="*/ 58933 h 2072837"/>
                  <a:gd name="connsiteX30" fmla="*/ 1310991 w 2741654"/>
                  <a:gd name="connsiteY30" fmla="*/ 87508 h 2072837"/>
                  <a:gd name="connsiteX31" fmla="*/ 1334803 w 2741654"/>
                  <a:gd name="connsiteY31" fmla="*/ 111321 h 2072837"/>
                  <a:gd name="connsiteX32" fmla="*/ 1356234 w 2741654"/>
                  <a:gd name="connsiteY32" fmla="*/ 118464 h 2072837"/>
                  <a:gd name="connsiteX33" fmla="*/ 1372903 w 2741654"/>
                  <a:gd name="connsiteY33" fmla="*/ 204189 h 2072837"/>
                  <a:gd name="connsiteX34" fmla="*/ 1403859 w 2741654"/>
                  <a:gd name="connsiteY34" fmla="*/ 328014 h 2072837"/>
                  <a:gd name="connsiteX35" fmla="*/ 1446722 w 2741654"/>
                  <a:gd name="connsiteY35" fmla="*/ 451839 h 2072837"/>
                  <a:gd name="connsiteX36" fmla="*/ 1494347 w 2741654"/>
                  <a:gd name="connsiteY36" fmla="*/ 592333 h 2072837"/>
                  <a:gd name="connsiteX37" fmla="*/ 1539591 w 2741654"/>
                  <a:gd name="connsiteY37" fmla="*/ 689964 h 2072837"/>
                  <a:gd name="connsiteX38" fmla="*/ 1589597 w 2741654"/>
                  <a:gd name="connsiteY38" fmla="*/ 792358 h 2072837"/>
                  <a:gd name="connsiteX39" fmla="*/ 1658653 w 2741654"/>
                  <a:gd name="connsiteY39" fmla="*/ 909039 h 2072837"/>
                  <a:gd name="connsiteX40" fmla="*/ 1727709 w 2741654"/>
                  <a:gd name="connsiteY40" fmla="*/ 1028102 h 2072837"/>
                  <a:gd name="connsiteX41" fmla="*/ 1799147 w 2741654"/>
                  <a:gd name="connsiteY41" fmla="*/ 1132877 h 2072837"/>
                  <a:gd name="connsiteX42" fmla="*/ 1916007 w 2741654"/>
                  <a:gd name="connsiteY42" fmla="*/ 976286 h 2072837"/>
                  <a:gd name="connsiteX43" fmla="*/ 2087106 w 2741654"/>
                  <a:gd name="connsiteY43" fmla="*/ 780555 h 2072837"/>
                  <a:gd name="connsiteX44" fmla="*/ 2741554 w 2741654"/>
                  <a:gd name="connsiteY44" fmla="*/ 1583068 h 2072837"/>
                  <a:gd name="connsiteX45" fmla="*/ 2120143 w 2741654"/>
                  <a:gd name="connsiteY45" fmla="*/ 1796833 h 2072837"/>
                  <a:gd name="connsiteX46" fmla="*/ 300720 w 2741654"/>
                  <a:gd name="connsiteY46" fmla="*/ 2069241 h 2072837"/>
                  <a:gd name="connsiteX47" fmla="*/ 0 w 2741654"/>
                  <a:gd name="connsiteY47" fmla="*/ 1588503 h 2072837"/>
                  <a:gd name="connsiteX48" fmla="*/ 260023 w 2741654"/>
                  <a:gd name="connsiteY48" fmla="*/ 1453603 h 2072837"/>
                  <a:gd name="connsiteX49" fmla="*/ 433083 w 2741654"/>
                  <a:gd name="connsiteY49" fmla="*/ 1341313 h 2072837"/>
                  <a:gd name="connsiteX50" fmla="*/ 594387 w 2741654"/>
                  <a:gd name="connsiteY50" fmla="*/ 1236785 h 2072837"/>
                  <a:gd name="connsiteX51" fmla="*/ 662579 w 2741654"/>
                  <a:gd name="connsiteY51" fmla="*/ 1192781 h 2072837"/>
                  <a:gd name="connsiteX52" fmla="*/ 746046 w 2741654"/>
                  <a:gd name="connsiteY52" fmla="*/ 1114447 h 2072837"/>
                  <a:gd name="connsiteX53" fmla="*/ 855707 w 2741654"/>
                  <a:gd name="connsiteY53" fmla="*/ 1007909 h 2072837"/>
                  <a:gd name="connsiteX54" fmla="*/ 989522 w 2741654"/>
                  <a:gd name="connsiteY54" fmla="*/ 832839 h 2072837"/>
                  <a:gd name="connsiteX55" fmla="*/ 1034766 w 2741654"/>
                  <a:gd name="connsiteY55" fmla="*/ 723302 h 2072837"/>
                  <a:gd name="connsiteX56" fmla="*/ 1053816 w 2741654"/>
                  <a:gd name="connsiteY56" fmla="*/ 632814 h 2072837"/>
                  <a:gd name="connsiteX57" fmla="*/ 1053321 w 2741654"/>
                  <a:gd name="connsiteY57" fmla="*/ 549471 h 2072837"/>
                  <a:gd name="connsiteX58" fmla="*/ 1046301 w 2741654"/>
                  <a:gd name="connsiteY58" fmla="*/ 447077 h 2072837"/>
                  <a:gd name="connsiteX59" fmla="*/ 1022737 w 2741654"/>
                  <a:gd name="connsiteY59" fmla="*/ 352199 h 2072837"/>
                  <a:gd name="connsiteX60" fmla="*/ 1001058 w 2741654"/>
                  <a:gd name="connsiteY60" fmla="*/ 282771 h 2072837"/>
                  <a:gd name="connsiteX61" fmla="*/ 970100 w 2741654"/>
                  <a:gd name="connsiteY61" fmla="*/ 211457 h 2072837"/>
                  <a:gd name="connsiteX62" fmla="*/ 946659 w 2741654"/>
                  <a:gd name="connsiteY62" fmla="*/ 149421 h 2072837"/>
                  <a:gd name="connsiteX63" fmla="*/ 915703 w 2741654"/>
                  <a:gd name="connsiteY63" fmla="*/ 58933 h 2072837"/>
                  <a:gd name="connsiteX0" fmla="*/ 915703 w 2793386"/>
                  <a:gd name="connsiteY0" fmla="*/ 58933 h 2072620"/>
                  <a:gd name="connsiteX1" fmla="*/ 934753 w 2793386"/>
                  <a:gd name="connsiteY1" fmla="*/ 1783 h 2072620"/>
                  <a:gd name="connsiteX2" fmla="*/ 953803 w 2793386"/>
                  <a:gd name="connsiteY2" fmla="*/ 18452 h 2072620"/>
                  <a:gd name="connsiteX3" fmla="*/ 968091 w 2793386"/>
                  <a:gd name="connsiteY3" fmla="*/ 58933 h 2072620"/>
                  <a:gd name="connsiteX4" fmla="*/ 984759 w 2793386"/>
                  <a:gd name="connsiteY4" fmla="*/ 75602 h 2072620"/>
                  <a:gd name="connsiteX5" fmla="*/ 994284 w 2793386"/>
                  <a:gd name="connsiteY5" fmla="*/ 85127 h 2072620"/>
                  <a:gd name="connsiteX6" fmla="*/ 1001428 w 2793386"/>
                  <a:gd name="connsiteY6" fmla="*/ 120846 h 2072620"/>
                  <a:gd name="connsiteX7" fmla="*/ 1010953 w 2793386"/>
                  <a:gd name="connsiteY7" fmla="*/ 125608 h 2072620"/>
                  <a:gd name="connsiteX8" fmla="*/ 1022859 w 2793386"/>
                  <a:gd name="connsiteY8" fmla="*/ 120846 h 2072620"/>
                  <a:gd name="connsiteX9" fmla="*/ 1030003 w 2793386"/>
                  <a:gd name="connsiteY9" fmla="*/ 66077 h 2072620"/>
                  <a:gd name="connsiteX10" fmla="*/ 1030003 w 2793386"/>
                  <a:gd name="connsiteY10" fmla="*/ 66077 h 2072620"/>
                  <a:gd name="connsiteX11" fmla="*/ 1046672 w 2793386"/>
                  <a:gd name="connsiteY11" fmla="*/ 56552 h 2072620"/>
                  <a:gd name="connsiteX12" fmla="*/ 1063341 w 2793386"/>
                  <a:gd name="connsiteY12" fmla="*/ 73221 h 2072620"/>
                  <a:gd name="connsiteX13" fmla="*/ 1063341 w 2793386"/>
                  <a:gd name="connsiteY13" fmla="*/ 87508 h 2072620"/>
                  <a:gd name="connsiteX14" fmla="*/ 1077628 w 2793386"/>
                  <a:gd name="connsiteY14" fmla="*/ 54171 h 2072620"/>
                  <a:gd name="connsiteX15" fmla="*/ 1087153 w 2793386"/>
                  <a:gd name="connsiteY15" fmla="*/ 27977 h 2072620"/>
                  <a:gd name="connsiteX16" fmla="*/ 1094297 w 2793386"/>
                  <a:gd name="connsiteY16" fmla="*/ 54171 h 2072620"/>
                  <a:gd name="connsiteX17" fmla="*/ 1101441 w 2793386"/>
                  <a:gd name="connsiteY17" fmla="*/ 92271 h 2072620"/>
                  <a:gd name="connsiteX18" fmla="*/ 1110966 w 2793386"/>
                  <a:gd name="connsiteY18" fmla="*/ 104177 h 2072620"/>
                  <a:gd name="connsiteX19" fmla="*/ 1125253 w 2793386"/>
                  <a:gd name="connsiteY19" fmla="*/ 61314 h 2072620"/>
                  <a:gd name="connsiteX20" fmla="*/ 1141922 w 2793386"/>
                  <a:gd name="connsiteY20" fmla="*/ 30358 h 2072620"/>
                  <a:gd name="connsiteX21" fmla="*/ 1141922 w 2793386"/>
                  <a:gd name="connsiteY21" fmla="*/ 30358 h 2072620"/>
                  <a:gd name="connsiteX22" fmla="*/ 1182403 w 2793386"/>
                  <a:gd name="connsiteY22" fmla="*/ 27977 h 2072620"/>
                  <a:gd name="connsiteX23" fmla="*/ 1199072 w 2793386"/>
                  <a:gd name="connsiteY23" fmla="*/ 73221 h 2072620"/>
                  <a:gd name="connsiteX24" fmla="*/ 1201453 w 2793386"/>
                  <a:gd name="connsiteY24" fmla="*/ 94652 h 2072620"/>
                  <a:gd name="connsiteX25" fmla="*/ 1222884 w 2793386"/>
                  <a:gd name="connsiteY25" fmla="*/ 56552 h 2072620"/>
                  <a:gd name="connsiteX26" fmla="*/ 1246697 w 2793386"/>
                  <a:gd name="connsiteY26" fmla="*/ 37502 h 2072620"/>
                  <a:gd name="connsiteX27" fmla="*/ 1263366 w 2793386"/>
                  <a:gd name="connsiteY27" fmla="*/ 23214 h 2072620"/>
                  <a:gd name="connsiteX28" fmla="*/ 1287178 w 2793386"/>
                  <a:gd name="connsiteY28" fmla="*/ 4164 h 2072620"/>
                  <a:gd name="connsiteX29" fmla="*/ 1303847 w 2793386"/>
                  <a:gd name="connsiteY29" fmla="*/ 58933 h 2072620"/>
                  <a:gd name="connsiteX30" fmla="*/ 1310991 w 2793386"/>
                  <a:gd name="connsiteY30" fmla="*/ 87508 h 2072620"/>
                  <a:gd name="connsiteX31" fmla="*/ 1334803 w 2793386"/>
                  <a:gd name="connsiteY31" fmla="*/ 111321 h 2072620"/>
                  <a:gd name="connsiteX32" fmla="*/ 1356234 w 2793386"/>
                  <a:gd name="connsiteY32" fmla="*/ 118464 h 2072620"/>
                  <a:gd name="connsiteX33" fmla="*/ 1372903 w 2793386"/>
                  <a:gd name="connsiteY33" fmla="*/ 204189 h 2072620"/>
                  <a:gd name="connsiteX34" fmla="*/ 1403859 w 2793386"/>
                  <a:gd name="connsiteY34" fmla="*/ 328014 h 2072620"/>
                  <a:gd name="connsiteX35" fmla="*/ 1446722 w 2793386"/>
                  <a:gd name="connsiteY35" fmla="*/ 451839 h 2072620"/>
                  <a:gd name="connsiteX36" fmla="*/ 1494347 w 2793386"/>
                  <a:gd name="connsiteY36" fmla="*/ 592333 h 2072620"/>
                  <a:gd name="connsiteX37" fmla="*/ 1539591 w 2793386"/>
                  <a:gd name="connsiteY37" fmla="*/ 689964 h 2072620"/>
                  <a:gd name="connsiteX38" fmla="*/ 1589597 w 2793386"/>
                  <a:gd name="connsiteY38" fmla="*/ 792358 h 2072620"/>
                  <a:gd name="connsiteX39" fmla="*/ 1658653 w 2793386"/>
                  <a:gd name="connsiteY39" fmla="*/ 909039 h 2072620"/>
                  <a:gd name="connsiteX40" fmla="*/ 1727709 w 2793386"/>
                  <a:gd name="connsiteY40" fmla="*/ 1028102 h 2072620"/>
                  <a:gd name="connsiteX41" fmla="*/ 1799147 w 2793386"/>
                  <a:gd name="connsiteY41" fmla="*/ 1132877 h 2072620"/>
                  <a:gd name="connsiteX42" fmla="*/ 1916007 w 2793386"/>
                  <a:gd name="connsiteY42" fmla="*/ 976286 h 2072620"/>
                  <a:gd name="connsiteX43" fmla="*/ 2087106 w 2793386"/>
                  <a:gd name="connsiteY43" fmla="*/ 780555 h 2072620"/>
                  <a:gd name="connsiteX44" fmla="*/ 2741554 w 2793386"/>
                  <a:gd name="connsiteY44" fmla="*/ 1583068 h 2072620"/>
                  <a:gd name="connsiteX45" fmla="*/ 2681415 w 2793386"/>
                  <a:gd name="connsiteY45" fmla="*/ 1683268 h 2072620"/>
                  <a:gd name="connsiteX46" fmla="*/ 2120143 w 2793386"/>
                  <a:gd name="connsiteY46" fmla="*/ 1796833 h 2072620"/>
                  <a:gd name="connsiteX47" fmla="*/ 300720 w 2793386"/>
                  <a:gd name="connsiteY47" fmla="*/ 2069241 h 2072620"/>
                  <a:gd name="connsiteX48" fmla="*/ 0 w 2793386"/>
                  <a:gd name="connsiteY48" fmla="*/ 1588503 h 2072620"/>
                  <a:gd name="connsiteX49" fmla="*/ 260023 w 2793386"/>
                  <a:gd name="connsiteY49" fmla="*/ 1453603 h 2072620"/>
                  <a:gd name="connsiteX50" fmla="*/ 433083 w 2793386"/>
                  <a:gd name="connsiteY50" fmla="*/ 1341313 h 2072620"/>
                  <a:gd name="connsiteX51" fmla="*/ 594387 w 2793386"/>
                  <a:gd name="connsiteY51" fmla="*/ 1236785 h 2072620"/>
                  <a:gd name="connsiteX52" fmla="*/ 662579 w 2793386"/>
                  <a:gd name="connsiteY52" fmla="*/ 1192781 h 2072620"/>
                  <a:gd name="connsiteX53" fmla="*/ 746046 w 2793386"/>
                  <a:gd name="connsiteY53" fmla="*/ 1114447 h 2072620"/>
                  <a:gd name="connsiteX54" fmla="*/ 855707 w 2793386"/>
                  <a:gd name="connsiteY54" fmla="*/ 1007909 h 2072620"/>
                  <a:gd name="connsiteX55" fmla="*/ 989522 w 2793386"/>
                  <a:gd name="connsiteY55" fmla="*/ 832839 h 2072620"/>
                  <a:gd name="connsiteX56" fmla="*/ 1034766 w 2793386"/>
                  <a:gd name="connsiteY56" fmla="*/ 723302 h 2072620"/>
                  <a:gd name="connsiteX57" fmla="*/ 1053816 w 2793386"/>
                  <a:gd name="connsiteY57" fmla="*/ 632814 h 2072620"/>
                  <a:gd name="connsiteX58" fmla="*/ 1053321 w 2793386"/>
                  <a:gd name="connsiteY58" fmla="*/ 549471 h 2072620"/>
                  <a:gd name="connsiteX59" fmla="*/ 1046301 w 2793386"/>
                  <a:gd name="connsiteY59" fmla="*/ 447077 h 2072620"/>
                  <a:gd name="connsiteX60" fmla="*/ 1022737 w 2793386"/>
                  <a:gd name="connsiteY60" fmla="*/ 352199 h 2072620"/>
                  <a:gd name="connsiteX61" fmla="*/ 1001058 w 2793386"/>
                  <a:gd name="connsiteY61" fmla="*/ 282771 h 2072620"/>
                  <a:gd name="connsiteX62" fmla="*/ 970100 w 2793386"/>
                  <a:gd name="connsiteY62" fmla="*/ 211457 h 2072620"/>
                  <a:gd name="connsiteX63" fmla="*/ 946659 w 2793386"/>
                  <a:gd name="connsiteY63" fmla="*/ 149421 h 2072620"/>
                  <a:gd name="connsiteX64" fmla="*/ 915703 w 2793386"/>
                  <a:gd name="connsiteY64" fmla="*/ 58933 h 2072620"/>
                  <a:gd name="connsiteX0" fmla="*/ 915703 w 2775875"/>
                  <a:gd name="connsiteY0" fmla="*/ 58933 h 2072620"/>
                  <a:gd name="connsiteX1" fmla="*/ 934753 w 2775875"/>
                  <a:gd name="connsiteY1" fmla="*/ 1783 h 2072620"/>
                  <a:gd name="connsiteX2" fmla="*/ 953803 w 2775875"/>
                  <a:gd name="connsiteY2" fmla="*/ 18452 h 2072620"/>
                  <a:gd name="connsiteX3" fmla="*/ 968091 w 2775875"/>
                  <a:gd name="connsiteY3" fmla="*/ 58933 h 2072620"/>
                  <a:gd name="connsiteX4" fmla="*/ 984759 w 2775875"/>
                  <a:gd name="connsiteY4" fmla="*/ 75602 h 2072620"/>
                  <a:gd name="connsiteX5" fmla="*/ 994284 w 2775875"/>
                  <a:gd name="connsiteY5" fmla="*/ 85127 h 2072620"/>
                  <a:gd name="connsiteX6" fmla="*/ 1001428 w 2775875"/>
                  <a:gd name="connsiteY6" fmla="*/ 120846 h 2072620"/>
                  <a:gd name="connsiteX7" fmla="*/ 1010953 w 2775875"/>
                  <a:gd name="connsiteY7" fmla="*/ 125608 h 2072620"/>
                  <a:gd name="connsiteX8" fmla="*/ 1022859 w 2775875"/>
                  <a:gd name="connsiteY8" fmla="*/ 120846 h 2072620"/>
                  <a:gd name="connsiteX9" fmla="*/ 1030003 w 2775875"/>
                  <a:gd name="connsiteY9" fmla="*/ 66077 h 2072620"/>
                  <a:gd name="connsiteX10" fmla="*/ 1030003 w 2775875"/>
                  <a:gd name="connsiteY10" fmla="*/ 66077 h 2072620"/>
                  <a:gd name="connsiteX11" fmla="*/ 1046672 w 2775875"/>
                  <a:gd name="connsiteY11" fmla="*/ 56552 h 2072620"/>
                  <a:gd name="connsiteX12" fmla="*/ 1063341 w 2775875"/>
                  <a:gd name="connsiteY12" fmla="*/ 73221 h 2072620"/>
                  <a:gd name="connsiteX13" fmla="*/ 1063341 w 2775875"/>
                  <a:gd name="connsiteY13" fmla="*/ 87508 h 2072620"/>
                  <a:gd name="connsiteX14" fmla="*/ 1077628 w 2775875"/>
                  <a:gd name="connsiteY14" fmla="*/ 54171 h 2072620"/>
                  <a:gd name="connsiteX15" fmla="*/ 1087153 w 2775875"/>
                  <a:gd name="connsiteY15" fmla="*/ 27977 h 2072620"/>
                  <a:gd name="connsiteX16" fmla="*/ 1094297 w 2775875"/>
                  <a:gd name="connsiteY16" fmla="*/ 54171 h 2072620"/>
                  <a:gd name="connsiteX17" fmla="*/ 1101441 w 2775875"/>
                  <a:gd name="connsiteY17" fmla="*/ 92271 h 2072620"/>
                  <a:gd name="connsiteX18" fmla="*/ 1110966 w 2775875"/>
                  <a:gd name="connsiteY18" fmla="*/ 104177 h 2072620"/>
                  <a:gd name="connsiteX19" fmla="*/ 1125253 w 2775875"/>
                  <a:gd name="connsiteY19" fmla="*/ 61314 h 2072620"/>
                  <a:gd name="connsiteX20" fmla="*/ 1141922 w 2775875"/>
                  <a:gd name="connsiteY20" fmla="*/ 30358 h 2072620"/>
                  <a:gd name="connsiteX21" fmla="*/ 1141922 w 2775875"/>
                  <a:gd name="connsiteY21" fmla="*/ 30358 h 2072620"/>
                  <a:gd name="connsiteX22" fmla="*/ 1182403 w 2775875"/>
                  <a:gd name="connsiteY22" fmla="*/ 27977 h 2072620"/>
                  <a:gd name="connsiteX23" fmla="*/ 1199072 w 2775875"/>
                  <a:gd name="connsiteY23" fmla="*/ 73221 h 2072620"/>
                  <a:gd name="connsiteX24" fmla="*/ 1201453 w 2775875"/>
                  <a:gd name="connsiteY24" fmla="*/ 94652 h 2072620"/>
                  <a:gd name="connsiteX25" fmla="*/ 1222884 w 2775875"/>
                  <a:gd name="connsiteY25" fmla="*/ 56552 h 2072620"/>
                  <a:gd name="connsiteX26" fmla="*/ 1246697 w 2775875"/>
                  <a:gd name="connsiteY26" fmla="*/ 37502 h 2072620"/>
                  <a:gd name="connsiteX27" fmla="*/ 1263366 w 2775875"/>
                  <a:gd name="connsiteY27" fmla="*/ 23214 h 2072620"/>
                  <a:gd name="connsiteX28" fmla="*/ 1287178 w 2775875"/>
                  <a:gd name="connsiteY28" fmla="*/ 4164 h 2072620"/>
                  <a:gd name="connsiteX29" fmla="*/ 1303847 w 2775875"/>
                  <a:gd name="connsiteY29" fmla="*/ 58933 h 2072620"/>
                  <a:gd name="connsiteX30" fmla="*/ 1310991 w 2775875"/>
                  <a:gd name="connsiteY30" fmla="*/ 87508 h 2072620"/>
                  <a:gd name="connsiteX31" fmla="*/ 1334803 w 2775875"/>
                  <a:gd name="connsiteY31" fmla="*/ 111321 h 2072620"/>
                  <a:gd name="connsiteX32" fmla="*/ 1356234 w 2775875"/>
                  <a:gd name="connsiteY32" fmla="*/ 118464 h 2072620"/>
                  <a:gd name="connsiteX33" fmla="*/ 1372903 w 2775875"/>
                  <a:gd name="connsiteY33" fmla="*/ 204189 h 2072620"/>
                  <a:gd name="connsiteX34" fmla="*/ 1403859 w 2775875"/>
                  <a:gd name="connsiteY34" fmla="*/ 328014 h 2072620"/>
                  <a:gd name="connsiteX35" fmla="*/ 1446722 w 2775875"/>
                  <a:gd name="connsiteY35" fmla="*/ 451839 h 2072620"/>
                  <a:gd name="connsiteX36" fmla="*/ 1494347 w 2775875"/>
                  <a:gd name="connsiteY36" fmla="*/ 592333 h 2072620"/>
                  <a:gd name="connsiteX37" fmla="*/ 1539591 w 2775875"/>
                  <a:gd name="connsiteY37" fmla="*/ 689964 h 2072620"/>
                  <a:gd name="connsiteX38" fmla="*/ 1589597 w 2775875"/>
                  <a:gd name="connsiteY38" fmla="*/ 792358 h 2072620"/>
                  <a:gd name="connsiteX39" fmla="*/ 1658653 w 2775875"/>
                  <a:gd name="connsiteY39" fmla="*/ 909039 h 2072620"/>
                  <a:gd name="connsiteX40" fmla="*/ 1727709 w 2775875"/>
                  <a:gd name="connsiteY40" fmla="*/ 1028102 h 2072620"/>
                  <a:gd name="connsiteX41" fmla="*/ 1799147 w 2775875"/>
                  <a:gd name="connsiteY41" fmla="*/ 1132877 h 2072620"/>
                  <a:gd name="connsiteX42" fmla="*/ 1916007 w 2775875"/>
                  <a:gd name="connsiteY42" fmla="*/ 976286 h 2072620"/>
                  <a:gd name="connsiteX43" fmla="*/ 2087106 w 2775875"/>
                  <a:gd name="connsiteY43" fmla="*/ 780555 h 2072620"/>
                  <a:gd name="connsiteX44" fmla="*/ 2714826 w 2775875"/>
                  <a:gd name="connsiteY44" fmla="*/ 1509584 h 2072620"/>
                  <a:gd name="connsiteX45" fmla="*/ 2681415 w 2775875"/>
                  <a:gd name="connsiteY45" fmla="*/ 1683268 h 2072620"/>
                  <a:gd name="connsiteX46" fmla="*/ 2120143 w 2775875"/>
                  <a:gd name="connsiteY46" fmla="*/ 1796833 h 2072620"/>
                  <a:gd name="connsiteX47" fmla="*/ 300720 w 2775875"/>
                  <a:gd name="connsiteY47" fmla="*/ 2069241 h 2072620"/>
                  <a:gd name="connsiteX48" fmla="*/ 0 w 2775875"/>
                  <a:gd name="connsiteY48" fmla="*/ 1588503 h 2072620"/>
                  <a:gd name="connsiteX49" fmla="*/ 260023 w 2775875"/>
                  <a:gd name="connsiteY49" fmla="*/ 1453603 h 2072620"/>
                  <a:gd name="connsiteX50" fmla="*/ 433083 w 2775875"/>
                  <a:gd name="connsiteY50" fmla="*/ 1341313 h 2072620"/>
                  <a:gd name="connsiteX51" fmla="*/ 594387 w 2775875"/>
                  <a:gd name="connsiteY51" fmla="*/ 1236785 h 2072620"/>
                  <a:gd name="connsiteX52" fmla="*/ 662579 w 2775875"/>
                  <a:gd name="connsiteY52" fmla="*/ 1192781 h 2072620"/>
                  <a:gd name="connsiteX53" fmla="*/ 746046 w 2775875"/>
                  <a:gd name="connsiteY53" fmla="*/ 1114447 h 2072620"/>
                  <a:gd name="connsiteX54" fmla="*/ 855707 w 2775875"/>
                  <a:gd name="connsiteY54" fmla="*/ 1007909 h 2072620"/>
                  <a:gd name="connsiteX55" fmla="*/ 989522 w 2775875"/>
                  <a:gd name="connsiteY55" fmla="*/ 832839 h 2072620"/>
                  <a:gd name="connsiteX56" fmla="*/ 1034766 w 2775875"/>
                  <a:gd name="connsiteY56" fmla="*/ 723302 h 2072620"/>
                  <a:gd name="connsiteX57" fmla="*/ 1053816 w 2775875"/>
                  <a:gd name="connsiteY57" fmla="*/ 632814 h 2072620"/>
                  <a:gd name="connsiteX58" fmla="*/ 1053321 w 2775875"/>
                  <a:gd name="connsiteY58" fmla="*/ 549471 h 2072620"/>
                  <a:gd name="connsiteX59" fmla="*/ 1046301 w 2775875"/>
                  <a:gd name="connsiteY59" fmla="*/ 447077 h 2072620"/>
                  <a:gd name="connsiteX60" fmla="*/ 1022737 w 2775875"/>
                  <a:gd name="connsiteY60" fmla="*/ 352199 h 2072620"/>
                  <a:gd name="connsiteX61" fmla="*/ 1001058 w 2775875"/>
                  <a:gd name="connsiteY61" fmla="*/ 282771 h 2072620"/>
                  <a:gd name="connsiteX62" fmla="*/ 970100 w 2775875"/>
                  <a:gd name="connsiteY62" fmla="*/ 211457 h 2072620"/>
                  <a:gd name="connsiteX63" fmla="*/ 946659 w 2775875"/>
                  <a:gd name="connsiteY63" fmla="*/ 149421 h 2072620"/>
                  <a:gd name="connsiteX64" fmla="*/ 915703 w 2775875"/>
                  <a:gd name="connsiteY64" fmla="*/ 58933 h 2072620"/>
                  <a:gd name="connsiteX0" fmla="*/ 915703 w 2776109"/>
                  <a:gd name="connsiteY0" fmla="*/ 58933 h 2072620"/>
                  <a:gd name="connsiteX1" fmla="*/ 934753 w 2776109"/>
                  <a:gd name="connsiteY1" fmla="*/ 1783 h 2072620"/>
                  <a:gd name="connsiteX2" fmla="*/ 953803 w 2776109"/>
                  <a:gd name="connsiteY2" fmla="*/ 18452 h 2072620"/>
                  <a:gd name="connsiteX3" fmla="*/ 968091 w 2776109"/>
                  <a:gd name="connsiteY3" fmla="*/ 58933 h 2072620"/>
                  <a:gd name="connsiteX4" fmla="*/ 984759 w 2776109"/>
                  <a:gd name="connsiteY4" fmla="*/ 75602 h 2072620"/>
                  <a:gd name="connsiteX5" fmla="*/ 994284 w 2776109"/>
                  <a:gd name="connsiteY5" fmla="*/ 85127 h 2072620"/>
                  <a:gd name="connsiteX6" fmla="*/ 1001428 w 2776109"/>
                  <a:gd name="connsiteY6" fmla="*/ 120846 h 2072620"/>
                  <a:gd name="connsiteX7" fmla="*/ 1010953 w 2776109"/>
                  <a:gd name="connsiteY7" fmla="*/ 125608 h 2072620"/>
                  <a:gd name="connsiteX8" fmla="*/ 1022859 w 2776109"/>
                  <a:gd name="connsiteY8" fmla="*/ 120846 h 2072620"/>
                  <a:gd name="connsiteX9" fmla="*/ 1030003 w 2776109"/>
                  <a:gd name="connsiteY9" fmla="*/ 66077 h 2072620"/>
                  <a:gd name="connsiteX10" fmla="*/ 1030003 w 2776109"/>
                  <a:gd name="connsiteY10" fmla="*/ 66077 h 2072620"/>
                  <a:gd name="connsiteX11" fmla="*/ 1046672 w 2776109"/>
                  <a:gd name="connsiteY11" fmla="*/ 56552 h 2072620"/>
                  <a:gd name="connsiteX12" fmla="*/ 1063341 w 2776109"/>
                  <a:gd name="connsiteY12" fmla="*/ 73221 h 2072620"/>
                  <a:gd name="connsiteX13" fmla="*/ 1063341 w 2776109"/>
                  <a:gd name="connsiteY13" fmla="*/ 87508 h 2072620"/>
                  <a:gd name="connsiteX14" fmla="*/ 1077628 w 2776109"/>
                  <a:gd name="connsiteY14" fmla="*/ 54171 h 2072620"/>
                  <a:gd name="connsiteX15" fmla="*/ 1087153 w 2776109"/>
                  <a:gd name="connsiteY15" fmla="*/ 27977 h 2072620"/>
                  <a:gd name="connsiteX16" fmla="*/ 1094297 w 2776109"/>
                  <a:gd name="connsiteY16" fmla="*/ 54171 h 2072620"/>
                  <a:gd name="connsiteX17" fmla="*/ 1101441 w 2776109"/>
                  <a:gd name="connsiteY17" fmla="*/ 92271 h 2072620"/>
                  <a:gd name="connsiteX18" fmla="*/ 1110966 w 2776109"/>
                  <a:gd name="connsiteY18" fmla="*/ 104177 h 2072620"/>
                  <a:gd name="connsiteX19" fmla="*/ 1125253 w 2776109"/>
                  <a:gd name="connsiteY19" fmla="*/ 61314 h 2072620"/>
                  <a:gd name="connsiteX20" fmla="*/ 1141922 w 2776109"/>
                  <a:gd name="connsiteY20" fmla="*/ 30358 h 2072620"/>
                  <a:gd name="connsiteX21" fmla="*/ 1141922 w 2776109"/>
                  <a:gd name="connsiteY21" fmla="*/ 30358 h 2072620"/>
                  <a:gd name="connsiteX22" fmla="*/ 1182403 w 2776109"/>
                  <a:gd name="connsiteY22" fmla="*/ 27977 h 2072620"/>
                  <a:gd name="connsiteX23" fmla="*/ 1199072 w 2776109"/>
                  <a:gd name="connsiteY23" fmla="*/ 73221 h 2072620"/>
                  <a:gd name="connsiteX24" fmla="*/ 1201453 w 2776109"/>
                  <a:gd name="connsiteY24" fmla="*/ 94652 h 2072620"/>
                  <a:gd name="connsiteX25" fmla="*/ 1222884 w 2776109"/>
                  <a:gd name="connsiteY25" fmla="*/ 56552 h 2072620"/>
                  <a:gd name="connsiteX26" fmla="*/ 1246697 w 2776109"/>
                  <a:gd name="connsiteY26" fmla="*/ 37502 h 2072620"/>
                  <a:gd name="connsiteX27" fmla="*/ 1263366 w 2776109"/>
                  <a:gd name="connsiteY27" fmla="*/ 23214 h 2072620"/>
                  <a:gd name="connsiteX28" fmla="*/ 1287178 w 2776109"/>
                  <a:gd name="connsiteY28" fmla="*/ 4164 h 2072620"/>
                  <a:gd name="connsiteX29" fmla="*/ 1303847 w 2776109"/>
                  <a:gd name="connsiteY29" fmla="*/ 58933 h 2072620"/>
                  <a:gd name="connsiteX30" fmla="*/ 1310991 w 2776109"/>
                  <a:gd name="connsiteY30" fmla="*/ 87508 h 2072620"/>
                  <a:gd name="connsiteX31" fmla="*/ 1334803 w 2776109"/>
                  <a:gd name="connsiteY31" fmla="*/ 111321 h 2072620"/>
                  <a:gd name="connsiteX32" fmla="*/ 1356234 w 2776109"/>
                  <a:gd name="connsiteY32" fmla="*/ 118464 h 2072620"/>
                  <a:gd name="connsiteX33" fmla="*/ 1372903 w 2776109"/>
                  <a:gd name="connsiteY33" fmla="*/ 204189 h 2072620"/>
                  <a:gd name="connsiteX34" fmla="*/ 1403859 w 2776109"/>
                  <a:gd name="connsiteY34" fmla="*/ 328014 h 2072620"/>
                  <a:gd name="connsiteX35" fmla="*/ 1446722 w 2776109"/>
                  <a:gd name="connsiteY35" fmla="*/ 451839 h 2072620"/>
                  <a:gd name="connsiteX36" fmla="*/ 1494347 w 2776109"/>
                  <a:gd name="connsiteY36" fmla="*/ 592333 h 2072620"/>
                  <a:gd name="connsiteX37" fmla="*/ 1539591 w 2776109"/>
                  <a:gd name="connsiteY37" fmla="*/ 689964 h 2072620"/>
                  <a:gd name="connsiteX38" fmla="*/ 1589597 w 2776109"/>
                  <a:gd name="connsiteY38" fmla="*/ 792358 h 2072620"/>
                  <a:gd name="connsiteX39" fmla="*/ 1658653 w 2776109"/>
                  <a:gd name="connsiteY39" fmla="*/ 909039 h 2072620"/>
                  <a:gd name="connsiteX40" fmla="*/ 1727709 w 2776109"/>
                  <a:gd name="connsiteY40" fmla="*/ 1028102 h 2072620"/>
                  <a:gd name="connsiteX41" fmla="*/ 1799147 w 2776109"/>
                  <a:gd name="connsiteY41" fmla="*/ 1132877 h 2072620"/>
                  <a:gd name="connsiteX42" fmla="*/ 1916007 w 2776109"/>
                  <a:gd name="connsiteY42" fmla="*/ 976286 h 2072620"/>
                  <a:gd name="connsiteX43" fmla="*/ 2083763 w 2776109"/>
                  <a:gd name="connsiteY43" fmla="*/ 870738 h 2072620"/>
                  <a:gd name="connsiteX44" fmla="*/ 2714826 w 2776109"/>
                  <a:gd name="connsiteY44" fmla="*/ 1509584 h 2072620"/>
                  <a:gd name="connsiteX45" fmla="*/ 2681415 w 2776109"/>
                  <a:gd name="connsiteY45" fmla="*/ 1683268 h 2072620"/>
                  <a:gd name="connsiteX46" fmla="*/ 2120143 w 2776109"/>
                  <a:gd name="connsiteY46" fmla="*/ 1796833 h 2072620"/>
                  <a:gd name="connsiteX47" fmla="*/ 300720 w 2776109"/>
                  <a:gd name="connsiteY47" fmla="*/ 2069241 h 2072620"/>
                  <a:gd name="connsiteX48" fmla="*/ 0 w 2776109"/>
                  <a:gd name="connsiteY48" fmla="*/ 1588503 h 2072620"/>
                  <a:gd name="connsiteX49" fmla="*/ 260023 w 2776109"/>
                  <a:gd name="connsiteY49" fmla="*/ 1453603 h 2072620"/>
                  <a:gd name="connsiteX50" fmla="*/ 433083 w 2776109"/>
                  <a:gd name="connsiteY50" fmla="*/ 1341313 h 2072620"/>
                  <a:gd name="connsiteX51" fmla="*/ 594387 w 2776109"/>
                  <a:gd name="connsiteY51" fmla="*/ 1236785 h 2072620"/>
                  <a:gd name="connsiteX52" fmla="*/ 662579 w 2776109"/>
                  <a:gd name="connsiteY52" fmla="*/ 1192781 h 2072620"/>
                  <a:gd name="connsiteX53" fmla="*/ 746046 w 2776109"/>
                  <a:gd name="connsiteY53" fmla="*/ 1114447 h 2072620"/>
                  <a:gd name="connsiteX54" fmla="*/ 855707 w 2776109"/>
                  <a:gd name="connsiteY54" fmla="*/ 1007909 h 2072620"/>
                  <a:gd name="connsiteX55" fmla="*/ 989522 w 2776109"/>
                  <a:gd name="connsiteY55" fmla="*/ 832839 h 2072620"/>
                  <a:gd name="connsiteX56" fmla="*/ 1034766 w 2776109"/>
                  <a:gd name="connsiteY56" fmla="*/ 723302 h 2072620"/>
                  <a:gd name="connsiteX57" fmla="*/ 1053816 w 2776109"/>
                  <a:gd name="connsiteY57" fmla="*/ 632814 h 2072620"/>
                  <a:gd name="connsiteX58" fmla="*/ 1053321 w 2776109"/>
                  <a:gd name="connsiteY58" fmla="*/ 549471 h 2072620"/>
                  <a:gd name="connsiteX59" fmla="*/ 1046301 w 2776109"/>
                  <a:gd name="connsiteY59" fmla="*/ 447077 h 2072620"/>
                  <a:gd name="connsiteX60" fmla="*/ 1022737 w 2776109"/>
                  <a:gd name="connsiteY60" fmla="*/ 352199 h 2072620"/>
                  <a:gd name="connsiteX61" fmla="*/ 1001058 w 2776109"/>
                  <a:gd name="connsiteY61" fmla="*/ 282771 h 2072620"/>
                  <a:gd name="connsiteX62" fmla="*/ 970100 w 2776109"/>
                  <a:gd name="connsiteY62" fmla="*/ 211457 h 2072620"/>
                  <a:gd name="connsiteX63" fmla="*/ 946659 w 2776109"/>
                  <a:gd name="connsiteY63" fmla="*/ 149421 h 2072620"/>
                  <a:gd name="connsiteX64" fmla="*/ 915703 w 2776109"/>
                  <a:gd name="connsiteY64" fmla="*/ 58933 h 2072620"/>
                  <a:gd name="connsiteX0" fmla="*/ 915703 w 2759281"/>
                  <a:gd name="connsiteY0" fmla="*/ 58933 h 2072620"/>
                  <a:gd name="connsiteX1" fmla="*/ 934753 w 2759281"/>
                  <a:gd name="connsiteY1" fmla="*/ 1783 h 2072620"/>
                  <a:gd name="connsiteX2" fmla="*/ 953803 w 2759281"/>
                  <a:gd name="connsiteY2" fmla="*/ 18452 h 2072620"/>
                  <a:gd name="connsiteX3" fmla="*/ 968091 w 2759281"/>
                  <a:gd name="connsiteY3" fmla="*/ 58933 h 2072620"/>
                  <a:gd name="connsiteX4" fmla="*/ 984759 w 2759281"/>
                  <a:gd name="connsiteY4" fmla="*/ 75602 h 2072620"/>
                  <a:gd name="connsiteX5" fmla="*/ 994284 w 2759281"/>
                  <a:gd name="connsiteY5" fmla="*/ 85127 h 2072620"/>
                  <a:gd name="connsiteX6" fmla="*/ 1001428 w 2759281"/>
                  <a:gd name="connsiteY6" fmla="*/ 120846 h 2072620"/>
                  <a:gd name="connsiteX7" fmla="*/ 1010953 w 2759281"/>
                  <a:gd name="connsiteY7" fmla="*/ 125608 h 2072620"/>
                  <a:gd name="connsiteX8" fmla="*/ 1022859 w 2759281"/>
                  <a:gd name="connsiteY8" fmla="*/ 120846 h 2072620"/>
                  <a:gd name="connsiteX9" fmla="*/ 1030003 w 2759281"/>
                  <a:gd name="connsiteY9" fmla="*/ 66077 h 2072620"/>
                  <a:gd name="connsiteX10" fmla="*/ 1030003 w 2759281"/>
                  <a:gd name="connsiteY10" fmla="*/ 66077 h 2072620"/>
                  <a:gd name="connsiteX11" fmla="*/ 1046672 w 2759281"/>
                  <a:gd name="connsiteY11" fmla="*/ 56552 h 2072620"/>
                  <a:gd name="connsiteX12" fmla="*/ 1063341 w 2759281"/>
                  <a:gd name="connsiteY12" fmla="*/ 73221 h 2072620"/>
                  <a:gd name="connsiteX13" fmla="*/ 1063341 w 2759281"/>
                  <a:gd name="connsiteY13" fmla="*/ 87508 h 2072620"/>
                  <a:gd name="connsiteX14" fmla="*/ 1077628 w 2759281"/>
                  <a:gd name="connsiteY14" fmla="*/ 54171 h 2072620"/>
                  <a:gd name="connsiteX15" fmla="*/ 1087153 w 2759281"/>
                  <a:gd name="connsiteY15" fmla="*/ 27977 h 2072620"/>
                  <a:gd name="connsiteX16" fmla="*/ 1094297 w 2759281"/>
                  <a:gd name="connsiteY16" fmla="*/ 54171 h 2072620"/>
                  <a:gd name="connsiteX17" fmla="*/ 1101441 w 2759281"/>
                  <a:gd name="connsiteY17" fmla="*/ 92271 h 2072620"/>
                  <a:gd name="connsiteX18" fmla="*/ 1110966 w 2759281"/>
                  <a:gd name="connsiteY18" fmla="*/ 104177 h 2072620"/>
                  <a:gd name="connsiteX19" fmla="*/ 1125253 w 2759281"/>
                  <a:gd name="connsiteY19" fmla="*/ 61314 h 2072620"/>
                  <a:gd name="connsiteX20" fmla="*/ 1141922 w 2759281"/>
                  <a:gd name="connsiteY20" fmla="*/ 30358 h 2072620"/>
                  <a:gd name="connsiteX21" fmla="*/ 1141922 w 2759281"/>
                  <a:gd name="connsiteY21" fmla="*/ 30358 h 2072620"/>
                  <a:gd name="connsiteX22" fmla="*/ 1182403 w 2759281"/>
                  <a:gd name="connsiteY22" fmla="*/ 27977 h 2072620"/>
                  <a:gd name="connsiteX23" fmla="*/ 1199072 w 2759281"/>
                  <a:gd name="connsiteY23" fmla="*/ 73221 h 2072620"/>
                  <a:gd name="connsiteX24" fmla="*/ 1201453 w 2759281"/>
                  <a:gd name="connsiteY24" fmla="*/ 94652 h 2072620"/>
                  <a:gd name="connsiteX25" fmla="*/ 1222884 w 2759281"/>
                  <a:gd name="connsiteY25" fmla="*/ 56552 h 2072620"/>
                  <a:gd name="connsiteX26" fmla="*/ 1246697 w 2759281"/>
                  <a:gd name="connsiteY26" fmla="*/ 37502 h 2072620"/>
                  <a:gd name="connsiteX27" fmla="*/ 1263366 w 2759281"/>
                  <a:gd name="connsiteY27" fmla="*/ 23214 h 2072620"/>
                  <a:gd name="connsiteX28" fmla="*/ 1287178 w 2759281"/>
                  <a:gd name="connsiteY28" fmla="*/ 4164 h 2072620"/>
                  <a:gd name="connsiteX29" fmla="*/ 1303847 w 2759281"/>
                  <a:gd name="connsiteY29" fmla="*/ 58933 h 2072620"/>
                  <a:gd name="connsiteX30" fmla="*/ 1310991 w 2759281"/>
                  <a:gd name="connsiteY30" fmla="*/ 87508 h 2072620"/>
                  <a:gd name="connsiteX31" fmla="*/ 1334803 w 2759281"/>
                  <a:gd name="connsiteY31" fmla="*/ 111321 h 2072620"/>
                  <a:gd name="connsiteX32" fmla="*/ 1356234 w 2759281"/>
                  <a:gd name="connsiteY32" fmla="*/ 118464 h 2072620"/>
                  <a:gd name="connsiteX33" fmla="*/ 1372903 w 2759281"/>
                  <a:gd name="connsiteY33" fmla="*/ 204189 h 2072620"/>
                  <a:gd name="connsiteX34" fmla="*/ 1403859 w 2759281"/>
                  <a:gd name="connsiteY34" fmla="*/ 328014 h 2072620"/>
                  <a:gd name="connsiteX35" fmla="*/ 1446722 w 2759281"/>
                  <a:gd name="connsiteY35" fmla="*/ 451839 h 2072620"/>
                  <a:gd name="connsiteX36" fmla="*/ 1494347 w 2759281"/>
                  <a:gd name="connsiteY36" fmla="*/ 592333 h 2072620"/>
                  <a:gd name="connsiteX37" fmla="*/ 1539591 w 2759281"/>
                  <a:gd name="connsiteY37" fmla="*/ 689964 h 2072620"/>
                  <a:gd name="connsiteX38" fmla="*/ 1589597 w 2759281"/>
                  <a:gd name="connsiteY38" fmla="*/ 792358 h 2072620"/>
                  <a:gd name="connsiteX39" fmla="*/ 1658653 w 2759281"/>
                  <a:gd name="connsiteY39" fmla="*/ 909039 h 2072620"/>
                  <a:gd name="connsiteX40" fmla="*/ 1727709 w 2759281"/>
                  <a:gd name="connsiteY40" fmla="*/ 1028102 h 2072620"/>
                  <a:gd name="connsiteX41" fmla="*/ 1799147 w 2759281"/>
                  <a:gd name="connsiteY41" fmla="*/ 1132877 h 2072620"/>
                  <a:gd name="connsiteX42" fmla="*/ 1916007 w 2759281"/>
                  <a:gd name="connsiteY42" fmla="*/ 976286 h 2072620"/>
                  <a:gd name="connsiteX43" fmla="*/ 2083763 w 2759281"/>
                  <a:gd name="connsiteY43" fmla="*/ 870738 h 2072620"/>
                  <a:gd name="connsiteX44" fmla="*/ 2684758 w 2759281"/>
                  <a:gd name="connsiteY44" fmla="*/ 1539645 h 2072620"/>
                  <a:gd name="connsiteX45" fmla="*/ 2681415 w 2759281"/>
                  <a:gd name="connsiteY45" fmla="*/ 1683268 h 2072620"/>
                  <a:gd name="connsiteX46" fmla="*/ 2120143 w 2759281"/>
                  <a:gd name="connsiteY46" fmla="*/ 1796833 h 2072620"/>
                  <a:gd name="connsiteX47" fmla="*/ 300720 w 2759281"/>
                  <a:gd name="connsiteY47" fmla="*/ 2069241 h 2072620"/>
                  <a:gd name="connsiteX48" fmla="*/ 0 w 2759281"/>
                  <a:gd name="connsiteY48" fmla="*/ 1588503 h 2072620"/>
                  <a:gd name="connsiteX49" fmla="*/ 260023 w 2759281"/>
                  <a:gd name="connsiteY49" fmla="*/ 1453603 h 2072620"/>
                  <a:gd name="connsiteX50" fmla="*/ 433083 w 2759281"/>
                  <a:gd name="connsiteY50" fmla="*/ 1341313 h 2072620"/>
                  <a:gd name="connsiteX51" fmla="*/ 594387 w 2759281"/>
                  <a:gd name="connsiteY51" fmla="*/ 1236785 h 2072620"/>
                  <a:gd name="connsiteX52" fmla="*/ 662579 w 2759281"/>
                  <a:gd name="connsiteY52" fmla="*/ 1192781 h 2072620"/>
                  <a:gd name="connsiteX53" fmla="*/ 746046 w 2759281"/>
                  <a:gd name="connsiteY53" fmla="*/ 1114447 h 2072620"/>
                  <a:gd name="connsiteX54" fmla="*/ 855707 w 2759281"/>
                  <a:gd name="connsiteY54" fmla="*/ 1007909 h 2072620"/>
                  <a:gd name="connsiteX55" fmla="*/ 989522 w 2759281"/>
                  <a:gd name="connsiteY55" fmla="*/ 832839 h 2072620"/>
                  <a:gd name="connsiteX56" fmla="*/ 1034766 w 2759281"/>
                  <a:gd name="connsiteY56" fmla="*/ 723302 h 2072620"/>
                  <a:gd name="connsiteX57" fmla="*/ 1053816 w 2759281"/>
                  <a:gd name="connsiteY57" fmla="*/ 632814 h 2072620"/>
                  <a:gd name="connsiteX58" fmla="*/ 1053321 w 2759281"/>
                  <a:gd name="connsiteY58" fmla="*/ 549471 h 2072620"/>
                  <a:gd name="connsiteX59" fmla="*/ 1046301 w 2759281"/>
                  <a:gd name="connsiteY59" fmla="*/ 447077 h 2072620"/>
                  <a:gd name="connsiteX60" fmla="*/ 1022737 w 2759281"/>
                  <a:gd name="connsiteY60" fmla="*/ 352199 h 2072620"/>
                  <a:gd name="connsiteX61" fmla="*/ 1001058 w 2759281"/>
                  <a:gd name="connsiteY61" fmla="*/ 282771 h 2072620"/>
                  <a:gd name="connsiteX62" fmla="*/ 970100 w 2759281"/>
                  <a:gd name="connsiteY62" fmla="*/ 211457 h 2072620"/>
                  <a:gd name="connsiteX63" fmla="*/ 946659 w 2759281"/>
                  <a:gd name="connsiteY63" fmla="*/ 149421 h 2072620"/>
                  <a:gd name="connsiteX64" fmla="*/ 915703 w 2759281"/>
                  <a:gd name="connsiteY64" fmla="*/ 58933 h 2072620"/>
                  <a:gd name="connsiteX0" fmla="*/ 915703 w 2738747"/>
                  <a:gd name="connsiteY0" fmla="*/ 58933 h 2072620"/>
                  <a:gd name="connsiteX1" fmla="*/ 934753 w 2738747"/>
                  <a:gd name="connsiteY1" fmla="*/ 1783 h 2072620"/>
                  <a:gd name="connsiteX2" fmla="*/ 953803 w 2738747"/>
                  <a:gd name="connsiteY2" fmla="*/ 18452 h 2072620"/>
                  <a:gd name="connsiteX3" fmla="*/ 968091 w 2738747"/>
                  <a:gd name="connsiteY3" fmla="*/ 58933 h 2072620"/>
                  <a:gd name="connsiteX4" fmla="*/ 984759 w 2738747"/>
                  <a:gd name="connsiteY4" fmla="*/ 75602 h 2072620"/>
                  <a:gd name="connsiteX5" fmla="*/ 994284 w 2738747"/>
                  <a:gd name="connsiteY5" fmla="*/ 85127 h 2072620"/>
                  <a:gd name="connsiteX6" fmla="*/ 1001428 w 2738747"/>
                  <a:gd name="connsiteY6" fmla="*/ 120846 h 2072620"/>
                  <a:gd name="connsiteX7" fmla="*/ 1010953 w 2738747"/>
                  <a:gd name="connsiteY7" fmla="*/ 125608 h 2072620"/>
                  <a:gd name="connsiteX8" fmla="*/ 1022859 w 2738747"/>
                  <a:gd name="connsiteY8" fmla="*/ 120846 h 2072620"/>
                  <a:gd name="connsiteX9" fmla="*/ 1030003 w 2738747"/>
                  <a:gd name="connsiteY9" fmla="*/ 66077 h 2072620"/>
                  <a:gd name="connsiteX10" fmla="*/ 1030003 w 2738747"/>
                  <a:gd name="connsiteY10" fmla="*/ 66077 h 2072620"/>
                  <a:gd name="connsiteX11" fmla="*/ 1046672 w 2738747"/>
                  <a:gd name="connsiteY11" fmla="*/ 56552 h 2072620"/>
                  <a:gd name="connsiteX12" fmla="*/ 1063341 w 2738747"/>
                  <a:gd name="connsiteY12" fmla="*/ 73221 h 2072620"/>
                  <a:gd name="connsiteX13" fmla="*/ 1063341 w 2738747"/>
                  <a:gd name="connsiteY13" fmla="*/ 87508 h 2072620"/>
                  <a:gd name="connsiteX14" fmla="*/ 1077628 w 2738747"/>
                  <a:gd name="connsiteY14" fmla="*/ 54171 h 2072620"/>
                  <a:gd name="connsiteX15" fmla="*/ 1087153 w 2738747"/>
                  <a:gd name="connsiteY15" fmla="*/ 27977 h 2072620"/>
                  <a:gd name="connsiteX16" fmla="*/ 1094297 w 2738747"/>
                  <a:gd name="connsiteY16" fmla="*/ 54171 h 2072620"/>
                  <a:gd name="connsiteX17" fmla="*/ 1101441 w 2738747"/>
                  <a:gd name="connsiteY17" fmla="*/ 92271 h 2072620"/>
                  <a:gd name="connsiteX18" fmla="*/ 1110966 w 2738747"/>
                  <a:gd name="connsiteY18" fmla="*/ 104177 h 2072620"/>
                  <a:gd name="connsiteX19" fmla="*/ 1125253 w 2738747"/>
                  <a:gd name="connsiteY19" fmla="*/ 61314 h 2072620"/>
                  <a:gd name="connsiteX20" fmla="*/ 1141922 w 2738747"/>
                  <a:gd name="connsiteY20" fmla="*/ 30358 h 2072620"/>
                  <a:gd name="connsiteX21" fmla="*/ 1141922 w 2738747"/>
                  <a:gd name="connsiteY21" fmla="*/ 30358 h 2072620"/>
                  <a:gd name="connsiteX22" fmla="*/ 1182403 w 2738747"/>
                  <a:gd name="connsiteY22" fmla="*/ 27977 h 2072620"/>
                  <a:gd name="connsiteX23" fmla="*/ 1199072 w 2738747"/>
                  <a:gd name="connsiteY23" fmla="*/ 73221 h 2072620"/>
                  <a:gd name="connsiteX24" fmla="*/ 1201453 w 2738747"/>
                  <a:gd name="connsiteY24" fmla="*/ 94652 h 2072620"/>
                  <a:gd name="connsiteX25" fmla="*/ 1222884 w 2738747"/>
                  <a:gd name="connsiteY25" fmla="*/ 56552 h 2072620"/>
                  <a:gd name="connsiteX26" fmla="*/ 1246697 w 2738747"/>
                  <a:gd name="connsiteY26" fmla="*/ 37502 h 2072620"/>
                  <a:gd name="connsiteX27" fmla="*/ 1263366 w 2738747"/>
                  <a:gd name="connsiteY27" fmla="*/ 23214 h 2072620"/>
                  <a:gd name="connsiteX28" fmla="*/ 1287178 w 2738747"/>
                  <a:gd name="connsiteY28" fmla="*/ 4164 h 2072620"/>
                  <a:gd name="connsiteX29" fmla="*/ 1303847 w 2738747"/>
                  <a:gd name="connsiteY29" fmla="*/ 58933 h 2072620"/>
                  <a:gd name="connsiteX30" fmla="*/ 1310991 w 2738747"/>
                  <a:gd name="connsiteY30" fmla="*/ 87508 h 2072620"/>
                  <a:gd name="connsiteX31" fmla="*/ 1334803 w 2738747"/>
                  <a:gd name="connsiteY31" fmla="*/ 111321 h 2072620"/>
                  <a:gd name="connsiteX32" fmla="*/ 1356234 w 2738747"/>
                  <a:gd name="connsiteY32" fmla="*/ 118464 h 2072620"/>
                  <a:gd name="connsiteX33" fmla="*/ 1372903 w 2738747"/>
                  <a:gd name="connsiteY33" fmla="*/ 204189 h 2072620"/>
                  <a:gd name="connsiteX34" fmla="*/ 1403859 w 2738747"/>
                  <a:gd name="connsiteY34" fmla="*/ 328014 h 2072620"/>
                  <a:gd name="connsiteX35" fmla="*/ 1446722 w 2738747"/>
                  <a:gd name="connsiteY35" fmla="*/ 451839 h 2072620"/>
                  <a:gd name="connsiteX36" fmla="*/ 1494347 w 2738747"/>
                  <a:gd name="connsiteY36" fmla="*/ 592333 h 2072620"/>
                  <a:gd name="connsiteX37" fmla="*/ 1539591 w 2738747"/>
                  <a:gd name="connsiteY37" fmla="*/ 689964 h 2072620"/>
                  <a:gd name="connsiteX38" fmla="*/ 1589597 w 2738747"/>
                  <a:gd name="connsiteY38" fmla="*/ 792358 h 2072620"/>
                  <a:gd name="connsiteX39" fmla="*/ 1658653 w 2738747"/>
                  <a:gd name="connsiteY39" fmla="*/ 909039 h 2072620"/>
                  <a:gd name="connsiteX40" fmla="*/ 1727709 w 2738747"/>
                  <a:gd name="connsiteY40" fmla="*/ 1028102 h 2072620"/>
                  <a:gd name="connsiteX41" fmla="*/ 1799147 w 2738747"/>
                  <a:gd name="connsiteY41" fmla="*/ 1132877 h 2072620"/>
                  <a:gd name="connsiteX42" fmla="*/ 1916007 w 2738747"/>
                  <a:gd name="connsiteY42" fmla="*/ 976286 h 2072620"/>
                  <a:gd name="connsiteX43" fmla="*/ 2083763 w 2738747"/>
                  <a:gd name="connsiteY43" fmla="*/ 870738 h 2072620"/>
                  <a:gd name="connsiteX44" fmla="*/ 2444210 w 2738747"/>
                  <a:gd name="connsiteY44" fmla="*/ 1245705 h 2072620"/>
                  <a:gd name="connsiteX45" fmla="*/ 2684758 w 2738747"/>
                  <a:gd name="connsiteY45" fmla="*/ 1539645 h 2072620"/>
                  <a:gd name="connsiteX46" fmla="*/ 2681415 w 2738747"/>
                  <a:gd name="connsiteY46" fmla="*/ 1683268 h 2072620"/>
                  <a:gd name="connsiteX47" fmla="*/ 2120143 w 2738747"/>
                  <a:gd name="connsiteY47" fmla="*/ 1796833 h 2072620"/>
                  <a:gd name="connsiteX48" fmla="*/ 300720 w 2738747"/>
                  <a:gd name="connsiteY48" fmla="*/ 2069241 h 2072620"/>
                  <a:gd name="connsiteX49" fmla="*/ 0 w 2738747"/>
                  <a:gd name="connsiteY49" fmla="*/ 1588503 h 2072620"/>
                  <a:gd name="connsiteX50" fmla="*/ 260023 w 2738747"/>
                  <a:gd name="connsiteY50" fmla="*/ 1453603 h 2072620"/>
                  <a:gd name="connsiteX51" fmla="*/ 433083 w 2738747"/>
                  <a:gd name="connsiteY51" fmla="*/ 1341313 h 2072620"/>
                  <a:gd name="connsiteX52" fmla="*/ 594387 w 2738747"/>
                  <a:gd name="connsiteY52" fmla="*/ 1236785 h 2072620"/>
                  <a:gd name="connsiteX53" fmla="*/ 662579 w 2738747"/>
                  <a:gd name="connsiteY53" fmla="*/ 1192781 h 2072620"/>
                  <a:gd name="connsiteX54" fmla="*/ 746046 w 2738747"/>
                  <a:gd name="connsiteY54" fmla="*/ 1114447 h 2072620"/>
                  <a:gd name="connsiteX55" fmla="*/ 855707 w 2738747"/>
                  <a:gd name="connsiteY55" fmla="*/ 1007909 h 2072620"/>
                  <a:gd name="connsiteX56" fmla="*/ 989522 w 2738747"/>
                  <a:gd name="connsiteY56" fmla="*/ 832839 h 2072620"/>
                  <a:gd name="connsiteX57" fmla="*/ 1034766 w 2738747"/>
                  <a:gd name="connsiteY57" fmla="*/ 723302 h 2072620"/>
                  <a:gd name="connsiteX58" fmla="*/ 1053816 w 2738747"/>
                  <a:gd name="connsiteY58" fmla="*/ 632814 h 2072620"/>
                  <a:gd name="connsiteX59" fmla="*/ 1053321 w 2738747"/>
                  <a:gd name="connsiteY59" fmla="*/ 549471 h 2072620"/>
                  <a:gd name="connsiteX60" fmla="*/ 1046301 w 2738747"/>
                  <a:gd name="connsiteY60" fmla="*/ 447077 h 2072620"/>
                  <a:gd name="connsiteX61" fmla="*/ 1022737 w 2738747"/>
                  <a:gd name="connsiteY61" fmla="*/ 352199 h 2072620"/>
                  <a:gd name="connsiteX62" fmla="*/ 1001058 w 2738747"/>
                  <a:gd name="connsiteY62" fmla="*/ 282771 h 2072620"/>
                  <a:gd name="connsiteX63" fmla="*/ 970100 w 2738747"/>
                  <a:gd name="connsiteY63" fmla="*/ 211457 h 2072620"/>
                  <a:gd name="connsiteX64" fmla="*/ 946659 w 2738747"/>
                  <a:gd name="connsiteY64" fmla="*/ 149421 h 2072620"/>
                  <a:gd name="connsiteX65" fmla="*/ 915703 w 2738747"/>
                  <a:gd name="connsiteY65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390756 w 2741466"/>
                  <a:gd name="connsiteY44" fmla="*/ 1275768 h 2072620"/>
                  <a:gd name="connsiteX45" fmla="*/ 2684758 w 2741466"/>
                  <a:gd name="connsiteY45" fmla="*/ 1539645 h 2072620"/>
                  <a:gd name="connsiteX46" fmla="*/ 2681415 w 2741466"/>
                  <a:gd name="connsiteY46" fmla="*/ 1683268 h 2072620"/>
                  <a:gd name="connsiteX47" fmla="*/ 2120143 w 2741466"/>
                  <a:gd name="connsiteY47" fmla="*/ 1796833 h 2072620"/>
                  <a:gd name="connsiteX48" fmla="*/ 300720 w 2741466"/>
                  <a:gd name="connsiteY48" fmla="*/ 2069241 h 2072620"/>
                  <a:gd name="connsiteX49" fmla="*/ 0 w 2741466"/>
                  <a:gd name="connsiteY49" fmla="*/ 1588503 h 2072620"/>
                  <a:gd name="connsiteX50" fmla="*/ 260023 w 2741466"/>
                  <a:gd name="connsiteY50" fmla="*/ 1453603 h 2072620"/>
                  <a:gd name="connsiteX51" fmla="*/ 433083 w 2741466"/>
                  <a:gd name="connsiteY51" fmla="*/ 1341313 h 2072620"/>
                  <a:gd name="connsiteX52" fmla="*/ 594387 w 2741466"/>
                  <a:gd name="connsiteY52" fmla="*/ 1236785 h 2072620"/>
                  <a:gd name="connsiteX53" fmla="*/ 662579 w 2741466"/>
                  <a:gd name="connsiteY53" fmla="*/ 1192781 h 2072620"/>
                  <a:gd name="connsiteX54" fmla="*/ 746046 w 2741466"/>
                  <a:gd name="connsiteY54" fmla="*/ 1114447 h 2072620"/>
                  <a:gd name="connsiteX55" fmla="*/ 855707 w 2741466"/>
                  <a:gd name="connsiteY55" fmla="*/ 1007909 h 2072620"/>
                  <a:gd name="connsiteX56" fmla="*/ 989522 w 2741466"/>
                  <a:gd name="connsiteY56" fmla="*/ 832839 h 2072620"/>
                  <a:gd name="connsiteX57" fmla="*/ 1034766 w 2741466"/>
                  <a:gd name="connsiteY57" fmla="*/ 723302 h 2072620"/>
                  <a:gd name="connsiteX58" fmla="*/ 1053816 w 2741466"/>
                  <a:gd name="connsiteY58" fmla="*/ 632814 h 2072620"/>
                  <a:gd name="connsiteX59" fmla="*/ 1053321 w 2741466"/>
                  <a:gd name="connsiteY59" fmla="*/ 549471 h 2072620"/>
                  <a:gd name="connsiteX60" fmla="*/ 1046301 w 2741466"/>
                  <a:gd name="connsiteY60" fmla="*/ 447077 h 2072620"/>
                  <a:gd name="connsiteX61" fmla="*/ 1022737 w 2741466"/>
                  <a:gd name="connsiteY61" fmla="*/ 352199 h 2072620"/>
                  <a:gd name="connsiteX62" fmla="*/ 1001058 w 2741466"/>
                  <a:gd name="connsiteY62" fmla="*/ 282771 h 2072620"/>
                  <a:gd name="connsiteX63" fmla="*/ 970100 w 2741466"/>
                  <a:gd name="connsiteY63" fmla="*/ 211457 h 2072620"/>
                  <a:gd name="connsiteX64" fmla="*/ 946659 w 2741466"/>
                  <a:gd name="connsiteY64" fmla="*/ 149421 h 2072620"/>
                  <a:gd name="connsiteX65" fmla="*/ 915703 w 2741466"/>
                  <a:gd name="connsiteY65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237075 w 2741466"/>
                  <a:gd name="connsiteY44" fmla="*/ 1065336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233733 w 2741466"/>
                  <a:gd name="connsiteY44" fmla="*/ 1112098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09326 w 2741466"/>
                  <a:gd name="connsiteY42" fmla="*/ 896121 h 2072620"/>
                  <a:gd name="connsiteX43" fmla="*/ 2083763 w 2741466"/>
                  <a:gd name="connsiteY43" fmla="*/ 870738 h 2072620"/>
                  <a:gd name="connsiteX44" fmla="*/ 2233733 w 2741466"/>
                  <a:gd name="connsiteY44" fmla="*/ 1112098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09326 w 2741466"/>
                  <a:gd name="connsiteY42" fmla="*/ 896121 h 2072620"/>
                  <a:gd name="connsiteX43" fmla="*/ 2083763 w 2741466"/>
                  <a:gd name="connsiteY43" fmla="*/ 870738 h 2072620"/>
                  <a:gd name="connsiteX44" fmla="*/ 2323938 w 2741466"/>
                  <a:gd name="connsiteY44" fmla="*/ 958450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34464"/>
                  <a:gd name="connsiteY0" fmla="*/ 58933 h 2072620"/>
                  <a:gd name="connsiteX1" fmla="*/ 934753 w 2734464"/>
                  <a:gd name="connsiteY1" fmla="*/ 1783 h 2072620"/>
                  <a:gd name="connsiteX2" fmla="*/ 953803 w 2734464"/>
                  <a:gd name="connsiteY2" fmla="*/ 18452 h 2072620"/>
                  <a:gd name="connsiteX3" fmla="*/ 968091 w 2734464"/>
                  <a:gd name="connsiteY3" fmla="*/ 58933 h 2072620"/>
                  <a:gd name="connsiteX4" fmla="*/ 984759 w 2734464"/>
                  <a:gd name="connsiteY4" fmla="*/ 75602 h 2072620"/>
                  <a:gd name="connsiteX5" fmla="*/ 994284 w 2734464"/>
                  <a:gd name="connsiteY5" fmla="*/ 85127 h 2072620"/>
                  <a:gd name="connsiteX6" fmla="*/ 1001428 w 2734464"/>
                  <a:gd name="connsiteY6" fmla="*/ 120846 h 2072620"/>
                  <a:gd name="connsiteX7" fmla="*/ 1010953 w 2734464"/>
                  <a:gd name="connsiteY7" fmla="*/ 125608 h 2072620"/>
                  <a:gd name="connsiteX8" fmla="*/ 1022859 w 2734464"/>
                  <a:gd name="connsiteY8" fmla="*/ 120846 h 2072620"/>
                  <a:gd name="connsiteX9" fmla="*/ 1030003 w 2734464"/>
                  <a:gd name="connsiteY9" fmla="*/ 66077 h 2072620"/>
                  <a:gd name="connsiteX10" fmla="*/ 1030003 w 2734464"/>
                  <a:gd name="connsiteY10" fmla="*/ 66077 h 2072620"/>
                  <a:gd name="connsiteX11" fmla="*/ 1046672 w 2734464"/>
                  <a:gd name="connsiteY11" fmla="*/ 56552 h 2072620"/>
                  <a:gd name="connsiteX12" fmla="*/ 1063341 w 2734464"/>
                  <a:gd name="connsiteY12" fmla="*/ 73221 h 2072620"/>
                  <a:gd name="connsiteX13" fmla="*/ 1063341 w 2734464"/>
                  <a:gd name="connsiteY13" fmla="*/ 87508 h 2072620"/>
                  <a:gd name="connsiteX14" fmla="*/ 1077628 w 2734464"/>
                  <a:gd name="connsiteY14" fmla="*/ 54171 h 2072620"/>
                  <a:gd name="connsiteX15" fmla="*/ 1087153 w 2734464"/>
                  <a:gd name="connsiteY15" fmla="*/ 27977 h 2072620"/>
                  <a:gd name="connsiteX16" fmla="*/ 1094297 w 2734464"/>
                  <a:gd name="connsiteY16" fmla="*/ 54171 h 2072620"/>
                  <a:gd name="connsiteX17" fmla="*/ 1101441 w 2734464"/>
                  <a:gd name="connsiteY17" fmla="*/ 92271 h 2072620"/>
                  <a:gd name="connsiteX18" fmla="*/ 1110966 w 2734464"/>
                  <a:gd name="connsiteY18" fmla="*/ 104177 h 2072620"/>
                  <a:gd name="connsiteX19" fmla="*/ 1125253 w 2734464"/>
                  <a:gd name="connsiteY19" fmla="*/ 61314 h 2072620"/>
                  <a:gd name="connsiteX20" fmla="*/ 1141922 w 2734464"/>
                  <a:gd name="connsiteY20" fmla="*/ 30358 h 2072620"/>
                  <a:gd name="connsiteX21" fmla="*/ 1141922 w 2734464"/>
                  <a:gd name="connsiteY21" fmla="*/ 30358 h 2072620"/>
                  <a:gd name="connsiteX22" fmla="*/ 1182403 w 2734464"/>
                  <a:gd name="connsiteY22" fmla="*/ 27977 h 2072620"/>
                  <a:gd name="connsiteX23" fmla="*/ 1199072 w 2734464"/>
                  <a:gd name="connsiteY23" fmla="*/ 73221 h 2072620"/>
                  <a:gd name="connsiteX24" fmla="*/ 1201453 w 2734464"/>
                  <a:gd name="connsiteY24" fmla="*/ 94652 h 2072620"/>
                  <a:gd name="connsiteX25" fmla="*/ 1222884 w 2734464"/>
                  <a:gd name="connsiteY25" fmla="*/ 56552 h 2072620"/>
                  <a:gd name="connsiteX26" fmla="*/ 1246697 w 2734464"/>
                  <a:gd name="connsiteY26" fmla="*/ 37502 h 2072620"/>
                  <a:gd name="connsiteX27" fmla="*/ 1263366 w 2734464"/>
                  <a:gd name="connsiteY27" fmla="*/ 23214 h 2072620"/>
                  <a:gd name="connsiteX28" fmla="*/ 1287178 w 2734464"/>
                  <a:gd name="connsiteY28" fmla="*/ 4164 h 2072620"/>
                  <a:gd name="connsiteX29" fmla="*/ 1303847 w 2734464"/>
                  <a:gd name="connsiteY29" fmla="*/ 58933 h 2072620"/>
                  <a:gd name="connsiteX30" fmla="*/ 1310991 w 2734464"/>
                  <a:gd name="connsiteY30" fmla="*/ 87508 h 2072620"/>
                  <a:gd name="connsiteX31" fmla="*/ 1334803 w 2734464"/>
                  <a:gd name="connsiteY31" fmla="*/ 111321 h 2072620"/>
                  <a:gd name="connsiteX32" fmla="*/ 1356234 w 2734464"/>
                  <a:gd name="connsiteY32" fmla="*/ 118464 h 2072620"/>
                  <a:gd name="connsiteX33" fmla="*/ 1372903 w 2734464"/>
                  <a:gd name="connsiteY33" fmla="*/ 204189 h 2072620"/>
                  <a:gd name="connsiteX34" fmla="*/ 1403859 w 2734464"/>
                  <a:gd name="connsiteY34" fmla="*/ 328014 h 2072620"/>
                  <a:gd name="connsiteX35" fmla="*/ 1446722 w 2734464"/>
                  <a:gd name="connsiteY35" fmla="*/ 451839 h 2072620"/>
                  <a:gd name="connsiteX36" fmla="*/ 1494347 w 2734464"/>
                  <a:gd name="connsiteY36" fmla="*/ 592333 h 2072620"/>
                  <a:gd name="connsiteX37" fmla="*/ 1539591 w 2734464"/>
                  <a:gd name="connsiteY37" fmla="*/ 689964 h 2072620"/>
                  <a:gd name="connsiteX38" fmla="*/ 1589597 w 2734464"/>
                  <a:gd name="connsiteY38" fmla="*/ 792358 h 2072620"/>
                  <a:gd name="connsiteX39" fmla="*/ 1658653 w 2734464"/>
                  <a:gd name="connsiteY39" fmla="*/ 909039 h 2072620"/>
                  <a:gd name="connsiteX40" fmla="*/ 1727709 w 2734464"/>
                  <a:gd name="connsiteY40" fmla="*/ 1028102 h 2072620"/>
                  <a:gd name="connsiteX41" fmla="*/ 1799147 w 2734464"/>
                  <a:gd name="connsiteY41" fmla="*/ 1132877 h 2072620"/>
                  <a:gd name="connsiteX42" fmla="*/ 1909326 w 2734464"/>
                  <a:gd name="connsiteY42" fmla="*/ 896121 h 2072620"/>
                  <a:gd name="connsiteX43" fmla="*/ 2083763 w 2734464"/>
                  <a:gd name="connsiteY43" fmla="*/ 870738 h 2072620"/>
                  <a:gd name="connsiteX44" fmla="*/ 2323938 w 2734464"/>
                  <a:gd name="connsiteY44" fmla="*/ 958450 h 2072620"/>
                  <a:gd name="connsiteX45" fmla="*/ 2534415 w 2734464"/>
                  <a:gd name="connsiteY45" fmla="*/ 854906 h 2072620"/>
                  <a:gd name="connsiteX46" fmla="*/ 2684758 w 2734464"/>
                  <a:gd name="connsiteY46" fmla="*/ 1539645 h 2072620"/>
                  <a:gd name="connsiteX47" fmla="*/ 2681415 w 2734464"/>
                  <a:gd name="connsiteY47" fmla="*/ 1683268 h 2072620"/>
                  <a:gd name="connsiteX48" fmla="*/ 2120143 w 2734464"/>
                  <a:gd name="connsiteY48" fmla="*/ 1796833 h 2072620"/>
                  <a:gd name="connsiteX49" fmla="*/ 300720 w 2734464"/>
                  <a:gd name="connsiteY49" fmla="*/ 2069241 h 2072620"/>
                  <a:gd name="connsiteX50" fmla="*/ 0 w 2734464"/>
                  <a:gd name="connsiteY50" fmla="*/ 1588503 h 2072620"/>
                  <a:gd name="connsiteX51" fmla="*/ 260023 w 2734464"/>
                  <a:gd name="connsiteY51" fmla="*/ 1453603 h 2072620"/>
                  <a:gd name="connsiteX52" fmla="*/ 433083 w 2734464"/>
                  <a:gd name="connsiteY52" fmla="*/ 1341313 h 2072620"/>
                  <a:gd name="connsiteX53" fmla="*/ 594387 w 2734464"/>
                  <a:gd name="connsiteY53" fmla="*/ 1236785 h 2072620"/>
                  <a:gd name="connsiteX54" fmla="*/ 662579 w 2734464"/>
                  <a:gd name="connsiteY54" fmla="*/ 1192781 h 2072620"/>
                  <a:gd name="connsiteX55" fmla="*/ 746046 w 2734464"/>
                  <a:gd name="connsiteY55" fmla="*/ 1114447 h 2072620"/>
                  <a:gd name="connsiteX56" fmla="*/ 855707 w 2734464"/>
                  <a:gd name="connsiteY56" fmla="*/ 1007909 h 2072620"/>
                  <a:gd name="connsiteX57" fmla="*/ 989522 w 2734464"/>
                  <a:gd name="connsiteY57" fmla="*/ 832839 h 2072620"/>
                  <a:gd name="connsiteX58" fmla="*/ 1034766 w 2734464"/>
                  <a:gd name="connsiteY58" fmla="*/ 723302 h 2072620"/>
                  <a:gd name="connsiteX59" fmla="*/ 1053816 w 2734464"/>
                  <a:gd name="connsiteY59" fmla="*/ 632814 h 2072620"/>
                  <a:gd name="connsiteX60" fmla="*/ 1053321 w 2734464"/>
                  <a:gd name="connsiteY60" fmla="*/ 549471 h 2072620"/>
                  <a:gd name="connsiteX61" fmla="*/ 1046301 w 2734464"/>
                  <a:gd name="connsiteY61" fmla="*/ 447077 h 2072620"/>
                  <a:gd name="connsiteX62" fmla="*/ 1022737 w 2734464"/>
                  <a:gd name="connsiteY62" fmla="*/ 352199 h 2072620"/>
                  <a:gd name="connsiteX63" fmla="*/ 1001058 w 2734464"/>
                  <a:gd name="connsiteY63" fmla="*/ 282771 h 2072620"/>
                  <a:gd name="connsiteX64" fmla="*/ 970100 w 2734464"/>
                  <a:gd name="connsiteY64" fmla="*/ 211457 h 2072620"/>
                  <a:gd name="connsiteX65" fmla="*/ 946659 w 2734464"/>
                  <a:gd name="connsiteY65" fmla="*/ 149421 h 2072620"/>
                  <a:gd name="connsiteX66" fmla="*/ 915703 w 2734464"/>
                  <a:gd name="connsiteY66" fmla="*/ 58933 h 2072620"/>
                  <a:gd name="connsiteX0" fmla="*/ 915703 w 2734464"/>
                  <a:gd name="connsiteY0" fmla="*/ 58933 h 2072620"/>
                  <a:gd name="connsiteX1" fmla="*/ 934753 w 2734464"/>
                  <a:gd name="connsiteY1" fmla="*/ 1783 h 2072620"/>
                  <a:gd name="connsiteX2" fmla="*/ 953803 w 2734464"/>
                  <a:gd name="connsiteY2" fmla="*/ 18452 h 2072620"/>
                  <a:gd name="connsiteX3" fmla="*/ 968091 w 2734464"/>
                  <a:gd name="connsiteY3" fmla="*/ 58933 h 2072620"/>
                  <a:gd name="connsiteX4" fmla="*/ 984759 w 2734464"/>
                  <a:gd name="connsiteY4" fmla="*/ 75602 h 2072620"/>
                  <a:gd name="connsiteX5" fmla="*/ 994284 w 2734464"/>
                  <a:gd name="connsiteY5" fmla="*/ 85127 h 2072620"/>
                  <a:gd name="connsiteX6" fmla="*/ 1001428 w 2734464"/>
                  <a:gd name="connsiteY6" fmla="*/ 120846 h 2072620"/>
                  <a:gd name="connsiteX7" fmla="*/ 1010953 w 2734464"/>
                  <a:gd name="connsiteY7" fmla="*/ 125608 h 2072620"/>
                  <a:gd name="connsiteX8" fmla="*/ 1022859 w 2734464"/>
                  <a:gd name="connsiteY8" fmla="*/ 120846 h 2072620"/>
                  <a:gd name="connsiteX9" fmla="*/ 1030003 w 2734464"/>
                  <a:gd name="connsiteY9" fmla="*/ 66077 h 2072620"/>
                  <a:gd name="connsiteX10" fmla="*/ 1030003 w 2734464"/>
                  <a:gd name="connsiteY10" fmla="*/ 66077 h 2072620"/>
                  <a:gd name="connsiteX11" fmla="*/ 1046672 w 2734464"/>
                  <a:gd name="connsiteY11" fmla="*/ 56552 h 2072620"/>
                  <a:gd name="connsiteX12" fmla="*/ 1063341 w 2734464"/>
                  <a:gd name="connsiteY12" fmla="*/ 73221 h 2072620"/>
                  <a:gd name="connsiteX13" fmla="*/ 1063341 w 2734464"/>
                  <a:gd name="connsiteY13" fmla="*/ 87508 h 2072620"/>
                  <a:gd name="connsiteX14" fmla="*/ 1077628 w 2734464"/>
                  <a:gd name="connsiteY14" fmla="*/ 54171 h 2072620"/>
                  <a:gd name="connsiteX15" fmla="*/ 1087153 w 2734464"/>
                  <a:gd name="connsiteY15" fmla="*/ 27977 h 2072620"/>
                  <a:gd name="connsiteX16" fmla="*/ 1094297 w 2734464"/>
                  <a:gd name="connsiteY16" fmla="*/ 54171 h 2072620"/>
                  <a:gd name="connsiteX17" fmla="*/ 1101441 w 2734464"/>
                  <a:gd name="connsiteY17" fmla="*/ 92271 h 2072620"/>
                  <a:gd name="connsiteX18" fmla="*/ 1110966 w 2734464"/>
                  <a:gd name="connsiteY18" fmla="*/ 104177 h 2072620"/>
                  <a:gd name="connsiteX19" fmla="*/ 1125253 w 2734464"/>
                  <a:gd name="connsiteY19" fmla="*/ 61314 h 2072620"/>
                  <a:gd name="connsiteX20" fmla="*/ 1141922 w 2734464"/>
                  <a:gd name="connsiteY20" fmla="*/ 30358 h 2072620"/>
                  <a:gd name="connsiteX21" fmla="*/ 1141922 w 2734464"/>
                  <a:gd name="connsiteY21" fmla="*/ 30358 h 2072620"/>
                  <a:gd name="connsiteX22" fmla="*/ 1182403 w 2734464"/>
                  <a:gd name="connsiteY22" fmla="*/ 27977 h 2072620"/>
                  <a:gd name="connsiteX23" fmla="*/ 1199072 w 2734464"/>
                  <a:gd name="connsiteY23" fmla="*/ 73221 h 2072620"/>
                  <a:gd name="connsiteX24" fmla="*/ 1201453 w 2734464"/>
                  <a:gd name="connsiteY24" fmla="*/ 94652 h 2072620"/>
                  <a:gd name="connsiteX25" fmla="*/ 1222884 w 2734464"/>
                  <a:gd name="connsiteY25" fmla="*/ 56552 h 2072620"/>
                  <a:gd name="connsiteX26" fmla="*/ 1246697 w 2734464"/>
                  <a:gd name="connsiteY26" fmla="*/ 37502 h 2072620"/>
                  <a:gd name="connsiteX27" fmla="*/ 1263366 w 2734464"/>
                  <a:gd name="connsiteY27" fmla="*/ 23214 h 2072620"/>
                  <a:gd name="connsiteX28" fmla="*/ 1287178 w 2734464"/>
                  <a:gd name="connsiteY28" fmla="*/ 4164 h 2072620"/>
                  <a:gd name="connsiteX29" fmla="*/ 1303847 w 2734464"/>
                  <a:gd name="connsiteY29" fmla="*/ 58933 h 2072620"/>
                  <a:gd name="connsiteX30" fmla="*/ 1310991 w 2734464"/>
                  <a:gd name="connsiteY30" fmla="*/ 87508 h 2072620"/>
                  <a:gd name="connsiteX31" fmla="*/ 1334803 w 2734464"/>
                  <a:gd name="connsiteY31" fmla="*/ 111321 h 2072620"/>
                  <a:gd name="connsiteX32" fmla="*/ 1356234 w 2734464"/>
                  <a:gd name="connsiteY32" fmla="*/ 118464 h 2072620"/>
                  <a:gd name="connsiteX33" fmla="*/ 1372903 w 2734464"/>
                  <a:gd name="connsiteY33" fmla="*/ 204189 h 2072620"/>
                  <a:gd name="connsiteX34" fmla="*/ 1403859 w 2734464"/>
                  <a:gd name="connsiteY34" fmla="*/ 328014 h 2072620"/>
                  <a:gd name="connsiteX35" fmla="*/ 1446722 w 2734464"/>
                  <a:gd name="connsiteY35" fmla="*/ 451839 h 2072620"/>
                  <a:gd name="connsiteX36" fmla="*/ 1494347 w 2734464"/>
                  <a:gd name="connsiteY36" fmla="*/ 592333 h 2072620"/>
                  <a:gd name="connsiteX37" fmla="*/ 1539591 w 2734464"/>
                  <a:gd name="connsiteY37" fmla="*/ 689964 h 2072620"/>
                  <a:gd name="connsiteX38" fmla="*/ 1589597 w 2734464"/>
                  <a:gd name="connsiteY38" fmla="*/ 792358 h 2072620"/>
                  <a:gd name="connsiteX39" fmla="*/ 1658653 w 2734464"/>
                  <a:gd name="connsiteY39" fmla="*/ 909039 h 2072620"/>
                  <a:gd name="connsiteX40" fmla="*/ 1727709 w 2734464"/>
                  <a:gd name="connsiteY40" fmla="*/ 1028102 h 2072620"/>
                  <a:gd name="connsiteX41" fmla="*/ 1799147 w 2734464"/>
                  <a:gd name="connsiteY41" fmla="*/ 1132877 h 2072620"/>
                  <a:gd name="connsiteX42" fmla="*/ 1909326 w 2734464"/>
                  <a:gd name="connsiteY42" fmla="*/ 896121 h 2072620"/>
                  <a:gd name="connsiteX43" fmla="*/ 2083763 w 2734464"/>
                  <a:gd name="connsiteY43" fmla="*/ 870738 h 2072620"/>
                  <a:gd name="connsiteX44" fmla="*/ 2337302 w 2734464"/>
                  <a:gd name="connsiteY44" fmla="*/ 861584 h 2072620"/>
                  <a:gd name="connsiteX45" fmla="*/ 2534415 w 2734464"/>
                  <a:gd name="connsiteY45" fmla="*/ 854906 h 2072620"/>
                  <a:gd name="connsiteX46" fmla="*/ 2684758 w 2734464"/>
                  <a:gd name="connsiteY46" fmla="*/ 1539645 h 2072620"/>
                  <a:gd name="connsiteX47" fmla="*/ 2681415 w 2734464"/>
                  <a:gd name="connsiteY47" fmla="*/ 1683268 h 2072620"/>
                  <a:gd name="connsiteX48" fmla="*/ 2120143 w 2734464"/>
                  <a:gd name="connsiteY48" fmla="*/ 1796833 h 2072620"/>
                  <a:gd name="connsiteX49" fmla="*/ 300720 w 2734464"/>
                  <a:gd name="connsiteY49" fmla="*/ 2069241 h 2072620"/>
                  <a:gd name="connsiteX50" fmla="*/ 0 w 2734464"/>
                  <a:gd name="connsiteY50" fmla="*/ 1588503 h 2072620"/>
                  <a:gd name="connsiteX51" fmla="*/ 260023 w 2734464"/>
                  <a:gd name="connsiteY51" fmla="*/ 1453603 h 2072620"/>
                  <a:gd name="connsiteX52" fmla="*/ 433083 w 2734464"/>
                  <a:gd name="connsiteY52" fmla="*/ 1341313 h 2072620"/>
                  <a:gd name="connsiteX53" fmla="*/ 594387 w 2734464"/>
                  <a:gd name="connsiteY53" fmla="*/ 1236785 h 2072620"/>
                  <a:gd name="connsiteX54" fmla="*/ 662579 w 2734464"/>
                  <a:gd name="connsiteY54" fmla="*/ 1192781 h 2072620"/>
                  <a:gd name="connsiteX55" fmla="*/ 746046 w 2734464"/>
                  <a:gd name="connsiteY55" fmla="*/ 1114447 h 2072620"/>
                  <a:gd name="connsiteX56" fmla="*/ 855707 w 2734464"/>
                  <a:gd name="connsiteY56" fmla="*/ 1007909 h 2072620"/>
                  <a:gd name="connsiteX57" fmla="*/ 989522 w 2734464"/>
                  <a:gd name="connsiteY57" fmla="*/ 832839 h 2072620"/>
                  <a:gd name="connsiteX58" fmla="*/ 1034766 w 2734464"/>
                  <a:gd name="connsiteY58" fmla="*/ 723302 h 2072620"/>
                  <a:gd name="connsiteX59" fmla="*/ 1053816 w 2734464"/>
                  <a:gd name="connsiteY59" fmla="*/ 632814 h 2072620"/>
                  <a:gd name="connsiteX60" fmla="*/ 1053321 w 2734464"/>
                  <a:gd name="connsiteY60" fmla="*/ 549471 h 2072620"/>
                  <a:gd name="connsiteX61" fmla="*/ 1046301 w 2734464"/>
                  <a:gd name="connsiteY61" fmla="*/ 447077 h 2072620"/>
                  <a:gd name="connsiteX62" fmla="*/ 1022737 w 2734464"/>
                  <a:gd name="connsiteY62" fmla="*/ 352199 h 2072620"/>
                  <a:gd name="connsiteX63" fmla="*/ 1001058 w 2734464"/>
                  <a:gd name="connsiteY63" fmla="*/ 282771 h 2072620"/>
                  <a:gd name="connsiteX64" fmla="*/ 970100 w 2734464"/>
                  <a:gd name="connsiteY64" fmla="*/ 211457 h 2072620"/>
                  <a:gd name="connsiteX65" fmla="*/ 946659 w 2734464"/>
                  <a:gd name="connsiteY65" fmla="*/ 149421 h 2072620"/>
                  <a:gd name="connsiteX66" fmla="*/ 915703 w 2734464"/>
                  <a:gd name="connsiteY66" fmla="*/ 58933 h 2072620"/>
                  <a:gd name="connsiteX0" fmla="*/ 915703 w 2728073"/>
                  <a:gd name="connsiteY0" fmla="*/ 58933 h 2072620"/>
                  <a:gd name="connsiteX1" fmla="*/ 934753 w 2728073"/>
                  <a:gd name="connsiteY1" fmla="*/ 1783 h 2072620"/>
                  <a:gd name="connsiteX2" fmla="*/ 953803 w 2728073"/>
                  <a:gd name="connsiteY2" fmla="*/ 18452 h 2072620"/>
                  <a:gd name="connsiteX3" fmla="*/ 968091 w 2728073"/>
                  <a:gd name="connsiteY3" fmla="*/ 58933 h 2072620"/>
                  <a:gd name="connsiteX4" fmla="*/ 984759 w 2728073"/>
                  <a:gd name="connsiteY4" fmla="*/ 75602 h 2072620"/>
                  <a:gd name="connsiteX5" fmla="*/ 994284 w 2728073"/>
                  <a:gd name="connsiteY5" fmla="*/ 85127 h 2072620"/>
                  <a:gd name="connsiteX6" fmla="*/ 1001428 w 2728073"/>
                  <a:gd name="connsiteY6" fmla="*/ 120846 h 2072620"/>
                  <a:gd name="connsiteX7" fmla="*/ 1010953 w 2728073"/>
                  <a:gd name="connsiteY7" fmla="*/ 125608 h 2072620"/>
                  <a:gd name="connsiteX8" fmla="*/ 1022859 w 2728073"/>
                  <a:gd name="connsiteY8" fmla="*/ 120846 h 2072620"/>
                  <a:gd name="connsiteX9" fmla="*/ 1030003 w 2728073"/>
                  <a:gd name="connsiteY9" fmla="*/ 66077 h 2072620"/>
                  <a:gd name="connsiteX10" fmla="*/ 1030003 w 2728073"/>
                  <a:gd name="connsiteY10" fmla="*/ 66077 h 2072620"/>
                  <a:gd name="connsiteX11" fmla="*/ 1046672 w 2728073"/>
                  <a:gd name="connsiteY11" fmla="*/ 56552 h 2072620"/>
                  <a:gd name="connsiteX12" fmla="*/ 1063341 w 2728073"/>
                  <a:gd name="connsiteY12" fmla="*/ 73221 h 2072620"/>
                  <a:gd name="connsiteX13" fmla="*/ 1063341 w 2728073"/>
                  <a:gd name="connsiteY13" fmla="*/ 87508 h 2072620"/>
                  <a:gd name="connsiteX14" fmla="*/ 1077628 w 2728073"/>
                  <a:gd name="connsiteY14" fmla="*/ 54171 h 2072620"/>
                  <a:gd name="connsiteX15" fmla="*/ 1087153 w 2728073"/>
                  <a:gd name="connsiteY15" fmla="*/ 27977 h 2072620"/>
                  <a:gd name="connsiteX16" fmla="*/ 1094297 w 2728073"/>
                  <a:gd name="connsiteY16" fmla="*/ 54171 h 2072620"/>
                  <a:gd name="connsiteX17" fmla="*/ 1101441 w 2728073"/>
                  <a:gd name="connsiteY17" fmla="*/ 92271 h 2072620"/>
                  <a:gd name="connsiteX18" fmla="*/ 1110966 w 2728073"/>
                  <a:gd name="connsiteY18" fmla="*/ 104177 h 2072620"/>
                  <a:gd name="connsiteX19" fmla="*/ 1125253 w 2728073"/>
                  <a:gd name="connsiteY19" fmla="*/ 61314 h 2072620"/>
                  <a:gd name="connsiteX20" fmla="*/ 1141922 w 2728073"/>
                  <a:gd name="connsiteY20" fmla="*/ 30358 h 2072620"/>
                  <a:gd name="connsiteX21" fmla="*/ 1141922 w 2728073"/>
                  <a:gd name="connsiteY21" fmla="*/ 30358 h 2072620"/>
                  <a:gd name="connsiteX22" fmla="*/ 1182403 w 2728073"/>
                  <a:gd name="connsiteY22" fmla="*/ 27977 h 2072620"/>
                  <a:gd name="connsiteX23" fmla="*/ 1199072 w 2728073"/>
                  <a:gd name="connsiteY23" fmla="*/ 73221 h 2072620"/>
                  <a:gd name="connsiteX24" fmla="*/ 1201453 w 2728073"/>
                  <a:gd name="connsiteY24" fmla="*/ 94652 h 2072620"/>
                  <a:gd name="connsiteX25" fmla="*/ 1222884 w 2728073"/>
                  <a:gd name="connsiteY25" fmla="*/ 56552 h 2072620"/>
                  <a:gd name="connsiteX26" fmla="*/ 1246697 w 2728073"/>
                  <a:gd name="connsiteY26" fmla="*/ 37502 h 2072620"/>
                  <a:gd name="connsiteX27" fmla="*/ 1263366 w 2728073"/>
                  <a:gd name="connsiteY27" fmla="*/ 23214 h 2072620"/>
                  <a:gd name="connsiteX28" fmla="*/ 1287178 w 2728073"/>
                  <a:gd name="connsiteY28" fmla="*/ 4164 h 2072620"/>
                  <a:gd name="connsiteX29" fmla="*/ 1303847 w 2728073"/>
                  <a:gd name="connsiteY29" fmla="*/ 58933 h 2072620"/>
                  <a:gd name="connsiteX30" fmla="*/ 1310991 w 2728073"/>
                  <a:gd name="connsiteY30" fmla="*/ 87508 h 2072620"/>
                  <a:gd name="connsiteX31" fmla="*/ 1334803 w 2728073"/>
                  <a:gd name="connsiteY31" fmla="*/ 111321 h 2072620"/>
                  <a:gd name="connsiteX32" fmla="*/ 1356234 w 2728073"/>
                  <a:gd name="connsiteY32" fmla="*/ 118464 h 2072620"/>
                  <a:gd name="connsiteX33" fmla="*/ 1372903 w 2728073"/>
                  <a:gd name="connsiteY33" fmla="*/ 204189 h 2072620"/>
                  <a:gd name="connsiteX34" fmla="*/ 1403859 w 2728073"/>
                  <a:gd name="connsiteY34" fmla="*/ 328014 h 2072620"/>
                  <a:gd name="connsiteX35" fmla="*/ 1446722 w 2728073"/>
                  <a:gd name="connsiteY35" fmla="*/ 451839 h 2072620"/>
                  <a:gd name="connsiteX36" fmla="*/ 1494347 w 2728073"/>
                  <a:gd name="connsiteY36" fmla="*/ 592333 h 2072620"/>
                  <a:gd name="connsiteX37" fmla="*/ 1539591 w 2728073"/>
                  <a:gd name="connsiteY37" fmla="*/ 689964 h 2072620"/>
                  <a:gd name="connsiteX38" fmla="*/ 1589597 w 2728073"/>
                  <a:gd name="connsiteY38" fmla="*/ 792358 h 2072620"/>
                  <a:gd name="connsiteX39" fmla="*/ 1658653 w 2728073"/>
                  <a:gd name="connsiteY39" fmla="*/ 909039 h 2072620"/>
                  <a:gd name="connsiteX40" fmla="*/ 1727709 w 2728073"/>
                  <a:gd name="connsiteY40" fmla="*/ 1028102 h 2072620"/>
                  <a:gd name="connsiteX41" fmla="*/ 1799147 w 2728073"/>
                  <a:gd name="connsiteY41" fmla="*/ 1132877 h 2072620"/>
                  <a:gd name="connsiteX42" fmla="*/ 1909326 w 2728073"/>
                  <a:gd name="connsiteY42" fmla="*/ 896121 h 2072620"/>
                  <a:gd name="connsiteX43" fmla="*/ 2083763 w 2728073"/>
                  <a:gd name="connsiteY43" fmla="*/ 870738 h 2072620"/>
                  <a:gd name="connsiteX44" fmla="*/ 2337302 w 2728073"/>
                  <a:gd name="connsiteY44" fmla="*/ 861584 h 2072620"/>
                  <a:gd name="connsiteX45" fmla="*/ 2688098 w 2728073"/>
                  <a:gd name="connsiteY45" fmla="*/ 721299 h 2072620"/>
                  <a:gd name="connsiteX46" fmla="*/ 2684758 w 2728073"/>
                  <a:gd name="connsiteY46" fmla="*/ 1539645 h 2072620"/>
                  <a:gd name="connsiteX47" fmla="*/ 2681415 w 2728073"/>
                  <a:gd name="connsiteY47" fmla="*/ 1683268 h 2072620"/>
                  <a:gd name="connsiteX48" fmla="*/ 2120143 w 2728073"/>
                  <a:gd name="connsiteY48" fmla="*/ 1796833 h 2072620"/>
                  <a:gd name="connsiteX49" fmla="*/ 300720 w 2728073"/>
                  <a:gd name="connsiteY49" fmla="*/ 2069241 h 2072620"/>
                  <a:gd name="connsiteX50" fmla="*/ 0 w 2728073"/>
                  <a:gd name="connsiteY50" fmla="*/ 1588503 h 2072620"/>
                  <a:gd name="connsiteX51" fmla="*/ 260023 w 2728073"/>
                  <a:gd name="connsiteY51" fmla="*/ 1453603 h 2072620"/>
                  <a:gd name="connsiteX52" fmla="*/ 433083 w 2728073"/>
                  <a:gd name="connsiteY52" fmla="*/ 1341313 h 2072620"/>
                  <a:gd name="connsiteX53" fmla="*/ 594387 w 2728073"/>
                  <a:gd name="connsiteY53" fmla="*/ 1236785 h 2072620"/>
                  <a:gd name="connsiteX54" fmla="*/ 662579 w 2728073"/>
                  <a:gd name="connsiteY54" fmla="*/ 1192781 h 2072620"/>
                  <a:gd name="connsiteX55" fmla="*/ 746046 w 2728073"/>
                  <a:gd name="connsiteY55" fmla="*/ 1114447 h 2072620"/>
                  <a:gd name="connsiteX56" fmla="*/ 855707 w 2728073"/>
                  <a:gd name="connsiteY56" fmla="*/ 1007909 h 2072620"/>
                  <a:gd name="connsiteX57" fmla="*/ 989522 w 2728073"/>
                  <a:gd name="connsiteY57" fmla="*/ 832839 h 2072620"/>
                  <a:gd name="connsiteX58" fmla="*/ 1034766 w 2728073"/>
                  <a:gd name="connsiteY58" fmla="*/ 723302 h 2072620"/>
                  <a:gd name="connsiteX59" fmla="*/ 1053816 w 2728073"/>
                  <a:gd name="connsiteY59" fmla="*/ 632814 h 2072620"/>
                  <a:gd name="connsiteX60" fmla="*/ 1053321 w 2728073"/>
                  <a:gd name="connsiteY60" fmla="*/ 549471 h 2072620"/>
                  <a:gd name="connsiteX61" fmla="*/ 1046301 w 2728073"/>
                  <a:gd name="connsiteY61" fmla="*/ 447077 h 2072620"/>
                  <a:gd name="connsiteX62" fmla="*/ 1022737 w 2728073"/>
                  <a:gd name="connsiteY62" fmla="*/ 352199 h 2072620"/>
                  <a:gd name="connsiteX63" fmla="*/ 1001058 w 2728073"/>
                  <a:gd name="connsiteY63" fmla="*/ 282771 h 2072620"/>
                  <a:gd name="connsiteX64" fmla="*/ 970100 w 2728073"/>
                  <a:gd name="connsiteY64" fmla="*/ 211457 h 2072620"/>
                  <a:gd name="connsiteX65" fmla="*/ 946659 w 2728073"/>
                  <a:gd name="connsiteY65" fmla="*/ 149421 h 2072620"/>
                  <a:gd name="connsiteX66" fmla="*/ 915703 w 2728073"/>
                  <a:gd name="connsiteY66" fmla="*/ 58933 h 2072620"/>
                  <a:gd name="connsiteX0" fmla="*/ 915703 w 2835110"/>
                  <a:gd name="connsiteY0" fmla="*/ 58933 h 2072620"/>
                  <a:gd name="connsiteX1" fmla="*/ 934753 w 2835110"/>
                  <a:gd name="connsiteY1" fmla="*/ 1783 h 2072620"/>
                  <a:gd name="connsiteX2" fmla="*/ 953803 w 2835110"/>
                  <a:gd name="connsiteY2" fmla="*/ 18452 h 2072620"/>
                  <a:gd name="connsiteX3" fmla="*/ 968091 w 2835110"/>
                  <a:gd name="connsiteY3" fmla="*/ 58933 h 2072620"/>
                  <a:gd name="connsiteX4" fmla="*/ 984759 w 2835110"/>
                  <a:gd name="connsiteY4" fmla="*/ 75602 h 2072620"/>
                  <a:gd name="connsiteX5" fmla="*/ 994284 w 2835110"/>
                  <a:gd name="connsiteY5" fmla="*/ 85127 h 2072620"/>
                  <a:gd name="connsiteX6" fmla="*/ 1001428 w 2835110"/>
                  <a:gd name="connsiteY6" fmla="*/ 120846 h 2072620"/>
                  <a:gd name="connsiteX7" fmla="*/ 1010953 w 2835110"/>
                  <a:gd name="connsiteY7" fmla="*/ 125608 h 2072620"/>
                  <a:gd name="connsiteX8" fmla="*/ 1022859 w 2835110"/>
                  <a:gd name="connsiteY8" fmla="*/ 120846 h 2072620"/>
                  <a:gd name="connsiteX9" fmla="*/ 1030003 w 2835110"/>
                  <a:gd name="connsiteY9" fmla="*/ 66077 h 2072620"/>
                  <a:gd name="connsiteX10" fmla="*/ 1030003 w 2835110"/>
                  <a:gd name="connsiteY10" fmla="*/ 66077 h 2072620"/>
                  <a:gd name="connsiteX11" fmla="*/ 1046672 w 2835110"/>
                  <a:gd name="connsiteY11" fmla="*/ 56552 h 2072620"/>
                  <a:gd name="connsiteX12" fmla="*/ 1063341 w 2835110"/>
                  <a:gd name="connsiteY12" fmla="*/ 73221 h 2072620"/>
                  <a:gd name="connsiteX13" fmla="*/ 1063341 w 2835110"/>
                  <a:gd name="connsiteY13" fmla="*/ 87508 h 2072620"/>
                  <a:gd name="connsiteX14" fmla="*/ 1077628 w 2835110"/>
                  <a:gd name="connsiteY14" fmla="*/ 54171 h 2072620"/>
                  <a:gd name="connsiteX15" fmla="*/ 1087153 w 2835110"/>
                  <a:gd name="connsiteY15" fmla="*/ 27977 h 2072620"/>
                  <a:gd name="connsiteX16" fmla="*/ 1094297 w 2835110"/>
                  <a:gd name="connsiteY16" fmla="*/ 54171 h 2072620"/>
                  <a:gd name="connsiteX17" fmla="*/ 1101441 w 2835110"/>
                  <a:gd name="connsiteY17" fmla="*/ 92271 h 2072620"/>
                  <a:gd name="connsiteX18" fmla="*/ 1110966 w 2835110"/>
                  <a:gd name="connsiteY18" fmla="*/ 104177 h 2072620"/>
                  <a:gd name="connsiteX19" fmla="*/ 1125253 w 2835110"/>
                  <a:gd name="connsiteY19" fmla="*/ 61314 h 2072620"/>
                  <a:gd name="connsiteX20" fmla="*/ 1141922 w 2835110"/>
                  <a:gd name="connsiteY20" fmla="*/ 30358 h 2072620"/>
                  <a:gd name="connsiteX21" fmla="*/ 1141922 w 2835110"/>
                  <a:gd name="connsiteY21" fmla="*/ 30358 h 2072620"/>
                  <a:gd name="connsiteX22" fmla="*/ 1182403 w 2835110"/>
                  <a:gd name="connsiteY22" fmla="*/ 27977 h 2072620"/>
                  <a:gd name="connsiteX23" fmla="*/ 1199072 w 2835110"/>
                  <a:gd name="connsiteY23" fmla="*/ 73221 h 2072620"/>
                  <a:gd name="connsiteX24" fmla="*/ 1201453 w 2835110"/>
                  <a:gd name="connsiteY24" fmla="*/ 94652 h 2072620"/>
                  <a:gd name="connsiteX25" fmla="*/ 1222884 w 2835110"/>
                  <a:gd name="connsiteY25" fmla="*/ 56552 h 2072620"/>
                  <a:gd name="connsiteX26" fmla="*/ 1246697 w 2835110"/>
                  <a:gd name="connsiteY26" fmla="*/ 37502 h 2072620"/>
                  <a:gd name="connsiteX27" fmla="*/ 1263366 w 2835110"/>
                  <a:gd name="connsiteY27" fmla="*/ 23214 h 2072620"/>
                  <a:gd name="connsiteX28" fmla="*/ 1287178 w 2835110"/>
                  <a:gd name="connsiteY28" fmla="*/ 4164 h 2072620"/>
                  <a:gd name="connsiteX29" fmla="*/ 1303847 w 2835110"/>
                  <a:gd name="connsiteY29" fmla="*/ 58933 h 2072620"/>
                  <a:gd name="connsiteX30" fmla="*/ 1310991 w 2835110"/>
                  <a:gd name="connsiteY30" fmla="*/ 87508 h 2072620"/>
                  <a:gd name="connsiteX31" fmla="*/ 1334803 w 2835110"/>
                  <a:gd name="connsiteY31" fmla="*/ 111321 h 2072620"/>
                  <a:gd name="connsiteX32" fmla="*/ 1356234 w 2835110"/>
                  <a:gd name="connsiteY32" fmla="*/ 118464 h 2072620"/>
                  <a:gd name="connsiteX33" fmla="*/ 1372903 w 2835110"/>
                  <a:gd name="connsiteY33" fmla="*/ 204189 h 2072620"/>
                  <a:gd name="connsiteX34" fmla="*/ 1403859 w 2835110"/>
                  <a:gd name="connsiteY34" fmla="*/ 328014 h 2072620"/>
                  <a:gd name="connsiteX35" fmla="*/ 1446722 w 2835110"/>
                  <a:gd name="connsiteY35" fmla="*/ 451839 h 2072620"/>
                  <a:gd name="connsiteX36" fmla="*/ 1494347 w 2835110"/>
                  <a:gd name="connsiteY36" fmla="*/ 592333 h 2072620"/>
                  <a:gd name="connsiteX37" fmla="*/ 1539591 w 2835110"/>
                  <a:gd name="connsiteY37" fmla="*/ 689964 h 2072620"/>
                  <a:gd name="connsiteX38" fmla="*/ 1589597 w 2835110"/>
                  <a:gd name="connsiteY38" fmla="*/ 792358 h 2072620"/>
                  <a:gd name="connsiteX39" fmla="*/ 1658653 w 2835110"/>
                  <a:gd name="connsiteY39" fmla="*/ 909039 h 2072620"/>
                  <a:gd name="connsiteX40" fmla="*/ 1727709 w 2835110"/>
                  <a:gd name="connsiteY40" fmla="*/ 1028102 h 2072620"/>
                  <a:gd name="connsiteX41" fmla="*/ 1799147 w 2835110"/>
                  <a:gd name="connsiteY41" fmla="*/ 1132877 h 2072620"/>
                  <a:gd name="connsiteX42" fmla="*/ 1909326 w 2835110"/>
                  <a:gd name="connsiteY42" fmla="*/ 896121 h 2072620"/>
                  <a:gd name="connsiteX43" fmla="*/ 2083763 w 2835110"/>
                  <a:gd name="connsiteY43" fmla="*/ 870738 h 2072620"/>
                  <a:gd name="connsiteX44" fmla="*/ 2337302 w 2835110"/>
                  <a:gd name="connsiteY44" fmla="*/ 861584 h 2072620"/>
                  <a:gd name="connsiteX45" fmla="*/ 2688098 w 2835110"/>
                  <a:gd name="connsiteY45" fmla="*/ 721299 h 2072620"/>
                  <a:gd name="connsiteX46" fmla="*/ 2835098 w 2835110"/>
                  <a:gd name="connsiteY46" fmla="*/ 1208967 h 2072620"/>
                  <a:gd name="connsiteX47" fmla="*/ 2681415 w 2835110"/>
                  <a:gd name="connsiteY47" fmla="*/ 1683268 h 2072620"/>
                  <a:gd name="connsiteX48" fmla="*/ 2120143 w 2835110"/>
                  <a:gd name="connsiteY48" fmla="*/ 1796833 h 2072620"/>
                  <a:gd name="connsiteX49" fmla="*/ 300720 w 2835110"/>
                  <a:gd name="connsiteY49" fmla="*/ 2069241 h 2072620"/>
                  <a:gd name="connsiteX50" fmla="*/ 0 w 2835110"/>
                  <a:gd name="connsiteY50" fmla="*/ 1588503 h 2072620"/>
                  <a:gd name="connsiteX51" fmla="*/ 260023 w 2835110"/>
                  <a:gd name="connsiteY51" fmla="*/ 1453603 h 2072620"/>
                  <a:gd name="connsiteX52" fmla="*/ 433083 w 2835110"/>
                  <a:gd name="connsiteY52" fmla="*/ 1341313 h 2072620"/>
                  <a:gd name="connsiteX53" fmla="*/ 594387 w 2835110"/>
                  <a:gd name="connsiteY53" fmla="*/ 1236785 h 2072620"/>
                  <a:gd name="connsiteX54" fmla="*/ 662579 w 2835110"/>
                  <a:gd name="connsiteY54" fmla="*/ 1192781 h 2072620"/>
                  <a:gd name="connsiteX55" fmla="*/ 746046 w 2835110"/>
                  <a:gd name="connsiteY55" fmla="*/ 1114447 h 2072620"/>
                  <a:gd name="connsiteX56" fmla="*/ 855707 w 2835110"/>
                  <a:gd name="connsiteY56" fmla="*/ 1007909 h 2072620"/>
                  <a:gd name="connsiteX57" fmla="*/ 989522 w 2835110"/>
                  <a:gd name="connsiteY57" fmla="*/ 832839 h 2072620"/>
                  <a:gd name="connsiteX58" fmla="*/ 1034766 w 2835110"/>
                  <a:gd name="connsiteY58" fmla="*/ 723302 h 2072620"/>
                  <a:gd name="connsiteX59" fmla="*/ 1053816 w 2835110"/>
                  <a:gd name="connsiteY59" fmla="*/ 632814 h 2072620"/>
                  <a:gd name="connsiteX60" fmla="*/ 1053321 w 2835110"/>
                  <a:gd name="connsiteY60" fmla="*/ 549471 h 2072620"/>
                  <a:gd name="connsiteX61" fmla="*/ 1046301 w 2835110"/>
                  <a:gd name="connsiteY61" fmla="*/ 447077 h 2072620"/>
                  <a:gd name="connsiteX62" fmla="*/ 1022737 w 2835110"/>
                  <a:gd name="connsiteY62" fmla="*/ 352199 h 2072620"/>
                  <a:gd name="connsiteX63" fmla="*/ 1001058 w 2835110"/>
                  <a:gd name="connsiteY63" fmla="*/ 282771 h 2072620"/>
                  <a:gd name="connsiteX64" fmla="*/ 970100 w 2835110"/>
                  <a:gd name="connsiteY64" fmla="*/ 211457 h 2072620"/>
                  <a:gd name="connsiteX65" fmla="*/ 946659 w 2835110"/>
                  <a:gd name="connsiteY65" fmla="*/ 149421 h 2072620"/>
                  <a:gd name="connsiteX66" fmla="*/ 915703 w 2835110"/>
                  <a:gd name="connsiteY66" fmla="*/ 58933 h 2072620"/>
                  <a:gd name="connsiteX0" fmla="*/ 915703 w 3057574"/>
                  <a:gd name="connsiteY0" fmla="*/ 58933 h 2072830"/>
                  <a:gd name="connsiteX1" fmla="*/ 934753 w 3057574"/>
                  <a:gd name="connsiteY1" fmla="*/ 1783 h 2072830"/>
                  <a:gd name="connsiteX2" fmla="*/ 953803 w 3057574"/>
                  <a:gd name="connsiteY2" fmla="*/ 18452 h 2072830"/>
                  <a:gd name="connsiteX3" fmla="*/ 968091 w 3057574"/>
                  <a:gd name="connsiteY3" fmla="*/ 58933 h 2072830"/>
                  <a:gd name="connsiteX4" fmla="*/ 984759 w 3057574"/>
                  <a:gd name="connsiteY4" fmla="*/ 75602 h 2072830"/>
                  <a:gd name="connsiteX5" fmla="*/ 994284 w 3057574"/>
                  <a:gd name="connsiteY5" fmla="*/ 85127 h 2072830"/>
                  <a:gd name="connsiteX6" fmla="*/ 1001428 w 3057574"/>
                  <a:gd name="connsiteY6" fmla="*/ 120846 h 2072830"/>
                  <a:gd name="connsiteX7" fmla="*/ 1010953 w 3057574"/>
                  <a:gd name="connsiteY7" fmla="*/ 125608 h 2072830"/>
                  <a:gd name="connsiteX8" fmla="*/ 1022859 w 3057574"/>
                  <a:gd name="connsiteY8" fmla="*/ 120846 h 2072830"/>
                  <a:gd name="connsiteX9" fmla="*/ 1030003 w 3057574"/>
                  <a:gd name="connsiteY9" fmla="*/ 66077 h 2072830"/>
                  <a:gd name="connsiteX10" fmla="*/ 1030003 w 3057574"/>
                  <a:gd name="connsiteY10" fmla="*/ 66077 h 2072830"/>
                  <a:gd name="connsiteX11" fmla="*/ 1046672 w 3057574"/>
                  <a:gd name="connsiteY11" fmla="*/ 56552 h 2072830"/>
                  <a:gd name="connsiteX12" fmla="*/ 1063341 w 3057574"/>
                  <a:gd name="connsiteY12" fmla="*/ 73221 h 2072830"/>
                  <a:gd name="connsiteX13" fmla="*/ 1063341 w 3057574"/>
                  <a:gd name="connsiteY13" fmla="*/ 87508 h 2072830"/>
                  <a:gd name="connsiteX14" fmla="*/ 1077628 w 3057574"/>
                  <a:gd name="connsiteY14" fmla="*/ 54171 h 2072830"/>
                  <a:gd name="connsiteX15" fmla="*/ 1087153 w 3057574"/>
                  <a:gd name="connsiteY15" fmla="*/ 27977 h 2072830"/>
                  <a:gd name="connsiteX16" fmla="*/ 1094297 w 3057574"/>
                  <a:gd name="connsiteY16" fmla="*/ 54171 h 2072830"/>
                  <a:gd name="connsiteX17" fmla="*/ 1101441 w 3057574"/>
                  <a:gd name="connsiteY17" fmla="*/ 92271 h 2072830"/>
                  <a:gd name="connsiteX18" fmla="*/ 1110966 w 3057574"/>
                  <a:gd name="connsiteY18" fmla="*/ 104177 h 2072830"/>
                  <a:gd name="connsiteX19" fmla="*/ 1125253 w 3057574"/>
                  <a:gd name="connsiteY19" fmla="*/ 61314 h 2072830"/>
                  <a:gd name="connsiteX20" fmla="*/ 1141922 w 3057574"/>
                  <a:gd name="connsiteY20" fmla="*/ 30358 h 2072830"/>
                  <a:gd name="connsiteX21" fmla="*/ 1141922 w 3057574"/>
                  <a:gd name="connsiteY21" fmla="*/ 30358 h 2072830"/>
                  <a:gd name="connsiteX22" fmla="*/ 1182403 w 3057574"/>
                  <a:gd name="connsiteY22" fmla="*/ 27977 h 2072830"/>
                  <a:gd name="connsiteX23" fmla="*/ 1199072 w 3057574"/>
                  <a:gd name="connsiteY23" fmla="*/ 73221 h 2072830"/>
                  <a:gd name="connsiteX24" fmla="*/ 1201453 w 3057574"/>
                  <a:gd name="connsiteY24" fmla="*/ 94652 h 2072830"/>
                  <a:gd name="connsiteX25" fmla="*/ 1222884 w 3057574"/>
                  <a:gd name="connsiteY25" fmla="*/ 56552 h 2072830"/>
                  <a:gd name="connsiteX26" fmla="*/ 1246697 w 3057574"/>
                  <a:gd name="connsiteY26" fmla="*/ 37502 h 2072830"/>
                  <a:gd name="connsiteX27" fmla="*/ 1263366 w 3057574"/>
                  <a:gd name="connsiteY27" fmla="*/ 23214 h 2072830"/>
                  <a:gd name="connsiteX28" fmla="*/ 1287178 w 3057574"/>
                  <a:gd name="connsiteY28" fmla="*/ 4164 h 2072830"/>
                  <a:gd name="connsiteX29" fmla="*/ 1303847 w 3057574"/>
                  <a:gd name="connsiteY29" fmla="*/ 58933 h 2072830"/>
                  <a:gd name="connsiteX30" fmla="*/ 1310991 w 3057574"/>
                  <a:gd name="connsiteY30" fmla="*/ 87508 h 2072830"/>
                  <a:gd name="connsiteX31" fmla="*/ 1334803 w 3057574"/>
                  <a:gd name="connsiteY31" fmla="*/ 111321 h 2072830"/>
                  <a:gd name="connsiteX32" fmla="*/ 1356234 w 3057574"/>
                  <a:gd name="connsiteY32" fmla="*/ 118464 h 2072830"/>
                  <a:gd name="connsiteX33" fmla="*/ 1372903 w 3057574"/>
                  <a:gd name="connsiteY33" fmla="*/ 204189 h 2072830"/>
                  <a:gd name="connsiteX34" fmla="*/ 1403859 w 3057574"/>
                  <a:gd name="connsiteY34" fmla="*/ 328014 h 2072830"/>
                  <a:gd name="connsiteX35" fmla="*/ 1446722 w 3057574"/>
                  <a:gd name="connsiteY35" fmla="*/ 451839 h 2072830"/>
                  <a:gd name="connsiteX36" fmla="*/ 1494347 w 3057574"/>
                  <a:gd name="connsiteY36" fmla="*/ 592333 h 2072830"/>
                  <a:gd name="connsiteX37" fmla="*/ 1539591 w 3057574"/>
                  <a:gd name="connsiteY37" fmla="*/ 689964 h 2072830"/>
                  <a:gd name="connsiteX38" fmla="*/ 1589597 w 3057574"/>
                  <a:gd name="connsiteY38" fmla="*/ 792358 h 2072830"/>
                  <a:gd name="connsiteX39" fmla="*/ 1658653 w 3057574"/>
                  <a:gd name="connsiteY39" fmla="*/ 909039 h 2072830"/>
                  <a:gd name="connsiteX40" fmla="*/ 1727709 w 3057574"/>
                  <a:gd name="connsiteY40" fmla="*/ 1028102 h 2072830"/>
                  <a:gd name="connsiteX41" fmla="*/ 1799147 w 3057574"/>
                  <a:gd name="connsiteY41" fmla="*/ 1132877 h 2072830"/>
                  <a:gd name="connsiteX42" fmla="*/ 1909326 w 3057574"/>
                  <a:gd name="connsiteY42" fmla="*/ 896121 h 2072830"/>
                  <a:gd name="connsiteX43" fmla="*/ 2083763 w 3057574"/>
                  <a:gd name="connsiteY43" fmla="*/ 870738 h 2072830"/>
                  <a:gd name="connsiteX44" fmla="*/ 2337302 w 3057574"/>
                  <a:gd name="connsiteY44" fmla="*/ 861584 h 2072830"/>
                  <a:gd name="connsiteX45" fmla="*/ 2688098 w 3057574"/>
                  <a:gd name="connsiteY45" fmla="*/ 721299 h 2072830"/>
                  <a:gd name="connsiteX46" fmla="*/ 2835098 w 3057574"/>
                  <a:gd name="connsiteY46" fmla="*/ 1208967 h 2072830"/>
                  <a:gd name="connsiteX47" fmla="*/ 3032210 w 3057574"/>
                  <a:gd name="connsiteY47" fmla="*/ 1586404 h 2072830"/>
                  <a:gd name="connsiteX48" fmla="*/ 2120143 w 3057574"/>
                  <a:gd name="connsiteY48" fmla="*/ 1796833 h 2072830"/>
                  <a:gd name="connsiteX49" fmla="*/ 300720 w 3057574"/>
                  <a:gd name="connsiteY49" fmla="*/ 2069241 h 2072830"/>
                  <a:gd name="connsiteX50" fmla="*/ 0 w 3057574"/>
                  <a:gd name="connsiteY50" fmla="*/ 1588503 h 2072830"/>
                  <a:gd name="connsiteX51" fmla="*/ 260023 w 3057574"/>
                  <a:gd name="connsiteY51" fmla="*/ 1453603 h 2072830"/>
                  <a:gd name="connsiteX52" fmla="*/ 433083 w 3057574"/>
                  <a:gd name="connsiteY52" fmla="*/ 1341313 h 2072830"/>
                  <a:gd name="connsiteX53" fmla="*/ 594387 w 3057574"/>
                  <a:gd name="connsiteY53" fmla="*/ 1236785 h 2072830"/>
                  <a:gd name="connsiteX54" fmla="*/ 662579 w 3057574"/>
                  <a:gd name="connsiteY54" fmla="*/ 1192781 h 2072830"/>
                  <a:gd name="connsiteX55" fmla="*/ 746046 w 3057574"/>
                  <a:gd name="connsiteY55" fmla="*/ 1114447 h 2072830"/>
                  <a:gd name="connsiteX56" fmla="*/ 855707 w 3057574"/>
                  <a:gd name="connsiteY56" fmla="*/ 1007909 h 2072830"/>
                  <a:gd name="connsiteX57" fmla="*/ 989522 w 3057574"/>
                  <a:gd name="connsiteY57" fmla="*/ 832839 h 2072830"/>
                  <a:gd name="connsiteX58" fmla="*/ 1034766 w 3057574"/>
                  <a:gd name="connsiteY58" fmla="*/ 723302 h 2072830"/>
                  <a:gd name="connsiteX59" fmla="*/ 1053816 w 3057574"/>
                  <a:gd name="connsiteY59" fmla="*/ 632814 h 2072830"/>
                  <a:gd name="connsiteX60" fmla="*/ 1053321 w 3057574"/>
                  <a:gd name="connsiteY60" fmla="*/ 549471 h 2072830"/>
                  <a:gd name="connsiteX61" fmla="*/ 1046301 w 3057574"/>
                  <a:gd name="connsiteY61" fmla="*/ 447077 h 2072830"/>
                  <a:gd name="connsiteX62" fmla="*/ 1022737 w 3057574"/>
                  <a:gd name="connsiteY62" fmla="*/ 352199 h 2072830"/>
                  <a:gd name="connsiteX63" fmla="*/ 1001058 w 3057574"/>
                  <a:gd name="connsiteY63" fmla="*/ 282771 h 2072830"/>
                  <a:gd name="connsiteX64" fmla="*/ 970100 w 3057574"/>
                  <a:gd name="connsiteY64" fmla="*/ 211457 h 2072830"/>
                  <a:gd name="connsiteX65" fmla="*/ 946659 w 3057574"/>
                  <a:gd name="connsiteY65" fmla="*/ 149421 h 2072830"/>
                  <a:gd name="connsiteX66" fmla="*/ 915703 w 3057574"/>
                  <a:gd name="connsiteY66" fmla="*/ 58933 h 2072830"/>
                  <a:gd name="connsiteX0" fmla="*/ 915703 w 3035635"/>
                  <a:gd name="connsiteY0" fmla="*/ 58933 h 2072634"/>
                  <a:gd name="connsiteX1" fmla="*/ 934753 w 3035635"/>
                  <a:gd name="connsiteY1" fmla="*/ 1783 h 2072634"/>
                  <a:gd name="connsiteX2" fmla="*/ 953803 w 3035635"/>
                  <a:gd name="connsiteY2" fmla="*/ 18452 h 2072634"/>
                  <a:gd name="connsiteX3" fmla="*/ 968091 w 3035635"/>
                  <a:gd name="connsiteY3" fmla="*/ 58933 h 2072634"/>
                  <a:gd name="connsiteX4" fmla="*/ 984759 w 3035635"/>
                  <a:gd name="connsiteY4" fmla="*/ 75602 h 2072634"/>
                  <a:gd name="connsiteX5" fmla="*/ 994284 w 3035635"/>
                  <a:gd name="connsiteY5" fmla="*/ 85127 h 2072634"/>
                  <a:gd name="connsiteX6" fmla="*/ 1001428 w 3035635"/>
                  <a:gd name="connsiteY6" fmla="*/ 120846 h 2072634"/>
                  <a:gd name="connsiteX7" fmla="*/ 1010953 w 3035635"/>
                  <a:gd name="connsiteY7" fmla="*/ 125608 h 2072634"/>
                  <a:gd name="connsiteX8" fmla="*/ 1022859 w 3035635"/>
                  <a:gd name="connsiteY8" fmla="*/ 120846 h 2072634"/>
                  <a:gd name="connsiteX9" fmla="*/ 1030003 w 3035635"/>
                  <a:gd name="connsiteY9" fmla="*/ 66077 h 2072634"/>
                  <a:gd name="connsiteX10" fmla="*/ 1030003 w 3035635"/>
                  <a:gd name="connsiteY10" fmla="*/ 66077 h 2072634"/>
                  <a:gd name="connsiteX11" fmla="*/ 1046672 w 3035635"/>
                  <a:gd name="connsiteY11" fmla="*/ 56552 h 2072634"/>
                  <a:gd name="connsiteX12" fmla="*/ 1063341 w 3035635"/>
                  <a:gd name="connsiteY12" fmla="*/ 73221 h 2072634"/>
                  <a:gd name="connsiteX13" fmla="*/ 1063341 w 3035635"/>
                  <a:gd name="connsiteY13" fmla="*/ 87508 h 2072634"/>
                  <a:gd name="connsiteX14" fmla="*/ 1077628 w 3035635"/>
                  <a:gd name="connsiteY14" fmla="*/ 54171 h 2072634"/>
                  <a:gd name="connsiteX15" fmla="*/ 1087153 w 3035635"/>
                  <a:gd name="connsiteY15" fmla="*/ 27977 h 2072634"/>
                  <a:gd name="connsiteX16" fmla="*/ 1094297 w 3035635"/>
                  <a:gd name="connsiteY16" fmla="*/ 54171 h 2072634"/>
                  <a:gd name="connsiteX17" fmla="*/ 1101441 w 3035635"/>
                  <a:gd name="connsiteY17" fmla="*/ 92271 h 2072634"/>
                  <a:gd name="connsiteX18" fmla="*/ 1110966 w 3035635"/>
                  <a:gd name="connsiteY18" fmla="*/ 104177 h 2072634"/>
                  <a:gd name="connsiteX19" fmla="*/ 1125253 w 3035635"/>
                  <a:gd name="connsiteY19" fmla="*/ 61314 h 2072634"/>
                  <a:gd name="connsiteX20" fmla="*/ 1141922 w 3035635"/>
                  <a:gd name="connsiteY20" fmla="*/ 30358 h 2072634"/>
                  <a:gd name="connsiteX21" fmla="*/ 1141922 w 3035635"/>
                  <a:gd name="connsiteY21" fmla="*/ 30358 h 2072634"/>
                  <a:gd name="connsiteX22" fmla="*/ 1182403 w 3035635"/>
                  <a:gd name="connsiteY22" fmla="*/ 27977 h 2072634"/>
                  <a:gd name="connsiteX23" fmla="*/ 1199072 w 3035635"/>
                  <a:gd name="connsiteY23" fmla="*/ 73221 h 2072634"/>
                  <a:gd name="connsiteX24" fmla="*/ 1201453 w 3035635"/>
                  <a:gd name="connsiteY24" fmla="*/ 94652 h 2072634"/>
                  <a:gd name="connsiteX25" fmla="*/ 1222884 w 3035635"/>
                  <a:gd name="connsiteY25" fmla="*/ 56552 h 2072634"/>
                  <a:gd name="connsiteX26" fmla="*/ 1246697 w 3035635"/>
                  <a:gd name="connsiteY26" fmla="*/ 37502 h 2072634"/>
                  <a:gd name="connsiteX27" fmla="*/ 1263366 w 3035635"/>
                  <a:gd name="connsiteY27" fmla="*/ 23214 h 2072634"/>
                  <a:gd name="connsiteX28" fmla="*/ 1287178 w 3035635"/>
                  <a:gd name="connsiteY28" fmla="*/ 4164 h 2072634"/>
                  <a:gd name="connsiteX29" fmla="*/ 1303847 w 3035635"/>
                  <a:gd name="connsiteY29" fmla="*/ 58933 h 2072634"/>
                  <a:gd name="connsiteX30" fmla="*/ 1310991 w 3035635"/>
                  <a:gd name="connsiteY30" fmla="*/ 87508 h 2072634"/>
                  <a:gd name="connsiteX31" fmla="*/ 1334803 w 3035635"/>
                  <a:gd name="connsiteY31" fmla="*/ 111321 h 2072634"/>
                  <a:gd name="connsiteX32" fmla="*/ 1356234 w 3035635"/>
                  <a:gd name="connsiteY32" fmla="*/ 118464 h 2072634"/>
                  <a:gd name="connsiteX33" fmla="*/ 1372903 w 3035635"/>
                  <a:gd name="connsiteY33" fmla="*/ 204189 h 2072634"/>
                  <a:gd name="connsiteX34" fmla="*/ 1403859 w 3035635"/>
                  <a:gd name="connsiteY34" fmla="*/ 328014 h 2072634"/>
                  <a:gd name="connsiteX35" fmla="*/ 1446722 w 3035635"/>
                  <a:gd name="connsiteY35" fmla="*/ 451839 h 2072634"/>
                  <a:gd name="connsiteX36" fmla="*/ 1494347 w 3035635"/>
                  <a:gd name="connsiteY36" fmla="*/ 592333 h 2072634"/>
                  <a:gd name="connsiteX37" fmla="*/ 1539591 w 3035635"/>
                  <a:gd name="connsiteY37" fmla="*/ 689964 h 2072634"/>
                  <a:gd name="connsiteX38" fmla="*/ 1589597 w 3035635"/>
                  <a:gd name="connsiteY38" fmla="*/ 792358 h 2072634"/>
                  <a:gd name="connsiteX39" fmla="*/ 1658653 w 3035635"/>
                  <a:gd name="connsiteY39" fmla="*/ 909039 h 2072634"/>
                  <a:gd name="connsiteX40" fmla="*/ 1727709 w 3035635"/>
                  <a:gd name="connsiteY40" fmla="*/ 1028102 h 2072634"/>
                  <a:gd name="connsiteX41" fmla="*/ 1799147 w 3035635"/>
                  <a:gd name="connsiteY41" fmla="*/ 1132877 h 2072634"/>
                  <a:gd name="connsiteX42" fmla="*/ 1909326 w 3035635"/>
                  <a:gd name="connsiteY42" fmla="*/ 896121 h 2072634"/>
                  <a:gd name="connsiteX43" fmla="*/ 2083763 w 3035635"/>
                  <a:gd name="connsiteY43" fmla="*/ 870738 h 2072634"/>
                  <a:gd name="connsiteX44" fmla="*/ 2337302 w 3035635"/>
                  <a:gd name="connsiteY44" fmla="*/ 861584 h 2072634"/>
                  <a:gd name="connsiteX45" fmla="*/ 2688098 w 3035635"/>
                  <a:gd name="connsiteY45" fmla="*/ 721299 h 2072634"/>
                  <a:gd name="connsiteX46" fmla="*/ 2835098 w 3035635"/>
                  <a:gd name="connsiteY46" fmla="*/ 1208967 h 2072634"/>
                  <a:gd name="connsiteX47" fmla="*/ 3032210 w 3035635"/>
                  <a:gd name="connsiteY47" fmla="*/ 1586404 h 2072634"/>
                  <a:gd name="connsiteX48" fmla="*/ 2658028 w 3035635"/>
                  <a:gd name="connsiteY48" fmla="*/ 1676587 h 2072634"/>
                  <a:gd name="connsiteX49" fmla="*/ 2120143 w 3035635"/>
                  <a:gd name="connsiteY49" fmla="*/ 1796833 h 2072634"/>
                  <a:gd name="connsiteX50" fmla="*/ 300720 w 3035635"/>
                  <a:gd name="connsiteY50" fmla="*/ 2069241 h 2072634"/>
                  <a:gd name="connsiteX51" fmla="*/ 0 w 3035635"/>
                  <a:gd name="connsiteY51" fmla="*/ 1588503 h 2072634"/>
                  <a:gd name="connsiteX52" fmla="*/ 260023 w 3035635"/>
                  <a:gd name="connsiteY52" fmla="*/ 1453603 h 2072634"/>
                  <a:gd name="connsiteX53" fmla="*/ 433083 w 3035635"/>
                  <a:gd name="connsiteY53" fmla="*/ 1341313 h 2072634"/>
                  <a:gd name="connsiteX54" fmla="*/ 594387 w 3035635"/>
                  <a:gd name="connsiteY54" fmla="*/ 1236785 h 2072634"/>
                  <a:gd name="connsiteX55" fmla="*/ 662579 w 3035635"/>
                  <a:gd name="connsiteY55" fmla="*/ 1192781 h 2072634"/>
                  <a:gd name="connsiteX56" fmla="*/ 746046 w 3035635"/>
                  <a:gd name="connsiteY56" fmla="*/ 1114447 h 2072634"/>
                  <a:gd name="connsiteX57" fmla="*/ 855707 w 3035635"/>
                  <a:gd name="connsiteY57" fmla="*/ 1007909 h 2072634"/>
                  <a:gd name="connsiteX58" fmla="*/ 989522 w 3035635"/>
                  <a:gd name="connsiteY58" fmla="*/ 832839 h 2072634"/>
                  <a:gd name="connsiteX59" fmla="*/ 1034766 w 3035635"/>
                  <a:gd name="connsiteY59" fmla="*/ 723302 h 2072634"/>
                  <a:gd name="connsiteX60" fmla="*/ 1053816 w 3035635"/>
                  <a:gd name="connsiteY60" fmla="*/ 632814 h 2072634"/>
                  <a:gd name="connsiteX61" fmla="*/ 1053321 w 3035635"/>
                  <a:gd name="connsiteY61" fmla="*/ 549471 h 2072634"/>
                  <a:gd name="connsiteX62" fmla="*/ 1046301 w 3035635"/>
                  <a:gd name="connsiteY62" fmla="*/ 447077 h 2072634"/>
                  <a:gd name="connsiteX63" fmla="*/ 1022737 w 3035635"/>
                  <a:gd name="connsiteY63" fmla="*/ 352199 h 2072634"/>
                  <a:gd name="connsiteX64" fmla="*/ 1001058 w 3035635"/>
                  <a:gd name="connsiteY64" fmla="*/ 282771 h 2072634"/>
                  <a:gd name="connsiteX65" fmla="*/ 970100 w 3035635"/>
                  <a:gd name="connsiteY65" fmla="*/ 211457 h 2072634"/>
                  <a:gd name="connsiteX66" fmla="*/ 946659 w 3035635"/>
                  <a:gd name="connsiteY66" fmla="*/ 149421 h 2072634"/>
                  <a:gd name="connsiteX67" fmla="*/ 915703 w 3035635"/>
                  <a:gd name="connsiteY67" fmla="*/ 58933 h 2072634"/>
                  <a:gd name="connsiteX0" fmla="*/ 915703 w 3204495"/>
                  <a:gd name="connsiteY0" fmla="*/ 58933 h 2072153"/>
                  <a:gd name="connsiteX1" fmla="*/ 934753 w 3204495"/>
                  <a:gd name="connsiteY1" fmla="*/ 1783 h 2072153"/>
                  <a:gd name="connsiteX2" fmla="*/ 953803 w 3204495"/>
                  <a:gd name="connsiteY2" fmla="*/ 18452 h 2072153"/>
                  <a:gd name="connsiteX3" fmla="*/ 968091 w 3204495"/>
                  <a:gd name="connsiteY3" fmla="*/ 58933 h 2072153"/>
                  <a:gd name="connsiteX4" fmla="*/ 984759 w 3204495"/>
                  <a:gd name="connsiteY4" fmla="*/ 75602 h 2072153"/>
                  <a:gd name="connsiteX5" fmla="*/ 994284 w 3204495"/>
                  <a:gd name="connsiteY5" fmla="*/ 85127 h 2072153"/>
                  <a:gd name="connsiteX6" fmla="*/ 1001428 w 3204495"/>
                  <a:gd name="connsiteY6" fmla="*/ 120846 h 2072153"/>
                  <a:gd name="connsiteX7" fmla="*/ 1010953 w 3204495"/>
                  <a:gd name="connsiteY7" fmla="*/ 125608 h 2072153"/>
                  <a:gd name="connsiteX8" fmla="*/ 1022859 w 3204495"/>
                  <a:gd name="connsiteY8" fmla="*/ 120846 h 2072153"/>
                  <a:gd name="connsiteX9" fmla="*/ 1030003 w 3204495"/>
                  <a:gd name="connsiteY9" fmla="*/ 66077 h 2072153"/>
                  <a:gd name="connsiteX10" fmla="*/ 1030003 w 3204495"/>
                  <a:gd name="connsiteY10" fmla="*/ 66077 h 2072153"/>
                  <a:gd name="connsiteX11" fmla="*/ 1046672 w 3204495"/>
                  <a:gd name="connsiteY11" fmla="*/ 56552 h 2072153"/>
                  <a:gd name="connsiteX12" fmla="*/ 1063341 w 3204495"/>
                  <a:gd name="connsiteY12" fmla="*/ 73221 h 2072153"/>
                  <a:gd name="connsiteX13" fmla="*/ 1063341 w 3204495"/>
                  <a:gd name="connsiteY13" fmla="*/ 87508 h 2072153"/>
                  <a:gd name="connsiteX14" fmla="*/ 1077628 w 3204495"/>
                  <a:gd name="connsiteY14" fmla="*/ 54171 h 2072153"/>
                  <a:gd name="connsiteX15" fmla="*/ 1087153 w 3204495"/>
                  <a:gd name="connsiteY15" fmla="*/ 27977 h 2072153"/>
                  <a:gd name="connsiteX16" fmla="*/ 1094297 w 3204495"/>
                  <a:gd name="connsiteY16" fmla="*/ 54171 h 2072153"/>
                  <a:gd name="connsiteX17" fmla="*/ 1101441 w 3204495"/>
                  <a:gd name="connsiteY17" fmla="*/ 92271 h 2072153"/>
                  <a:gd name="connsiteX18" fmla="*/ 1110966 w 3204495"/>
                  <a:gd name="connsiteY18" fmla="*/ 104177 h 2072153"/>
                  <a:gd name="connsiteX19" fmla="*/ 1125253 w 3204495"/>
                  <a:gd name="connsiteY19" fmla="*/ 61314 h 2072153"/>
                  <a:gd name="connsiteX20" fmla="*/ 1141922 w 3204495"/>
                  <a:gd name="connsiteY20" fmla="*/ 30358 h 2072153"/>
                  <a:gd name="connsiteX21" fmla="*/ 1141922 w 3204495"/>
                  <a:gd name="connsiteY21" fmla="*/ 30358 h 2072153"/>
                  <a:gd name="connsiteX22" fmla="*/ 1182403 w 3204495"/>
                  <a:gd name="connsiteY22" fmla="*/ 27977 h 2072153"/>
                  <a:gd name="connsiteX23" fmla="*/ 1199072 w 3204495"/>
                  <a:gd name="connsiteY23" fmla="*/ 73221 h 2072153"/>
                  <a:gd name="connsiteX24" fmla="*/ 1201453 w 3204495"/>
                  <a:gd name="connsiteY24" fmla="*/ 94652 h 2072153"/>
                  <a:gd name="connsiteX25" fmla="*/ 1222884 w 3204495"/>
                  <a:gd name="connsiteY25" fmla="*/ 56552 h 2072153"/>
                  <a:gd name="connsiteX26" fmla="*/ 1246697 w 3204495"/>
                  <a:gd name="connsiteY26" fmla="*/ 37502 h 2072153"/>
                  <a:gd name="connsiteX27" fmla="*/ 1263366 w 3204495"/>
                  <a:gd name="connsiteY27" fmla="*/ 23214 h 2072153"/>
                  <a:gd name="connsiteX28" fmla="*/ 1287178 w 3204495"/>
                  <a:gd name="connsiteY28" fmla="*/ 4164 h 2072153"/>
                  <a:gd name="connsiteX29" fmla="*/ 1303847 w 3204495"/>
                  <a:gd name="connsiteY29" fmla="*/ 58933 h 2072153"/>
                  <a:gd name="connsiteX30" fmla="*/ 1310991 w 3204495"/>
                  <a:gd name="connsiteY30" fmla="*/ 87508 h 2072153"/>
                  <a:gd name="connsiteX31" fmla="*/ 1334803 w 3204495"/>
                  <a:gd name="connsiteY31" fmla="*/ 111321 h 2072153"/>
                  <a:gd name="connsiteX32" fmla="*/ 1356234 w 3204495"/>
                  <a:gd name="connsiteY32" fmla="*/ 118464 h 2072153"/>
                  <a:gd name="connsiteX33" fmla="*/ 1372903 w 3204495"/>
                  <a:gd name="connsiteY33" fmla="*/ 204189 h 2072153"/>
                  <a:gd name="connsiteX34" fmla="*/ 1403859 w 3204495"/>
                  <a:gd name="connsiteY34" fmla="*/ 328014 h 2072153"/>
                  <a:gd name="connsiteX35" fmla="*/ 1446722 w 3204495"/>
                  <a:gd name="connsiteY35" fmla="*/ 451839 h 2072153"/>
                  <a:gd name="connsiteX36" fmla="*/ 1494347 w 3204495"/>
                  <a:gd name="connsiteY36" fmla="*/ 592333 h 2072153"/>
                  <a:gd name="connsiteX37" fmla="*/ 1539591 w 3204495"/>
                  <a:gd name="connsiteY37" fmla="*/ 689964 h 2072153"/>
                  <a:gd name="connsiteX38" fmla="*/ 1589597 w 3204495"/>
                  <a:gd name="connsiteY38" fmla="*/ 792358 h 2072153"/>
                  <a:gd name="connsiteX39" fmla="*/ 1658653 w 3204495"/>
                  <a:gd name="connsiteY39" fmla="*/ 909039 h 2072153"/>
                  <a:gd name="connsiteX40" fmla="*/ 1727709 w 3204495"/>
                  <a:gd name="connsiteY40" fmla="*/ 1028102 h 2072153"/>
                  <a:gd name="connsiteX41" fmla="*/ 1799147 w 3204495"/>
                  <a:gd name="connsiteY41" fmla="*/ 1132877 h 2072153"/>
                  <a:gd name="connsiteX42" fmla="*/ 1909326 w 3204495"/>
                  <a:gd name="connsiteY42" fmla="*/ 896121 h 2072153"/>
                  <a:gd name="connsiteX43" fmla="*/ 2083763 w 3204495"/>
                  <a:gd name="connsiteY43" fmla="*/ 870738 h 2072153"/>
                  <a:gd name="connsiteX44" fmla="*/ 2337302 w 3204495"/>
                  <a:gd name="connsiteY44" fmla="*/ 861584 h 2072153"/>
                  <a:gd name="connsiteX45" fmla="*/ 2688098 w 3204495"/>
                  <a:gd name="connsiteY45" fmla="*/ 721299 h 2072153"/>
                  <a:gd name="connsiteX46" fmla="*/ 2835098 w 3204495"/>
                  <a:gd name="connsiteY46" fmla="*/ 1208967 h 2072153"/>
                  <a:gd name="connsiteX47" fmla="*/ 3032210 w 3204495"/>
                  <a:gd name="connsiteY47" fmla="*/ 1586404 h 2072153"/>
                  <a:gd name="connsiteX48" fmla="*/ 3162503 w 3204495"/>
                  <a:gd name="connsiteY48" fmla="*/ 1947143 h 2072153"/>
                  <a:gd name="connsiteX49" fmla="*/ 2120143 w 3204495"/>
                  <a:gd name="connsiteY49" fmla="*/ 1796833 h 2072153"/>
                  <a:gd name="connsiteX50" fmla="*/ 300720 w 3204495"/>
                  <a:gd name="connsiteY50" fmla="*/ 2069241 h 2072153"/>
                  <a:gd name="connsiteX51" fmla="*/ 0 w 3204495"/>
                  <a:gd name="connsiteY51" fmla="*/ 1588503 h 2072153"/>
                  <a:gd name="connsiteX52" fmla="*/ 260023 w 3204495"/>
                  <a:gd name="connsiteY52" fmla="*/ 1453603 h 2072153"/>
                  <a:gd name="connsiteX53" fmla="*/ 433083 w 3204495"/>
                  <a:gd name="connsiteY53" fmla="*/ 1341313 h 2072153"/>
                  <a:gd name="connsiteX54" fmla="*/ 594387 w 3204495"/>
                  <a:gd name="connsiteY54" fmla="*/ 1236785 h 2072153"/>
                  <a:gd name="connsiteX55" fmla="*/ 662579 w 3204495"/>
                  <a:gd name="connsiteY55" fmla="*/ 1192781 h 2072153"/>
                  <a:gd name="connsiteX56" fmla="*/ 746046 w 3204495"/>
                  <a:gd name="connsiteY56" fmla="*/ 1114447 h 2072153"/>
                  <a:gd name="connsiteX57" fmla="*/ 855707 w 3204495"/>
                  <a:gd name="connsiteY57" fmla="*/ 1007909 h 2072153"/>
                  <a:gd name="connsiteX58" fmla="*/ 989522 w 3204495"/>
                  <a:gd name="connsiteY58" fmla="*/ 832839 h 2072153"/>
                  <a:gd name="connsiteX59" fmla="*/ 1034766 w 3204495"/>
                  <a:gd name="connsiteY59" fmla="*/ 723302 h 2072153"/>
                  <a:gd name="connsiteX60" fmla="*/ 1053816 w 3204495"/>
                  <a:gd name="connsiteY60" fmla="*/ 632814 h 2072153"/>
                  <a:gd name="connsiteX61" fmla="*/ 1053321 w 3204495"/>
                  <a:gd name="connsiteY61" fmla="*/ 549471 h 2072153"/>
                  <a:gd name="connsiteX62" fmla="*/ 1046301 w 3204495"/>
                  <a:gd name="connsiteY62" fmla="*/ 447077 h 2072153"/>
                  <a:gd name="connsiteX63" fmla="*/ 1022737 w 3204495"/>
                  <a:gd name="connsiteY63" fmla="*/ 352199 h 2072153"/>
                  <a:gd name="connsiteX64" fmla="*/ 1001058 w 3204495"/>
                  <a:gd name="connsiteY64" fmla="*/ 282771 h 2072153"/>
                  <a:gd name="connsiteX65" fmla="*/ 970100 w 3204495"/>
                  <a:gd name="connsiteY65" fmla="*/ 211457 h 2072153"/>
                  <a:gd name="connsiteX66" fmla="*/ 946659 w 3204495"/>
                  <a:gd name="connsiteY66" fmla="*/ 149421 h 2072153"/>
                  <a:gd name="connsiteX67" fmla="*/ 915703 w 3204495"/>
                  <a:gd name="connsiteY67" fmla="*/ 58933 h 2072153"/>
                  <a:gd name="connsiteX0" fmla="*/ 915703 w 3204495"/>
                  <a:gd name="connsiteY0" fmla="*/ 58933 h 2084422"/>
                  <a:gd name="connsiteX1" fmla="*/ 934753 w 3204495"/>
                  <a:gd name="connsiteY1" fmla="*/ 1783 h 2084422"/>
                  <a:gd name="connsiteX2" fmla="*/ 953803 w 3204495"/>
                  <a:gd name="connsiteY2" fmla="*/ 18452 h 2084422"/>
                  <a:gd name="connsiteX3" fmla="*/ 968091 w 3204495"/>
                  <a:gd name="connsiteY3" fmla="*/ 58933 h 2084422"/>
                  <a:gd name="connsiteX4" fmla="*/ 984759 w 3204495"/>
                  <a:gd name="connsiteY4" fmla="*/ 75602 h 2084422"/>
                  <a:gd name="connsiteX5" fmla="*/ 994284 w 3204495"/>
                  <a:gd name="connsiteY5" fmla="*/ 85127 h 2084422"/>
                  <a:gd name="connsiteX6" fmla="*/ 1001428 w 3204495"/>
                  <a:gd name="connsiteY6" fmla="*/ 120846 h 2084422"/>
                  <a:gd name="connsiteX7" fmla="*/ 1010953 w 3204495"/>
                  <a:gd name="connsiteY7" fmla="*/ 125608 h 2084422"/>
                  <a:gd name="connsiteX8" fmla="*/ 1022859 w 3204495"/>
                  <a:gd name="connsiteY8" fmla="*/ 120846 h 2084422"/>
                  <a:gd name="connsiteX9" fmla="*/ 1030003 w 3204495"/>
                  <a:gd name="connsiteY9" fmla="*/ 66077 h 2084422"/>
                  <a:gd name="connsiteX10" fmla="*/ 1030003 w 3204495"/>
                  <a:gd name="connsiteY10" fmla="*/ 66077 h 2084422"/>
                  <a:gd name="connsiteX11" fmla="*/ 1046672 w 3204495"/>
                  <a:gd name="connsiteY11" fmla="*/ 56552 h 2084422"/>
                  <a:gd name="connsiteX12" fmla="*/ 1063341 w 3204495"/>
                  <a:gd name="connsiteY12" fmla="*/ 73221 h 2084422"/>
                  <a:gd name="connsiteX13" fmla="*/ 1063341 w 3204495"/>
                  <a:gd name="connsiteY13" fmla="*/ 87508 h 2084422"/>
                  <a:gd name="connsiteX14" fmla="*/ 1077628 w 3204495"/>
                  <a:gd name="connsiteY14" fmla="*/ 54171 h 2084422"/>
                  <a:gd name="connsiteX15" fmla="*/ 1087153 w 3204495"/>
                  <a:gd name="connsiteY15" fmla="*/ 27977 h 2084422"/>
                  <a:gd name="connsiteX16" fmla="*/ 1094297 w 3204495"/>
                  <a:gd name="connsiteY16" fmla="*/ 54171 h 2084422"/>
                  <a:gd name="connsiteX17" fmla="*/ 1101441 w 3204495"/>
                  <a:gd name="connsiteY17" fmla="*/ 92271 h 2084422"/>
                  <a:gd name="connsiteX18" fmla="*/ 1110966 w 3204495"/>
                  <a:gd name="connsiteY18" fmla="*/ 104177 h 2084422"/>
                  <a:gd name="connsiteX19" fmla="*/ 1125253 w 3204495"/>
                  <a:gd name="connsiteY19" fmla="*/ 61314 h 2084422"/>
                  <a:gd name="connsiteX20" fmla="*/ 1141922 w 3204495"/>
                  <a:gd name="connsiteY20" fmla="*/ 30358 h 2084422"/>
                  <a:gd name="connsiteX21" fmla="*/ 1141922 w 3204495"/>
                  <a:gd name="connsiteY21" fmla="*/ 30358 h 2084422"/>
                  <a:gd name="connsiteX22" fmla="*/ 1182403 w 3204495"/>
                  <a:gd name="connsiteY22" fmla="*/ 27977 h 2084422"/>
                  <a:gd name="connsiteX23" fmla="*/ 1199072 w 3204495"/>
                  <a:gd name="connsiteY23" fmla="*/ 73221 h 2084422"/>
                  <a:gd name="connsiteX24" fmla="*/ 1201453 w 3204495"/>
                  <a:gd name="connsiteY24" fmla="*/ 94652 h 2084422"/>
                  <a:gd name="connsiteX25" fmla="*/ 1222884 w 3204495"/>
                  <a:gd name="connsiteY25" fmla="*/ 56552 h 2084422"/>
                  <a:gd name="connsiteX26" fmla="*/ 1246697 w 3204495"/>
                  <a:gd name="connsiteY26" fmla="*/ 37502 h 2084422"/>
                  <a:gd name="connsiteX27" fmla="*/ 1263366 w 3204495"/>
                  <a:gd name="connsiteY27" fmla="*/ 23214 h 2084422"/>
                  <a:gd name="connsiteX28" fmla="*/ 1287178 w 3204495"/>
                  <a:gd name="connsiteY28" fmla="*/ 4164 h 2084422"/>
                  <a:gd name="connsiteX29" fmla="*/ 1303847 w 3204495"/>
                  <a:gd name="connsiteY29" fmla="*/ 58933 h 2084422"/>
                  <a:gd name="connsiteX30" fmla="*/ 1310991 w 3204495"/>
                  <a:gd name="connsiteY30" fmla="*/ 87508 h 2084422"/>
                  <a:gd name="connsiteX31" fmla="*/ 1334803 w 3204495"/>
                  <a:gd name="connsiteY31" fmla="*/ 111321 h 2084422"/>
                  <a:gd name="connsiteX32" fmla="*/ 1356234 w 3204495"/>
                  <a:gd name="connsiteY32" fmla="*/ 118464 h 2084422"/>
                  <a:gd name="connsiteX33" fmla="*/ 1372903 w 3204495"/>
                  <a:gd name="connsiteY33" fmla="*/ 204189 h 2084422"/>
                  <a:gd name="connsiteX34" fmla="*/ 1403859 w 3204495"/>
                  <a:gd name="connsiteY34" fmla="*/ 328014 h 2084422"/>
                  <a:gd name="connsiteX35" fmla="*/ 1446722 w 3204495"/>
                  <a:gd name="connsiteY35" fmla="*/ 451839 h 2084422"/>
                  <a:gd name="connsiteX36" fmla="*/ 1494347 w 3204495"/>
                  <a:gd name="connsiteY36" fmla="*/ 592333 h 2084422"/>
                  <a:gd name="connsiteX37" fmla="*/ 1539591 w 3204495"/>
                  <a:gd name="connsiteY37" fmla="*/ 689964 h 2084422"/>
                  <a:gd name="connsiteX38" fmla="*/ 1589597 w 3204495"/>
                  <a:gd name="connsiteY38" fmla="*/ 792358 h 2084422"/>
                  <a:gd name="connsiteX39" fmla="*/ 1658653 w 3204495"/>
                  <a:gd name="connsiteY39" fmla="*/ 909039 h 2084422"/>
                  <a:gd name="connsiteX40" fmla="*/ 1727709 w 3204495"/>
                  <a:gd name="connsiteY40" fmla="*/ 1028102 h 2084422"/>
                  <a:gd name="connsiteX41" fmla="*/ 1799147 w 3204495"/>
                  <a:gd name="connsiteY41" fmla="*/ 1132877 h 2084422"/>
                  <a:gd name="connsiteX42" fmla="*/ 1909326 w 3204495"/>
                  <a:gd name="connsiteY42" fmla="*/ 896121 h 2084422"/>
                  <a:gd name="connsiteX43" fmla="*/ 2083763 w 3204495"/>
                  <a:gd name="connsiteY43" fmla="*/ 870738 h 2084422"/>
                  <a:gd name="connsiteX44" fmla="*/ 2337302 w 3204495"/>
                  <a:gd name="connsiteY44" fmla="*/ 861584 h 2084422"/>
                  <a:gd name="connsiteX45" fmla="*/ 2688098 w 3204495"/>
                  <a:gd name="connsiteY45" fmla="*/ 721299 h 2084422"/>
                  <a:gd name="connsiteX46" fmla="*/ 2835098 w 3204495"/>
                  <a:gd name="connsiteY46" fmla="*/ 1208967 h 2084422"/>
                  <a:gd name="connsiteX47" fmla="*/ 3032210 w 3204495"/>
                  <a:gd name="connsiteY47" fmla="*/ 1586404 h 2084422"/>
                  <a:gd name="connsiteX48" fmla="*/ 3162503 w 3204495"/>
                  <a:gd name="connsiteY48" fmla="*/ 1947143 h 2084422"/>
                  <a:gd name="connsiteX49" fmla="*/ 2133507 w 3204495"/>
                  <a:gd name="connsiteY49" fmla="*/ 2050686 h 2084422"/>
                  <a:gd name="connsiteX50" fmla="*/ 300720 w 3204495"/>
                  <a:gd name="connsiteY50" fmla="*/ 2069241 h 2084422"/>
                  <a:gd name="connsiteX51" fmla="*/ 0 w 3204495"/>
                  <a:gd name="connsiteY51" fmla="*/ 1588503 h 2084422"/>
                  <a:gd name="connsiteX52" fmla="*/ 260023 w 3204495"/>
                  <a:gd name="connsiteY52" fmla="*/ 1453603 h 2084422"/>
                  <a:gd name="connsiteX53" fmla="*/ 433083 w 3204495"/>
                  <a:gd name="connsiteY53" fmla="*/ 1341313 h 2084422"/>
                  <a:gd name="connsiteX54" fmla="*/ 594387 w 3204495"/>
                  <a:gd name="connsiteY54" fmla="*/ 1236785 h 2084422"/>
                  <a:gd name="connsiteX55" fmla="*/ 662579 w 3204495"/>
                  <a:gd name="connsiteY55" fmla="*/ 1192781 h 2084422"/>
                  <a:gd name="connsiteX56" fmla="*/ 746046 w 3204495"/>
                  <a:gd name="connsiteY56" fmla="*/ 1114447 h 2084422"/>
                  <a:gd name="connsiteX57" fmla="*/ 855707 w 3204495"/>
                  <a:gd name="connsiteY57" fmla="*/ 1007909 h 2084422"/>
                  <a:gd name="connsiteX58" fmla="*/ 989522 w 3204495"/>
                  <a:gd name="connsiteY58" fmla="*/ 832839 h 2084422"/>
                  <a:gd name="connsiteX59" fmla="*/ 1034766 w 3204495"/>
                  <a:gd name="connsiteY59" fmla="*/ 723302 h 2084422"/>
                  <a:gd name="connsiteX60" fmla="*/ 1053816 w 3204495"/>
                  <a:gd name="connsiteY60" fmla="*/ 632814 h 2084422"/>
                  <a:gd name="connsiteX61" fmla="*/ 1053321 w 3204495"/>
                  <a:gd name="connsiteY61" fmla="*/ 549471 h 2084422"/>
                  <a:gd name="connsiteX62" fmla="*/ 1046301 w 3204495"/>
                  <a:gd name="connsiteY62" fmla="*/ 447077 h 2084422"/>
                  <a:gd name="connsiteX63" fmla="*/ 1022737 w 3204495"/>
                  <a:gd name="connsiteY63" fmla="*/ 352199 h 2084422"/>
                  <a:gd name="connsiteX64" fmla="*/ 1001058 w 3204495"/>
                  <a:gd name="connsiteY64" fmla="*/ 282771 h 2084422"/>
                  <a:gd name="connsiteX65" fmla="*/ 970100 w 3204495"/>
                  <a:gd name="connsiteY65" fmla="*/ 211457 h 2084422"/>
                  <a:gd name="connsiteX66" fmla="*/ 946659 w 3204495"/>
                  <a:gd name="connsiteY66" fmla="*/ 149421 h 2084422"/>
                  <a:gd name="connsiteX67" fmla="*/ 915703 w 3204495"/>
                  <a:gd name="connsiteY67" fmla="*/ 58933 h 2084422"/>
                  <a:gd name="connsiteX0" fmla="*/ 915703 w 3403973"/>
                  <a:gd name="connsiteY0" fmla="*/ 58933 h 2082439"/>
                  <a:gd name="connsiteX1" fmla="*/ 934753 w 3403973"/>
                  <a:gd name="connsiteY1" fmla="*/ 1783 h 2082439"/>
                  <a:gd name="connsiteX2" fmla="*/ 953803 w 3403973"/>
                  <a:gd name="connsiteY2" fmla="*/ 18452 h 2082439"/>
                  <a:gd name="connsiteX3" fmla="*/ 968091 w 3403973"/>
                  <a:gd name="connsiteY3" fmla="*/ 58933 h 2082439"/>
                  <a:gd name="connsiteX4" fmla="*/ 984759 w 3403973"/>
                  <a:gd name="connsiteY4" fmla="*/ 75602 h 2082439"/>
                  <a:gd name="connsiteX5" fmla="*/ 994284 w 3403973"/>
                  <a:gd name="connsiteY5" fmla="*/ 85127 h 2082439"/>
                  <a:gd name="connsiteX6" fmla="*/ 1001428 w 3403973"/>
                  <a:gd name="connsiteY6" fmla="*/ 120846 h 2082439"/>
                  <a:gd name="connsiteX7" fmla="*/ 1010953 w 3403973"/>
                  <a:gd name="connsiteY7" fmla="*/ 125608 h 2082439"/>
                  <a:gd name="connsiteX8" fmla="*/ 1022859 w 3403973"/>
                  <a:gd name="connsiteY8" fmla="*/ 120846 h 2082439"/>
                  <a:gd name="connsiteX9" fmla="*/ 1030003 w 3403973"/>
                  <a:gd name="connsiteY9" fmla="*/ 66077 h 2082439"/>
                  <a:gd name="connsiteX10" fmla="*/ 1030003 w 3403973"/>
                  <a:gd name="connsiteY10" fmla="*/ 66077 h 2082439"/>
                  <a:gd name="connsiteX11" fmla="*/ 1046672 w 3403973"/>
                  <a:gd name="connsiteY11" fmla="*/ 56552 h 2082439"/>
                  <a:gd name="connsiteX12" fmla="*/ 1063341 w 3403973"/>
                  <a:gd name="connsiteY12" fmla="*/ 73221 h 2082439"/>
                  <a:gd name="connsiteX13" fmla="*/ 1063341 w 3403973"/>
                  <a:gd name="connsiteY13" fmla="*/ 87508 h 2082439"/>
                  <a:gd name="connsiteX14" fmla="*/ 1077628 w 3403973"/>
                  <a:gd name="connsiteY14" fmla="*/ 54171 h 2082439"/>
                  <a:gd name="connsiteX15" fmla="*/ 1087153 w 3403973"/>
                  <a:gd name="connsiteY15" fmla="*/ 27977 h 2082439"/>
                  <a:gd name="connsiteX16" fmla="*/ 1094297 w 3403973"/>
                  <a:gd name="connsiteY16" fmla="*/ 54171 h 2082439"/>
                  <a:gd name="connsiteX17" fmla="*/ 1101441 w 3403973"/>
                  <a:gd name="connsiteY17" fmla="*/ 92271 h 2082439"/>
                  <a:gd name="connsiteX18" fmla="*/ 1110966 w 3403973"/>
                  <a:gd name="connsiteY18" fmla="*/ 104177 h 2082439"/>
                  <a:gd name="connsiteX19" fmla="*/ 1125253 w 3403973"/>
                  <a:gd name="connsiteY19" fmla="*/ 61314 h 2082439"/>
                  <a:gd name="connsiteX20" fmla="*/ 1141922 w 3403973"/>
                  <a:gd name="connsiteY20" fmla="*/ 30358 h 2082439"/>
                  <a:gd name="connsiteX21" fmla="*/ 1141922 w 3403973"/>
                  <a:gd name="connsiteY21" fmla="*/ 30358 h 2082439"/>
                  <a:gd name="connsiteX22" fmla="*/ 1182403 w 3403973"/>
                  <a:gd name="connsiteY22" fmla="*/ 27977 h 2082439"/>
                  <a:gd name="connsiteX23" fmla="*/ 1199072 w 3403973"/>
                  <a:gd name="connsiteY23" fmla="*/ 73221 h 2082439"/>
                  <a:gd name="connsiteX24" fmla="*/ 1201453 w 3403973"/>
                  <a:gd name="connsiteY24" fmla="*/ 94652 h 2082439"/>
                  <a:gd name="connsiteX25" fmla="*/ 1222884 w 3403973"/>
                  <a:gd name="connsiteY25" fmla="*/ 56552 h 2082439"/>
                  <a:gd name="connsiteX26" fmla="*/ 1246697 w 3403973"/>
                  <a:gd name="connsiteY26" fmla="*/ 37502 h 2082439"/>
                  <a:gd name="connsiteX27" fmla="*/ 1263366 w 3403973"/>
                  <a:gd name="connsiteY27" fmla="*/ 23214 h 2082439"/>
                  <a:gd name="connsiteX28" fmla="*/ 1287178 w 3403973"/>
                  <a:gd name="connsiteY28" fmla="*/ 4164 h 2082439"/>
                  <a:gd name="connsiteX29" fmla="*/ 1303847 w 3403973"/>
                  <a:gd name="connsiteY29" fmla="*/ 58933 h 2082439"/>
                  <a:gd name="connsiteX30" fmla="*/ 1310991 w 3403973"/>
                  <a:gd name="connsiteY30" fmla="*/ 87508 h 2082439"/>
                  <a:gd name="connsiteX31" fmla="*/ 1334803 w 3403973"/>
                  <a:gd name="connsiteY31" fmla="*/ 111321 h 2082439"/>
                  <a:gd name="connsiteX32" fmla="*/ 1356234 w 3403973"/>
                  <a:gd name="connsiteY32" fmla="*/ 118464 h 2082439"/>
                  <a:gd name="connsiteX33" fmla="*/ 1372903 w 3403973"/>
                  <a:gd name="connsiteY33" fmla="*/ 204189 h 2082439"/>
                  <a:gd name="connsiteX34" fmla="*/ 1403859 w 3403973"/>
                  <a:gd name="connsiteY34" fmla="*/ 328014 h 2082439"/>
                  <a:gd name="connsiteX35" fmla="*/ 1446722 w 3403973"/>
                  <a:gd name="connsiteY35" fmla="*/ 451839 h 2082439"/>
                  <a:gd name="connsiteX36" fmla="*/ 1494347 w 3403973"/>
                  <a:gd name="connsiteY36" fmla="*/ 592333 h 2082439"/>
                  <a:gd name="connsiteX37" fmla="*/ 1539591 w 3403973"/>
                  <a:gd name="connsiteY37" fmla="*/ 689964 h 2082439"/>
                  <a:gd name="connsiteX38" fmla="*/ 1589597 w 3403973"/>
                  <a:gd name="connsiteY38" fmla="*/ 792358 h 2082439"/>
                  <a:gd name="connsiteX39" fmla="*/ 1658653 w 3403973"/>
                  <a:gd name="connsiteY39" fmla="*/ 909039 h 2082439"/>
                  <a:gd name="connsiteX40" fmla="*/ 1727709 w 3403973"/>
                  <a:gd name="connsiteY40" fmla="*/ 1028102 h 2082439"/>
                  <a:gd name="connsiteX41" fmla="*/ 1799147 w 3403973"/>
                  <a:gd name="connsiteY41" fmla="*/ 1132877 h 2082439"/>
                  <a:gd name="connsiteX42" fmla="*/ 1909326 w 3403973"/>
                  <a:gd name="connsiteY42" fmla="*/ 896121 h 2082439"/>
                  <a:gd name="connsiteX43" fmla="*/ 2083763 w 3403973"/>
                  <a:gd name="connsiteY43" fmla="*/ 870738 h 2082439"/>
                  <a:gd name="connsiteX44" fmla="*/ 2337302 w 3403973"/>
                  <a:gd name="connsiteY44" fmla="*/ 861584 h 2082439"/>
                  <a:gd name="connsiteX45" fmla="*/ 2688098 w 3403973"/>
                  <a:gd name="connsiteY45" fmla="*/ 721299 h 2082439"/>
                  <a:gd name="connsiteX46" fmla="*/ 2835098 w 3403973"/>
                  <a:gd name="connsiteY46" fmla="*/ 1208967 h 2082439"/>
                  <a:gd name="connsiteX47" fmla="*/ 3032210 w 3403973"/>
                  <a:gd name="connsiteY47" fmla="*/ 1586404 h 2082439"/>
                  <a:gd name="connsiteX48" fmla="*/ 3376321 w 3403973"/>
                  <a:gd name="connsiteY48" fmla="*/ 2070729 h 2082439"/>
                  <a:gd name="connsiteX49" fmla="*/ 2133507 w 3403973"/>
                  <a:gd name="connsiteY49" fmla="*/ 2050686 h 2082439"/>
                  <a:gd name="connsiteX50" fmla="*/ 300720 w 3403973"/>
                  <a:gd name="connsiteY50" fmla="*/ 2069241 h 2082439"/>
                  <a:gd name="connsiteX51" fmla="*/ 0 w 3403973"/>
                  <a:gd name="connsiteY51" fmla="*/ 1588503 h 2082439"/>
                  <a:gd name="connsiteX52" fmla="*/ 260023 w 3403973"/>
                  <a:gd name="connsiteY52" fmla="*/ 1453603 h 2082439"/>
                  <a:gd name="connsiteX53" fmla="*/ 433083 w 3403973"/>
                  <a:gd name="connsiteY53" fmla="*/ 1341313 h 2082439"/>
                  <a:gd name="connsiteX54" fmla="*/ 594387 w 3403973"/>
                  <a:gd name="connsiteY54" fmla="*/ 1236785 h 2082439"/>
                  <a:gd name="connsiteX55" fmla="*/ 662579 w 3403973"/>
                  <a:gd name="connsiteY55" fmla="*/ 1192781 h 2082439"/>
                  <a:gd name="connsiteX56" fmla="*/ 746046 w 3403973"/>
                  <a:gd name="connsiteY56" fmla="*/ 1114447 h 2082439"/>
                  <a:gd name="connsiteX57" fmla="*/ 855707 w 3403973"/>
                  <a:gd name="connsiteY57" fmla="*/ 1007909 h 2082439"/>
                  <a:gd name="connsiteX58" fmla="*/ 989522 w 3403973"/>
                  <a:gd name="connsiteY58" fmla="*/ 832839 h 2082439"/>
                  <a:gd name="connsiteX59" fmla="*/ 1034766 w 3403973"/>
                  <a:gd name="connsiteY59" fmla="*/ 723302 h 2082439"/>
                  <a:gd name="connsiteX60" fmla="*/ 1053816 w 3403973"/>
                  <a:gd name="connsiteY60" fmla="*/ 632814 h 2082439"/>
                  <a:gd name="connsiteX61" fmla="*/ 1053321 w 3403973"/>
                  <a:gd name="connsiteY61" fmla="*/ 549471 h 2082439"/>
                  <a:gd name="connsiteX62" fmla="*/ 1046301 w 3403973"/>
                  <a:gd name="connsiteY62" fmla="*/ 447077 h 2082439"/>
                  <a:gd name="connsiteX63" fmla="*/ 1022737 w 3403973"/>
                  <a:gd name="connsiteY63" fmla="*/ 352199 h 2082439"/>
                  <a:gd name="connsiteX64" fmla="*/ 1001058 w 3403973"/>
                  <a:gd name="connsiteY64" fmla="*/ 282771 h 2082439"/>
                  <a:gd name="connsiteX65" fmla="*/ 970100 w 3403973"/>
                  <a:gd name="connsiteY65" fmla="*/ 211457 h 2082439"/>
                  <a:gd name="connsiteX66" fmla="*/ 946659 w 3403973"/>
                  <a:gd name="connsiteY66" fmla="*/ 149421 h 2082439"/>
                  <a:gd name="connsiteX67" fmla="*/ 915703 w 3403973"/>
                  <a:gd name="connsiteY67" fmla="*/ 58933 h 2082439"/>
                  <a:gd name="connsiteX0" fmla="*/ 915703 w 3403973"/>
                  <a:gd name="connsiteY0" fmla="*/ 58933 h 2084800"/>
                  <a:gd name="connsiteX1" fmla="*/ 934753 w 3403973"/>
                  <a:gd name="connsiteY1" fmla="*/ 1783 h 2084800"/>
                  <a:gd name="connsiteX2" fmla="*/ 953803 w 3403973"/>
                  <a:gd name="connsiteY2" fmla="*/ 18452 h 2084800"/>
                  <a:gd name="connsiteX3" fmla="*/ 968091 w 3403973"/>
                  <a:gd name="connsiteY3" fmla="*/ 58933 h 2084800"/>
                  <a:gd name="connsiteX4" fmla="*/ 984759 w 3403973"/>
                  <a:gd name="connsiteY4" fmla="*/ 75602 h 2084800"/>
                  <a:gd name="connsiteX5" fmla="*/ 994284 w 3403973"/>
                  <a:gd name="connsiteY5" fmla="*/ 85127 h 2084800"/>
                  <a:gd name="connsiteX6" fmla="*/ 1001428 w 3403973"/>
                  <a:gd name="connsiteY6" fmla="*/ 120846 h 2084800"/>
                  <a:gd name="connsiteX7" fmla="*/ 1010953 w 3403973"/>
                  <a:gd name="connsiteY7" fmla="*/ 125608 h 2084800"/>
                  <a:gd name="connsiteX8" fmla="*/ 1022859 w 3403973"/>
                  <a:gd name="connsiteY8" fmla="*/ 120846 h 2084800"/>
                  <a:gd name="connsiteX9" fmla="*/ 1030003 w 3403973"/>
                  <a:gd name="connsiteY9" fmla="*/ 66077 h 2084800"/>
                  <a:gd name="connsiteX10" fmla="*/ 1030003 w 3403973"/>
                  <a:gd name="connsiteY10" fmla="*/ 66077 h 2084800"/>
                  <a:gd name="connsiteX11" fmla="*/ 1046672 w 3403973"/>
                  <a:gd name="connsiteY11" fmla="*/ 56552 h 2084800"/>
                  <a:gd name="connsiteX12" fmla="*/ 1063341 w 3403973"/>
                  <a:gd name="connsiteY12" fmla="*/ 73221 h 2084800"/>
                  <a:gd name="connsiteX13" fmla="*/ 1063341 w 3403973"/>
                  <a:gd name="connsiteY13" fmla="*/ 87508 h 2084800"/>
                  <a:gd name="connsiteX14" fmla="*/ 1077628 w 3403973"/>
                  <a:gd name="connsiteY14" fmla="*/ 54171 h 2084800"/>
                  <a:gd name="connsiteX15" fmla="*/ 1087153 w 3403973"/>
                  <a:gd name="connsiteY15" fmla="*/ 27977 h 2084800"/>
                  <a:gd name="connsiteX16" fmla="*/ 1094297 w 3403973"/>
                  <a:gd name="connsiteY16" fmla="*/ 54171 h 2084800"/>
                  <a:gd name="connsiteX17" fmla="*/ 1101441 w 3403973"/>
                  <a:gd name="connsiteY17" fmla="*/ 92271 h 2084800"/>
                  <a:gd name="connsiteX18" fmla="*/ 1110966 w 3403973"/>
                  <a:gd name="connsiteY18" fmla="*/ 104177 h 2084800"/>
                  <a:gd name="connsiteX19" fmla="*/ 1125253 w 3403973"/>
                  <a:gd name="connsiteY19" fmla="*/ 61314 h 2084800"/>
                  <a:gd name="connsiteX20" fmla="*/ 1141922 w 3403973"/>
                  <a:gd name="connsiteY20" fmla="*/ 30358 h 2084800"/>
                  <a:gd name="connsiteX21" fmla="*/ 1141922 w 3403973"/>
                  <a:gd name="connsiteY21" fmla="*/ 30358 h 2084800"/>
                  <a:gd name="connsiteX22" fmla="*/ 1182403 w 3403973"/>
                  <a:gd name="connsiteY22" fmla="*/ 27977 h 2084800"/>
                  <a:gd name="connsiteX23" fmla="*/ 1199072 w 3403973"/>
                  <a:gd name="connsiteY23" fmla="*/ 73221 h 2084800"/>
                  <a:gd name="connsiteX24" fmla="*/ 1201453 w 3403973"/>
                  <a:gd name="connsiteY24" fmla="*/ 94652 h 2084800"/>
                  <a:gd name="connsiteX25" fmla="*/ 1222884 w 3403973"/>
                  <a:gd name="connsiteY25" fmla="*/ 56552 h 2084800"/>
                  <a:gd name="connsiteX26" fmla="*/ 1246697 w 3403973"/>
                  <a:gd name="connsiteY26" fmla="*/ 37502 h 2084800"/>
                  <a:gd name="connsiteX27" fmla="*/ 1263366 w 3403973"/>
                  <a:gd name="connsiteY27" fmla="*/ 23214 h 2084800"/>
                  <a:gd name="connsiteX28" fmla="*/ 1287178 w 3403973"/>
                  <a:gd name="connsiteY28" fmla="*/ 4164 h 2084800"/>
                  <a:gd name="connsiteX29" fmla="*/ 1303847 w 3403973"/>
                  <a:gd name="connsiteY29" fmla="*/ 58933 h 2084800"/>
                  <a:gd name="connsiteX30" fmla="*/ 1310991 w 3403973"/>
                  <a:gd name="connsiteY30" fmla="*/ 87508 h 2084800"/>
                  <a:gd name="connsiteX31" fmla="*/ 1334803 w 3403973"/>
                  <a:gd name="connsiteY31" fmla="*/ 111321 h 2084800"/>
                  <a:gd name="connsiteX32" fmla="*/ 1356234 w 3403973"/>
                  <a:gd name="connsiteY32" fmla="*/ 118464 h 2084800"/>
                  <a:gd name="connsiteX33" fmla="*/ 1372903 w 3403973"/>
                  <a:gd name="connsiteY33" fmla="*/ 204189 h 2084800"/>
                  <a:gd name="connsiteX34" fmla="*/ 1403859 w 3403973"/>
                  <a:gd name="connsiteY34" fmla="*/ 328014 h 2084800"/>
                  <a:gd name="connsiteX35" fmla="*/ 1446722 w 3403973"/>
                  <a:gd name="connsiteY35" fmla="*/ 451839 h 2084800"/>
                  <a:gd name="connsiteX36" fmla="*/ 1494347 w 3403973"/>
                  <a:gd name="connsiteY36" fmla="*/ 592333 h 2084800"/>
                  <a:gd name="connsiteX37" fmla="*/ 1539591 w 3403973"/>
                  <a:gd name="connsiteY37" fmla="*/ 689964 h 2084800"/>
                  <a:gd name="connsiteX38" fmla="*/ 1589597 w 3403973"/>
                  <a:gd name="connsiteY38" fmla="*/ 792358 h 2084800"/>
                  <a:gd name="connsiteX39" fmla="*/ 1658653 w 3403973"/>
                  <a:gd name="connsiteY39" fmla="*/ 909039 h 2084800"/>
                  <a:gd name="connsiteX40" fmla="*/ 1727709 w 3403973"/>
                  <a:gd name="connsiteY40" fmla="*/ 1028102 h 2084800"/>
                  <a:gd name="connsiteX41" fmla="*/ 1799147 w 3403973"/>
                  <a:gd name="connsiteY41" fmla="*/ 1132877 h 2084800"/>
                  <a:gd name="connsiteX42" fmla="*/ 1909326 w 3403973"/>
                  <a:gd name="connsiteY42" fmla="*/ 896121 h 2084800"/>
                  <a:gd name="connsiteX43" fmla="*/ 2083763 w 3403973"/>
                  <a:gd name="connsiteY43" fmla="*/ 870738 h 2084800"/>
                  <a:gd name="connsiteX44" fmla="*/ 2337302 w 3403973"/>
                  <a:gd name="connsiteY44" fmla="*/ 861584 h 2084800"/>
                  <a:gd name="connsiteX45" fmla="*/ 2688098 w 3403973"/>
                  <a:gd name="connsiteY45" fmla="*/ 721299 h 2084800"/>
                  <a:gd name="connsiteX46" fmla="*/ 2835098 w 3403973"/>
                  <a:gd name="connsiteY46" fmla="*/ 1208967 h 2084800"/>
                  <a:gd name="connsiteX47" fmla="*/ 3032210 w 3403973"/>
                  <a:gd name="connsiteY47" fmla="*/ 1586404 h 2084800"/>
                  <a:gd name="connsiteX48" fmla="*/ 3376321 w 3403973"/>
                  <a:gd name="connsiteY48" fmla="*/ 2070729 h 2084800"/>
                  <a:gd name="connsiteX49" fmla="*/ 2130165 w 3403973"/>
                  <a:gd name="connsiteY49" fmla="*/ 2064047 h 2084800"/>
                  <a:gd name="connsiteX50" fmla="*/ 300720 w 3403973"/>
                  <a:gd name="connsiteY50" fmla="*/ 2069241 h 2084800"/>
                  <a:gd name="connsiteX51" fmla="*/ 0 w 3403973"/>
                  <a:gd name="connsiteY51" fmla="*/ 1588503 h 2084800"/>
                  <a:gd name="connsiteX52" fmla="*/ 260023 w 3403973"/>
                  <a:gd name="connsiteY52" fmla="*/ 1453603 h 2084800"/>
                  <a:gd name="connsiteX53" fmla="*/ 433083 w 3403973"/>
                  <a:gd name="connsiteY53" fmla="*/ 1341313 h 2084800"/>
                  <a:gd name="connsiteX54" fmla="*/ 594387 w 3403973"/>
                  <a:gd name="connsiteY54" fmla="*/ 1236785 h 2084800"/>
                  <a:gd name="connsiteX55" fmla="*/ 662579 w 3403973"/>
                  <a:gd name="connsiteY55" fmla="*/ 1192781 h 2084800"/>
                  <a:gd name="connsiteX56" fmla="*/ 746046 w 3403973"/>
                  <a:gd name="connsiteY56" fmla="*/ 1114447 h 2084800"/>
                  <a:gd name="connsiteX57" fmla="*/ 855707 w 3403973"/>
                  <a:gd name="connsiteY57" fmla="*/ 1007909 h 2084800"/>
                  <a:gd name="connsiteX58" fmla="*/ 989522 w 3403973"/>
                  <a:gd name="connsiteY58" fmla="*/ 832839 h 2084800"/>
                  <a:gd name="connsiteX59" fmla="*/ 1034766 w 3403973"/>
                  <a:gd name="connsiteY59" fmla="*/ 723302 h 2084800"/>
                  <a:gd name="connsiteX60" fmla="*/ 1053816 w 3403973"/>
                  <a:gd name="connsiteY60" fmla="*/ 632814 h 2084800"/>
                  <a:gd name="connsiteX61" fmla="*/ 1053321 w 3403973"/>
                  <a:gd name="connsiteY61" fmla="*/ 549471 h 2084800"/>
                  <a:gd name="connsiteX62" fmla="*/ 1046301 w 3403973"/>
                  <a:gd name="connsiteY62" fmla="*/ 447077 h 2084800"/>
                  <a:gd name="connsiteX63" fmla="*/ 1022737 w 3403973"/>
                  <a:gd name="connsiteY63" fmla="*/ 352199 h 2084800"/>
                  <a:gd name="connsiteX64" fmla="*/ 1001058 w 3403973"/>
                  <a:gd name="connsiteY64" fmla="*/ 282771 h 2084800"/>
                  <a:gd name="connsiteX65" fmla="*/ 970100 w 3403973"/>
                  <a:gd name="connsiteY65" fmla="*/ 211457 h 2084800"/>
                  <a:gd name="connsiteX66" fmla="*/ 946659 w 3403973"/>
                  <a:gd name="connsiteY66" fmla="*/ 149421 h 2084800"/>
                  <a:gd name="connsiteX67" fmla="*/ 915703 w 3403973"/>
                  <a:gd name="connsiteY67" fmla="*/ 58933 h 2084800"/>
                  <a:gd name="connsiteX0" fmla="*/ 915703 w 3403973"/>
                  <a:gd name="connsiteY0" fmla="*/ 58933 h 2109169"/>
                  <a:gd name="connsiteX1" fmla="*/ 934753 w 3403973"/>
                  <a:gd name="connsiteY1" fmla="*/ 1783 h 2109169"/>
                  <a:gd name="connsiteX2" fmla="*/ 953803 w 3403973"/>
                  <a:gd name="connsiteY2" fmla="*/ 18452 h 2109169"/>
                  <a:gd name="connsiteX3" fmla="*/ 968091 w 3403973"/>
                  <a:gd name="connsiteY3" fmla="*/ 58933 h 2109169"/>
                  <a:gd name="connsiteX4" fmla="*/ 984759 w 3403973"/>
                  <a:gd name="connsiteY4" fmla="*/ 75602 h 2109169"/>
                  <a:gd name="connsiteX5" fmla="*/ 994284 w 3403973"/>
                  <a:gd name="connsiteY5" fmla="*/ 85127 h 2109169"/>
                  <a:gd name="connsiteX6" fmla="*/ 1001428 w 3403973"/>
                  <a:gd name="connsiteY6" fmla="*/ 120846 h 2109169"/>
                  <a:gd name="connsiteX7" fmla="*/ 1010953 w 3403973"/>
                  <a:gd name="connsiteY7" fmla="*/ 125608 h 2109169"/>
                  <a:gd name="connsiteX8" fmla="*/ 1022859 w 3403973"/>
                  <a:gd name="connsiteY8" fmla="*/ 120846 h 2109169"/>
                  <a:gd name="connsiteX9" fmla="*/ 1030003 w 3403973"/>
                  <a:gd name="connsiteY9" fmla="*/ 66077 h 2109169"/>
                  <a:gd name="connsiteX10" fmla="*/ 1030003 w 3403973"/>
                  <a:gd name="connsiteY10" fmla="*/ 66077 h 2109169"/>
                  <a:gd name="connsiteX11" fmla="*/ 1046672 w 3403973"/>
                  <a:gd name="connsiteY11" fmla="*/ 56552 h 2109169"/>
                  <a:gd name="connsiteX12" fmla="*/ 1063341 w 3403973"/>
                  <a:gd name="connsiteY12" fmla="*/ 73221 h 2109169"/>
                  <a:gd name="connsiteX13" fmla="*/ 1063341 w 3403973"/>
                  <a:gd name="connsiteY13" fmla="*/ 87508 h 2109169"/>
                  <a:gd name="connsiteX14" fmla="*/ 1077628 w 3403973"/>
                  <a:gd name="connsiteY14" fmla="*/ 54171 h 2109169"/>
                  <a:gd name="connsiteX15" fmla="*/ 1087153 w 3403973"/>
                  <a:gd name="connsiteY15" fmla="*/ 27977 h 2109169"/>
                  <a:gd name="connsiteX16" fmla="*/ 1094297 w 3403973"/>
                  <a:gd name="connsiteY16" fmla="*/ 54171 h 2109169"/>
                  <a:gd name="connsiteX17" fmla="*/ 1101441 w 3403973"/>
                  <a:gd name="connsiteY17" fmla="*/ 92271 h 2109169"/>
                  <a:gd name="connsiteX18" fmla="*/ 1110966 w 3403973"/>
                  <a:gd name="connsiteY18" fmla="*/ 104177 h 2109169"/>
                  <a:gd name="connsiteX19" fmla="*/ 1125253 w 3403973"/>
                  <a:gd name="connsiteY19" fmla="*/ 61314 h 2109169"/>
                  <a:gd name="connsiteX20" fmla="*/ 1141922 w 3403973"/>
                  <a:gd name="connsiteY20" fmla="*/ 30358 h 2109169"/>
                  <a:gd name="connsiteX21" fmla="*/ 1141922 w 3403973"/>
                  <a:gd name="connsiteY21" fmla="*/ 30358 h 2109169"/>
                  <a:gd name="connsiteX22" fmla="*/ 1182403 w 3403973"/>
                  <a:gd name="connsiteY22" fmla="*/ 27977 h 2109169"/>
                  <a:gd name="connsiteX23" fmla="*/ 1199072 w 3403973"/>
                  <a:gd name="connsiteY23" fmla="*/ 73221 h 2109169"/>
                  <a:gd name="connsiteX24" fmla="*/ 1201453 w 3403973"/>
                  <a:gd name="connsiteY24" fmla="*/ 94652 h 2109169"/>
                  <a:gd name="connsiteX25" fmla="*/ 1222884 w 3403973"/>
                  <a:gd name="connsiteY25" fmla="*/ 56552 h 2109169"/>
                  <a:gd name="connsiteX26" fmla="*/ 1246697 w 3403973"/>
                  <a:gd name="connsiteY26" fmla="*/ 37502 h 2109169"/>
                  <a:gd name="connsiteX27" fmla="*/ 1263366 w 3403973"/>
                  <a:gd name="connsiteY27" fmla="*/ 23214 h 2109169"/>
                  <a:gd name="connsiteX28" fmla="*/ 1287178 w 3403973"/>
                  <a:gd name="connsiteY28" fmla="*/ 4164 h 2109169"/>
                  <a:gd name="connsiteX29" fmla="*/ 1303847 w 3403973"/>
                  <a:gd name="connsiteY29" fmla="*/ 58933 h 2109169"/>
                  <a:gd name="connsiteX30" fmla="*/ 1310991 w 3403973"/>
                  <a:gd name="connsiteY30" fmla="*/ 87508 h 2109169"/>
                  <a:gd name="connsiteX31" fmla="*/ 1334803 w 3403973"/>
                  <a:gd name="connsiteY31" fmla="*/ 111321 h 2109169"/>
                  <a:gd name="connsiteX32" fmla="*/ 1356234 w 3403973"/>
                  <a:gd name="connsiteY32" fmla="*/ 118464 h 2109169"/>
                  <a:gd name="connsiteX33" fmla="*/ 1372903 w 3403973"/>
                  <a:gd name="connsiteY33" fmla="*/ 204189 h 2109169"/>
                  <a:gd name="connsiteX34" fmla="*/ 1403859 w 3403973"/>
                  <a:gd name="connsiteY34" fmla="*/ 328014 h 2109169"/>
                  <a:gd name="connsiteX35" fmla="*/ 1446722 w 3403973"/>
                  <a:gd name="connsiteY35" fmla="*/ 451839 h 2109169"/>
                  <a:gd name="connsiteX36" fmla="*/ 1494347 w 3403973"/>
                  <a:gd name="connsiteY36" fmla="*/ 592333 h 2109169"/>
                  <a:gd name="connsiteX37" fmla="*/ 1539591 w 3403973"/>
                  <a:gd name="connsiteY37" fmla="*/ 689964 h 2109169"/>
                  <a:gd name="connsiteX38" fmla="*/ 1589597 w 3403973"/>
                  <a:gd name="connsiteY38" fmla="*/ 792358 h 2109169"/>
                  <a:gd name="connsiteX39" fmla="*/ 1658653 w 3403973"/>
                  <a:gd name="connsiteY39" fmla="*/ 909039 h 2109169"/>
                  <a:gd name="connsiteX40" fmla="*/ 1727709 w 3403973"/>
                  <a:gd name="connsiteY40" fmla="*/ 1028102 h 2109169"/>
                  <a:gd name="connsiteX41" fmla="*/ 1799147 w 3403973"/>
                  <a:gd name="connsiteY41" fmla="*/ 1132877 h 2109169"/>
                  <a:gd name="connsiteX42" fmla="*/ 1909326 w 3403973"/>
                  <a:gd name="connsiteY42" fmla="*/ 896121 h 2109169"/>
                  <a:gd name="connsiteX43" fmla="*/ 2083763 w 3403973"/>
                  <a:gd name="connsiteY43" fmla="*/ 870738 h 2109169"/>
                  <a:gd name="connsiteX44" fmla="*/ 2337302 w 3403973"/>
                  <a:gd name="connsiteY44" fmla="*/ 861584 h 2109169"/>
                  <a:gd name="connsiteX45" fmla="*/ 2688098 w 3403973"/>
                  <a:gd name="connsiteY45" fmla="*/ 721299 h 2109169"/>
                  <a:gd name="connsiteX46" fmla="*/ 2835098 w 3403973"/>
                  <a:gd name="connsiteY46" fmla="*/ 1208967 h 2109169"/>
                  <a:gd name="connsiteX47" fmla="*/ 3032210 w 3403973"/>
                  <a:gd name="connsiteY47" fmla="*/ 1586404 h 2109169"/>
                  <a:gd name="connsiteX48" fmla="*/ 3376321 w 3403973"/>
                  <a:gd name="connsiteY48" fmla="*/ 2070729 h 2109169"/>
                  <a:gd name="connsiteX49" fmla="*/ 2130165 w 3403973"/>
                  <a:gd name="connsiteY49" fmla="*/ 2064047 h 2109169"/>
                  <a:gd name="connsiteX50" fmla="*/ 777100 w 3403973"/>
                  <a:gd name="connsiteY50" fmla="*/ 2080750 h 2109169"/>
                  <a:gd name="connsiteX51" fmla="*/ 300720 w 3403973"/>
                  <a:gd name="connsiteY51" fmla="*/ 2069241 h 2109169"/>
                  <a:gd name="connsiteX52" fmla="*/ 0 w 3403973"/>
                  <a:gd name="connsiteY52" fmla="*/ 1588503 h 2109169"/>
                  <a:gd name="connsiteX53" fmla="*/ 260023 w 3403973"/>
                  <a:gd name="connsiteY53" fmla="*/ 1453603 h 2109169"/>
                  <a:gd name="connsiteX54" fmla="*/ 433083 w 3403973"/>
                  <a:gd name="connsiteY54" fmla="*/ 1341313 h 2109169"/>
                  <a:gd name="connsiteX55" fmla="*/ 594387 w 3403973"/>
                  <a:gd name="connsiteY55" fmla="*/ 1236785 h 2109169"/>
                  <a:gd name="connsiteX56" fmla="*/ 662579 w 3403973"/>
                  <a:gd name="connsiteY56" fmla="*/ 1192781 h 2109169"/>
                  <a:gd name="connsiteX57" fmla="*/ 746046 w 3403973"/>
                  <a:gd name="connsiteY57" fmla="*/ 1114447 h 2109169"/>
                  <a:gd name="connsiteX58" fmla="*/ 855707 w 3403973"/>
                  <a:gd name="connsiteY58" fmla="*/ 1007909 h 2109169"/>
                  <a:gd name="connsiteX59" fmla="*/ 989522 w 3403973"/>
                  <a:gd name="connsiteY59" fmla="*/ 832839 h 2109169"/>
                  <a:gd name="connsiteX60" fmla="*/ 1034766 w 3403973"/>
                  <a:gd name="connsiteY60" fmla="*/ 723302 h 2109169"/>
                  <a:gd name="connsiteX61" fmla="*/ 1053816 w 3403973"/>
                  <a:gd name="connsiteY61" fmla="*/ 632814 h 2109169"/>
                  <a:gd name="connsiteX62" fmla="*/ 1053321 w 3403973"/>
                  <a:gd name="connsiteY62" fmla="*/ 549471 h 2109169"/>
                  <a:gd name="connsiteX63" fmla="*/ 1046301 w 3403973"/>
                  <a:gd name="connsiteY63" fmla="*/ 447077 h 2109169"/>
                  <a:gd name="connsiteX64" fmla="*/ 1022737 w 3403973"/>
                  <a:gd name="connsiteY64" fmla="*/ 352199 h 2109169"/>
                  <a:gd name="connsiteX65" fmla="*/ 1001058 w 3403973"/>
                  <a:gd name="connsiteY65" fmla="*/ 282771 h 2109169"/>
                  <a:gd name="connsiteX66" fmla="*/ 970100 w 3403973"/>
                  <a:gd name="connsiteY66" fmla="*/ 211457 h 2109169"/>
                  <a:gd name="connsiteX67" fmla="*/ 946659 w 3403973"/>
                  <a:gd name="connsiteY67" fmla="*/ 149421 h 2109169"/>
                  <a:gd name="connsiteX68" fmla="*/ 915703 w 3403973"/>
                  <a:gd name="connsiteY68" fmla="*/ 58933 h 2109169"/>
                  <a:gd name="connsiteX0" fmla="*/ 915703 w 3403973"/>
                  <a:gd name="connsiteY0" fmla="*/ 58933 h 2104586"/>
                  <a:gd name="connsiteX1" fmla="*/ 934753 w 3403973"/>
                  <a:gd name="connsiteY1" fmla="*/ 1783 h 2104586"/>
                  <a:gd name="connsiteX2" fmla="*/ 953803 w 3403973"/>
                  <a:gd name="connsiteY2" fmla="*/ 18452 h 2104586"/>
                  <a:gd name="connsiteX3" fmla="*/ 968091 w 3403973"/>
                  <a:gd name="connsiteY3" fmla="*/ 58933 h 2104586"/>
                  <a:gd name="connsiteX4" fmla="*/ 984759 w 3403973"/>
                  <a:gd name="connsiteY4" fmla="*/ 75602 h 2104586"/>
                  <a:gd name="connsiteX5" fmla="*/ 994284 w 3403973"/>
                  <a:gd name="connsiteY5" fmla="*/ 85127 h 2104586"/>
                  <a:gd name="connsiteX6" fmla="*/ 1001428 w 3403973"/>
                  <a:gd name="connsiteY6" fmla="*/ 120846 h 2104586"/>
                  <a:gd name="connsiteX7" fmla="*/ 1010953 w 3403973"/>
                  <a:gd name="connsiteY7" fmla="*/ 125608 h 2104586"/>
                  <a:gd name="connsiteX8" fmla="*/ 1022859 w 3403973"/>
                  <a:gd name="connsiteY8" fmla="*/ 120846 h 2104586"/>
                  <a:gd name="connsiteX9" fmla="*/ 1030003 w 3403973"/>
                  <a:gd name="connsiteY9" fmla="*/ 66077 h 2104586"/>
                  <a:gd name="connsiteX10" fmla="*/ 1030003 w 3403973"/>
                  <a:gd name="connsiteY10" fmla="*/ 66077 h 2104586"/>
                  <a:gd name="connsiteX11" fmla="*/ 1046672 w 3403973"/>
                  <a:gd name="connsiteY11" fmla="*/ 56552 h 2104586"/>
                  <a:gd name="connsiteX12" fmla="*/ 1063341 w 3403973"/>
                  <a:gd name="connsiteY12" fmla="*/ 73221 h 2104586"/>
                  <a:gd name="connsiteX13" fmla="*/ 1063341 w 3403973"/>
                  <a:gd name="connsiteY13" fmla="*/ 87508 h 2104586"/>
                  <a:gd name="connsiteX14" fmla="*/ 1077628 w 3403973"/>
                  <a:gd name="connsiteY14" fmla="*/ 54171 h 2104586"/>
                  <a:gd name="connsiteX15" fmla="*/ 1087153 w 3403973"/>
                  <a:gd name="connsiteY15" fmla="*/ 27977 h 2104586"/>
                  <a:gd name="connsiteX16" fmla="*/ 1094297 w 3403973"/>
                  <a:gd name="connsiteY16" fmla="*/ 54171 h 2104586"/>
                  <a:gd name="connsiteX17" fmla="*/ 1101441 w 3403973"/>
                  <a:gd name="connsiteY17" fmla="*/ 92271 h 2104586"/>
                  <a:gd name="connsiteX18" fmla="*/ 1110966 w 3403973"/>
                  <a:gd name="connsiteY18" fmla="*/ 104177 h 2104586"/>
                  <a:gd name="connsiteX19" fmla="*/ 1125253 w 3403973"/>
                  <a:gd name="connsiteY19" fmla="*/ 61314 h 2104586"/>
                  <a:gd name="connsiteX20" fmla="*/ 1141922 w 3403973"/>
                  <a:gd name="connsiteY20" fmla="*/ 30358 h 2104586"/>
                  <a:gd name="connsiteX21" fmla="*/ 1141922 w 3403973"/>
                  <a:gd name="connsiteY21" fmla="*/ 30358 h 2104586"/>
                  <a:gd name="connsiteX22" fmla="*/ 1182403 w 3403973"/>
                  <a:gd name="connsiteY22" fmla="*/ 27977 h 2104586"/>
                  <a:gd name="connsiteX23" fmla="*/ 1199072 w 3403973"/>
                  <a:gd name="connsiteY23" fmla="*/ 73221 h 2104586"/>
                  <a:gd name="connsiteX24" fmla="*/ 1201453 w 3403973"/>
                  <a:gd name="connsiteY24" fmla="*/ 94652 h 2104586"/>
                  <a:gd name="connsiteX25" fmla="*/ 1222884 w 3403973"/>
                  <a:gd name="connsiteY25" fmla="*/ 56552 h 2104586"/>
                  <a:gd name="connsiteX26" fmla="*/ 1246697 w 3403973"/>
                  <a:gd name="connsiteY26" fmla="*/ 37502 h 2104586"/>
                  <a:gd name="connsiteX27" fmla="*/ 1263366 w 3403973"/>
                  <a:gd name="connsiteY27" fmla="*/ 23214 h 2104586"/>
                  <a:gd name="connsiteX28" fmla="*/ 1287178 w 3403973"/>
                  <a:gd name="connsiteY28" fmla="*/ 4164 h 2104586"/>
                  <a:gd name="connsiteX29" fmla="*/ 1303847 w 3403973"/>
                  <a:gd name="connsiteY29" fmla="*/ 58933 h 2104586"/>
                  <a:gd name="connsiteX30" fmla="*/ 1310991 w 3403973"/>
                  <a:gd name="connsiteY30" fmla="*/ 87508 h 2104586"/>
                  <a:gd name="connsiteX31" fmla="*/ 1334803 w 3403973"/>
                  <a:gd name="connsiteY31" fmla="*/ 111321 h 2104586"/>
                  <a:gd name="connsiteX32" fmla="*/ 1356234 w 3403973"/>
                  <a:gd name="connsiteY32" fmla="*/ 118464 h 2104586"/>
                  <a:gd name="connsiteX33" fmla="*/ 1372903 w 3403973"/>
                  <a:gd name="connsiteY33" fmla="*/ 204189 h 2104586"/>
                  <a:gd name="connsiteX34" fmla="*/ 1403859 w 3403973"/>
                  <a:gd name="connsiteY34" fmla="*/ 328014 h 2104586"/>
                  <a:gd name="connsiteX35" fmla="*/ 1446722 w 3403973"/>
                  <a:gd name="connsiteY35" fmla="*/ 451839 h 2104586"/>
                  <a:gd name="connsiteX36" fmla="*/ 1494347 w 3403973"/>
                  <a:gd name="connsiteY36" fmla="*/ 592333 h 2104586"/>
                  <a:gd name="connsiteX37" fmla="*/ 1539591 w 3403973"/>
                  <a:gd name="connsiteY37" fmla="*/ 689964 h 2104586"/>
                  <a:gd name="connsiteX38" fmla="*/ 1589597 w 3403973"/>
                  <a:gd name="connsiteY38" fmla="*/ 792358 h 2104586"/>
                  <a:gd name="connsiteX39" fmla="*/ 1658653 w 3403973"/>
                  <a:gd name="connsiteY39" fmla="*/ 909039 h 2104586"/>
                  <a:gd name="connsiteX40" fmla="*/ 1727709 w 3403973"/>
                  <a:gd name="connsiteY40" fmla="*/ 1028102 h 2104586"/>
                  <a:gd name="connsiteX41" fmla="*/ 1799147 w 3403973"/>
                  <a:gd name="connsiteY41" fmla="*/ 1132877 h 2104586"/>
                  <a:gd name="connsiteX42" fmla="*/ 1909326 w 3403973"/>
                  <a:gd name="connsiteY42" fmla="*/ 896121 h 2104586"/>
                  <a:gd name="connsiteX43" fmla="*/ 2083763 w 3403973"/>
                  <a:gd name="connsiteY43" fmla="*/ 870738 h 2104586"/>
                  <a:gd name="connsiteX44" fmla="*/ 2337302 w 3403973"/>
                  <a:gd name="connsiteY44" fmla="*/ 861584 h 2104586"/>
                  <a:gd name="connsiteX45" fmla="*/ 2688098 w 3403973"/>
                  <a:gd name="connsiteY45" fmla="*/ 721299 h 2104586"/>
                  <a:gd name="connsiteX46" fmla="*/ 2835098 w 3403973"/>
                  <a:gd name="connsiteY46" fmla="*/ 1208967 h 2104586"/>
                  <a:gd name="connsiteX47" fmla="*/ 3032210 w 3403973"/>
                  <a:gd name="connsiteY47" fmla="*/ 1586404 h 2104586"/>
                  <a:gd name="connsiteX48" fmla="*/ 3376321 w 3403973"/>
                  <a:gd name="connsiteY48" fmla="*/ 2070729 h 2104586"/>
                  <a:gd name="connsiteX49" fmla="*/ 2130165 w 3403973"/>
                  <a:gd name="connsiteY49" fmla="*/ 2064047 h 2104586"/>
                  <a:gd name="connsiteX50" fmla="*/ 777100 w 3403973"/>
                  <a:gd name="connsiteY50" fmla="*/ 2064050 h 2104586"/>
                  <a:gd name="connsiteX51" fmla="*/ 300720 w 3403973"/>
                  <a:gd name="connsiteY51" fmla="*/ 2069241 h 2104586"/>
                  <a:gd name="connsiteX52" fmla="*/ 0 w 3403973"/>
                  <a:gd name="connsiteY52" fmla="*/ 1588503 h 2104586"/>
                  <a:gd name="connsiteX53" fmla="*/ 260023 w 3403973"/>
                  <a:gd name="connsiteY53" fmla="*/ 1453603 h 2104586"/>
                  <a:gd name="connsiteX54" fmla="*/ 433083 w 3403973"/>
                  <a:gd name="connsiteY54" fmla="*/ 1341313 h 2104586"/>
                  <a:gd name="connsiteX55" fmla="*/ 594387 w 3403973"/>
                  <a:gd name="connsiteY55" fmla="*/ 1236785 h 2104586"/>
                  <a:gd name="connsiteX56" fmla="*/ 662579 w 3403973"/>
                  <a:gd name="connsiteY56" fmla="*/ 1192781 h 2104586"/>
                  <a:gd name="connsiteX57" fmla="*/ 746046 w 3403973"/>
                  <a:gd name="connsiteY57" fmla="*/ 1114447 h 2104586"/>
                  <a:gd name="connsiteX58" fmla="*/ 855707 w 3403973"/>
                  <a:gd name="connsiteY58" fmla="*/ 1007909 h 2104586"/>
                  <a:gd name="connsiteX59" fmla="*/ 989522 w 3403973"/>
                  <a:gd name="connsiteY59" fmla="*/ 832839 h 2104586"/>
                  <a:gd name="connsiteX60" fmla="*/ 1034766 w 3403973"/>
                  <a:gd name="connsiteY60" fmla="*/ 723302 h 2104586"/>
                  <a:gd name="connsiteX61" fmla="*/ 1053816 w 3403973"/>
                  <a:gd name="connsiteY61" fmla="*/ 632814 h 2104586"/>
                  <a:gd name="connsiteX62" fmla="*/ 1053321 w 3403973"/>
                  <a:gd name="connsiteY62" fmla="*/ 549471 h 2104586"/>
                  <a:gd name="connsiteX63" fmla="*/ 1046301 w 3403973"/>
                  <a:gd name="connsiteY63" fmla="*/ 447077 h 2104586"/>
                  <a:gd name="connsiteX64" fmla="*/ 1022737 w 3403973"/>
                  <a:gd name="connsiteY64" fmla="*/ 352199 h 2104586"/>
                  <a:gd name="connsiteX65" fmla="*/ 1001058 w 3403973"/>
                  <a:gd name="connsiteY65" fmla="*/ 282771 h 2104586"/>
                  <a:gd name="connsiteX66" fmla="*/ 970100 w 3403973"/>
                  <a:gd name="connsiteY66" fmla="*/ 211457 h 2104586"/>
                  <a:gd name="connsiteX67" fmla="*/ 946659 w 3403973"/>
                  <a:gd name="connsiteY67" fmla="*/ 149421 h 2104586"/>
                  <a:gd name="connsiteX68" fmla="*/ 915703 w 3403973"/>
                  <a:gd name="connsiteY68" fmla="*/ 58933 h 2104586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170424 w 3403973"/>
                  <a:gd name="connsiteY51" fmla="*/ 2005777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99609"/>
                  <a:gd name="connsiteX1" fmla="*/ 934753 w 3403973"/>
                  <a:gd name="connsiteY1" fmla="*/ 1783 h 2099609"/>
                  <a:gd name="connsiteX2" fmla="*/ 953803 w 3403973"/>
                  <a:gd name="connsiteY2" fmla="*/ 18452 h 2099609"/>
                  <a:gd name="connsiteX3" fmla="*/ 968091 w 3403973"/>
                  <a:gd name="connsiteY3" fmla="*/ 58933 h 2099609"/>
                  <a:gd name="connsiteX4" fmla="*/ 984759 w 3403973"/>
                  <a:gd name="connsiteY4" fmla="*/ 75602 h 2099609"/>
                  <a:gd name="connsiteX5" fmla="*/ 994284 w 3403973"/>
                  <a:gd name="connsiteY5" fmla="*/ 85127 h 2099609"/>
                  <a:gd name="connsiteX6" fmla="*/ 1001428 w 3403973"/>
                  <a:gd name="connsiteY6" fmla="*/ 120846 h 2099609"/>
                  <a:gd name="connsiteX7" fmla="*/ 1010953 w 3403973"/>
                  <a:gd name="connsiteY7" fmla="*/ 125608 h 2099609"/>
                  <a:gd name="connsiteX8" fmla="*/ 1022859 w 3403973"/>
                  <a:gd name="connsiteY8" fmla="*/ 120846 h 2099609"/>
                  <a:gd name="connsiteX9" fmla="*/ 1030003 w 3403973"/>
                  <a:gd name="connsiteY9" fmla="*/ 66077 h 2099609"/>
                  <a:gd name="connsiteX10" fmla="*/ 1030003 w 3403973"/>
                  <a:gd name="connsiteY10" fmla="*/ 66077 h 2099609"/>
                  <a:gd name="connsiteX11" fmla="*/ 1046672 w 3403973"/>
                  <a:gd name="connsiteY11" fmla="*/ 56552 h 2099609"/>
                  <a:gd name="connsiteX12" fmla="*/ 1063341 w 3403973"/>
                  <a:gd name="connsiteY12" fmla="*/ 73221 h 2099609"/>
                  <a:gd name="connsiteX13" fmla="*/ 1063341 w 3403973"/>
                  <a:gd name="connsiteY13" fmla="*/ 87508 h 2099609"/>
                  <a:gd name="connsiteX14" fmla="*/ 1077628 w 3403973"/>
                  <a:gd name="connsiteY14" fmla="*/ 54171 h 2099609"/>
                  <a:gd name="connsiteX15" fmla="*/ 1087153 w 3403973"/>
                  <a:gd name="connsiteY15" fmla="*/ 27977 h 2099609"/>
                  <a:gd name="connsiteX16" fmla="*/ 1094297 w 3403973"/>
                  <a:gd name="connsiteY16" fmla="*/ 54171 h 2099609"/>
                  <a:gd name="connsiteX17" fmla="*/ 1101441 w 3403973"/>
                  <a:gd name="connsiteY17" fmla="*/ 92271 h 2099609"/>
                  <a:gd name="connsiteX18" fmla="*/ 1110966 w 3403973"/>
                  <a:gd name="connsiteY18" fmla="*/ 104177 h 2099609"/>
                  <a:gd name="connsiteX19" fmla="*/ 1125253 w 3403973"/>
                  <a:gd name="connsiteY19" fmla="*/ 61314 h 2099609"/>
                  <a:gd name="connsiteX20" fmla="*/ 1141922 w 3403973"/>
                  <a:gd name="connsiteY20" fmla="*/ 30358 h 2099609"/>
                  <a:gd name="connsiteX21" fmla="*/ 1141922 w 3403973"/>
                  <a:gd name="connsiteY21" fmla="*/ 30358 h 2099609"/>
                  <a:gd name="connsiteX22" fmla="*/ 1182403 w 3403973"/>
                  <a:gd name="connsiteY22" fmla="*/ 27977 h 2099609"/>
                  <a:gd name="connsiteX23" fmla="*/ 1199072 w 3403973"/>
                  <a:gd name="connsiteY23" fmla="*/ 73221 h 2099609"/>
                  <a:gd name="connsiteX24" fmla="*/ 1201453 w 3403973"/>
                  <a:gd name="connsiteY24" fmla="*/ 94652 h 2099609"/>
                  <a:gd name="connsiteX25" fmla="*/ 1222884 w 3403973"/>
                  <a:gd name="connsiteY25" fmla="*/ 56552 h 2099609"/>
                  <a:gd name="connsiteX26" fmla="*/ 1246697 w 3403973"/>
                  <a:gd name="connsiteY26" fmla="*/ 37502 h 2099609"/>
                  <a:gd name="connsiteX27" fmla="*/ 1263366 w 3403973"/>
                  <a:gd name="connsiteY27" fmla="*/ 23214 h 2099609"/>
                  <a:gd name="connsiteX28" fmla="*/ 1287178 w 3403973"/>
                  <a:gd name="connsiteY28" fmla="*/ 4164 h 2099609"/>
                  <a:gd name="connsiteX29" fmla="*/ 1303847 w 3403973"/>
                  <a:gd name="connsiteY29" fmla="*/ 58933 h 2099609"/>
                  <a:gd name="connsiteX30" fmla="*/ 1310991 w 3403973"/>
                  <a:gd name="connsiteY30" fmla="*/ 87508 h 2099609"/>
                  <a:gd name="connsiteX31" fmla="*/ 1334803 w 3403973"/>
                  <a:gd name="connsiteY31" fmla="*/ 111321 h 2099609"/>
                  <a:gd name="connsiteX32" fmla="*/ 1356234 w 3403973"/>
                  <a:gd name="connsiteY32" fmla="*/ 118464 h 2099609"/>
                  <a:gd name="connsiteX33" fmla="*/ 1372903 w 3403973"/>
                  <a:gd name="connsiteY33" fmla="*/ 204189 h 2099609"/>
                  <a:gd name="connsiteX34" fmla="*/ 1403859 w 3403973"/>
                  <a:gd name="connsiteY34" fmla="*/ 328014 h 2099609"/>
                  <a:gd name="connsiteX35" fmla="*/ 1446722 w 3403973"/>
                  <a:gd name="connsiteY35" fmla="*/ 451839 h 2099609"/>
                  <a:gd name="connsiteX36" fmla="*/ 1494347 w 3403973"/>
                  <a:gd name="connsiteY36" fmla="*/ 592333 h 2099609"/>
                  <a:gd name="connsiteX37" fmla="*/ 1539591 w 3403973"/>
                  <a:gd name="connsiteY37" fmla="*/ 689964 h 2099609"/>
                  <a:gd name="connsiteX38" fmla="*/ 1589597 w 3403973"/>
                  <a:gd name="connsiteY38" fmla="*/ 792358 h 2099609"/>
                  <a:gd name="connsiteX39" fmla="*/ 1658653 w 3403973"/>
                  <a:gd name="connsiteY39" fmla="*/ 909039 h 2099609"/>
                  <a:gd name="connsiteX40" fmla="*/ 1727709 w 3403973"/>
                  <a:gd name="connsiteY40" fmla="*/ 1028102 h 2099609"/>
                  <a:gd name="connsiteX41" fmla="*/ 1799147 w 3403973"/>
                  <a:gd name="connsiteY41" fmla="*/ 1132877 h 2099609"/>
                  <a:gd name="connsiteX42" fmla="*/ 1909326 w 3403973"/>
                  <a:gd name="connsiteY42" fmla="*/ 896121 h 2099609"/>
                  <a:gd name="connsiteX43" fmla="*/ 2083763 w 3403973"/>
                  <a:gd name="connsiteY43" fmla="*/ 870738 h 2099609"/>
                  <a:gd name="connsiteX44" fmla="*/ 2337302 w 3403973"/>
                  <a:gd name="connsiteY44" fmla="*/ 861584 h 2099609"/>
                  <a:gd name="connsiteX45" fmla="*/ 2688098 w 3403973"/>
                  <a:gd name="connsiteY45" fmla="*/ 721299 h 2099609"/>
                  <a:gd name="connsiteX46" fmla="*/ 2835098 w 3403973"/>
                  <a:gd name="connsiteY46" fmla="*/ 1208967 h 2099609"/>
                  <a:gd name="connsiteX47" fmla="*/ 3032210 w 3403973"/>
                  <a:gd name="connsiteY47" fmla="*/ 1586404 h 2099609"/>
                  <a:gd name="connsiteX48" fmla="*/ 3376321 w 3403973"/>
                  <a:gd name="connsiteY48" fmla="*/ 2070729 h 2099609"/>
                  <a:gd name="connsiteX49" fmla="*/ 2130165 w 3403973"/>
                  <a:gd name="connsiteY49" fmla="*/ 2064047 h 2099609"/>
                  <a:gd name="connsiteX50" fmla="*/ 777100 w 3403973"/>
                  <a:gd name="connsiteY50" fmla="*/ 2064050 h 2099609"/>
                  <a:gd name="connsiteX51" fmla="*/ 277333 w 3403973"/>
                  <a:gd name="connsiteY51" fmla="*/ 2062559 h 2099609"/>
                  <a:gd name="connsiteX52" fmla="*/ 0 w 3403973"/>
                  <a:gd name="connsiteY52" fmla="*/ 1588503 h 2099609"/>
                  <a:gd name="connsiteX53" fmla="*/ 260023 w 3403973"/>
                  <a:gd name="connsiteY53" fmla="*/ 1453603 h 2099609"/>
                  <a:gd name="connsiteX54" fmla="*/ 433083 w 3403973"/>
                  <a:gd name="connsiteY54" fmla="*/ 1341313 h 2099609"/>
                  <a:gd name="connsiteX55" fmla="*/ 594387 w 3403973"/>
                  <a:gd name="connsiteY55" fmla="*/ 1236785 h 2099609"/>
                  <a:gd name="connsiteX56" fmla="*/ 662579 w 3403973"/>
                  <a:gd name="connsiteY56" fmla="*/ 1192781 h 2099609"/>
                  <a:gd name="connsiteX57" fmla="*/ 746046 w 3403973"/>
                  <a:gd name="connsiteY57" fmla="*/ 1114447 h 2099609"/>
                  <a:gd name="connsiteX58" fmla="*/ 855707 w 3403973"/>
                  <a:gd name="connsiteY58" fmla="*/ 1007909 h 2099609"/>
                  <a:gd name="connsiteX59" fmla="*/ 989522 w 3403973"/>
                  <a:gd name="connsiteY59" fmla="*/ 832839 h 2099609"/>
                  <a:gd name="connsiteX60" fmla="*/ 1034766 w 3403973"/>
                  <a:gd name="connsiteY60" fmla="*/ 723302 h 2099609"/>
                  <a:gd name="connsiteX61" fmla="*/ 1053816 w 3403973"/>
                  <a:gd name="connsiteY61" fmla="*/ 632814 h 2099609"/>
                  <a:gd name="connsiteX62" fmla="*/ 1053321 w 3403973"/>
                  <a:gd name="connsiteY62" fmla="*/ 549471 h 2099609"/>
                  <a:gd name="connsiteX63" fmla="*/ 1046301 w 3403973"/>
                  <a:gd name="connsiteY63" fmla="*/ 447077 h 2099609"/>
                  <a:gd name="connsiteX64" fmla="*/ 1022737 w 3403973"/>
                  <a:gd name="connsiteY64" fmla="*/ 352199 h 2099609"/>
                  <a:gd name="connsiteX65" fmla="*/ 1001058 w 3403973"/>
                  <a:gd name="connsiteY65" fmla="*/ 282771 h 2099609"/>
                  <a:gd name="connsiteX66" fmla="*/ 970100 w 3403973"/>
                  <a:gd name="connsiteY66" fmla="*/ 211457 h 2099609"/>
                  <a:gd name="connsiteX67" fmla="*/ 946659 w 3403973"/>
                  <a:gd name="connsiteY67" fmla="*/ 149421 h 2099609"/>
                  <a:gd name="connsiteX68" fmla="*/ 915703 w 3403973"/>
                  <a:gd name="connsiteY68" fmla="*/ 58933 h 2099609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8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754"/>
                  <a:gd name="connsiteX1" fmla="*/ 934753 w 3403973"/>
                  <a:gd name="connsiteY1" fmla="*/ 1783 h 2084754"/>
                  <a:gd name="connsiteX2" fmla="*/ 953803 w 3403973"/>
                  <a:gd name="connsiteY2" fmla="*/ 18452 h 2084754"/>
                  <a:gd name="connsiteX3" fmla="*/ 968091 w 3403973"/>
                  <a:gd name="connsiteY3" fmla="*/ 58933 h 2084754"/>
                  <a:gd name="connsiteX4" fmla="*/ 984759 w 3403973"/>
                  <a:gd name="connsiteY4" fmla="*/ 75602 h 2084754"/>
                  <a:gd name="connsiteX5" fmla="*/ 994284 w 3403973"/>
                  <a:gd name="connsiteY5" fmla="*/ 85127 h 2084754"/>
                  <a:gd name="connsiteX6" fmla="*/ 1001428 w 3403973"/>
                  <a:gd name="connsiteY6" fmla="*/ 120846 h 2084754"/>
                  <a:gd name="connsiteX7" fmla="*/ 1010953 w 3403973"/>
                  <a:gd name="connsiteY7" fmla="*/ 125608 h 2084754"/>
                  <a:gd name="connsiteX8" fmla="*/ 1022859 w 3403973"/>
                  <a:gd name="connsiteY8" fmla="*/ 120846 h 2084754"/>
                  <a:gd name="connsiteX9" fmla="*/ 1030003 w 3403973"/>
                  <a:gd name="connsiteY9" fmla="*/ 66077 h 2084754"/>
                  <a:gd name="connsiteX10" fmla="*/ 1030003 w 3403973"/>
                  <a:gd name="connsiteY10" fmla="*/ 66077 h 2084754"/>
                  <a:gd name="connsiteX11" fmla="*/ 1046672 w 3403973"/>
                  <a:gd name="connsiteY11" fmla="*/ 56552 h 2084754"/>
                  <a:gd name="connsiteX12" fmla="*/ 1063341 w 3403973"/>
                  <a:gd name="connsiteY12" fmla="*/ 73221 h 2084754"/>
                  <a:gd name="connsiteX13" fmla="*/ 1063341 w 3403973"/>
                  <a:gd name="connsiteY13" fmla="*/ 87508 h 2084754"/>
                  <a:gd name="connsiteX14" fmla="*/ 1077628 w 3403973"/>
                  <a:gd name="connsiteY14" fmla="*/ 54171 h 2084754"/>
                  <a:gd name="connsiteX15" fmla="*/ 1087153 w 3403973"/>
                  <a:gd name="connsiteY15" fmla="*/ 27977 h 2084754"/>
                  <a:gd name="connsiteX16" fmla="*/ 1094297 w 3403973"/>
                  <a:gd name="connsiteY16" fmla="*/ 54171 h 2084754"/>
                  <a:gd name="connsiteX17" fmla="*/ 1101441 w 3403973"/>
                  <a:gd name="connsiteY17" fmla="*/ 92271 h 2084754"/>
                  <a:gd name="connsiteX18" fmla="*/ 1110966 w 3403973"/>
                  <a:gd name="connsiteY18" fmla="*/ 104177 h 2084754"/>
                  <a:gd name="connsiteX19" fmla="*/ 1125253 w 3403973"/>
                  <a:gd name="connsiteY19" fmla="*/ 61314 h 2084754"/>
                  <a:gd name="connsiteX20" fmla="*/ 1141922 w 3403973"/>
                  <a:gd name="connsiteY20" fmla="*/ 30358 h 2084754"/>
                  <a:gd name="connsiteX21" fmla="*/ 1141922 w 3403973"/>
                  <a:gd name="connsiteY21" fmla="*/ 30358 h 2084754"/>
                  <a:gd name="connsiteX22" fmla="*/ 1182403 w 3403973"/>
                  <a:gd name="connsiteY22" fmla="*/ 27977 h 2084754"/>
                  <a:gd name="connsiteX23" fmla="*/ 1199072 w 3403973"/>
                  <a:gd name="connsiteY23" fmla="*/ 73221 h 2084754"/>
                  <a:gd name="connsiteX24" fmla="*/ 1201453 w 3403973"/>
                  <a:gd name="connsiteY24" fmla="*/ 94652 h 2084754"/>
                  <a:gd name="connsiteX25" fmla="*/ 1222884 w 3403973"/>
                  <a:gd name="connsiteY25" fmla="*/ 56552 h 2084754"/>
                  <a:gd name="connsiteX26" fmla="*/ 1246697 w 3403973"/>
                  <a:gd name="connsiteY26" fmla="*/ 37502 h 2084754"/>
                  <a:gd name="connsiteX27" fmla="*/ 1263366 w 3403973"/>
                  <a:gd name="connsiteY27" fmla="*/ 23214 h 2084754"/>
                  <a:gd name="connsiteX28" fmla="*/ 1287178 w 3403973"/>
                  <a:gd name="connsiteY28" fmla="*/ 4164 h 2084754"/>
                  <a:gd name="connsiteX29" fmla="*/ 1303847 w 3403973"/>
                  <a:gd name="connsiteY29" fmla="*/ 58933 h 2084754"/>
                  <a:gd name="connsiteX30" fmla="*/ 1310991 w 3403973"/>
                  <a:gd name="connsiteY30" fmla="*/ 87508 h 2084754"/>
                  <a:gd name="connsiteX31" fmla="*/ 1334803 w 3403973"/>
                  <a:gd name="connsiteY31" fmla="*/ 111321 h 2084754"/>
                  <a:gd name="connsiteX32" fmla="*/ 1356234 w 3403973"/>
                  <a:gd name="connsiteY32" fmla="*/ 118464 h 2084754"/>
                  <a:gd name="connsiteX33" fmla="*/ 1372903 w 3403973"/>
                  <a:gd name="connsiteY33" fmla="*/ 204189 h 2084754"/>
                  <a:gd name="connsiteX34" fmla="*/ 1403859 w 3403973"/>
                  <a:gd name="connsiteY34" fmla="*/ 328014 h 2084754"/>
                  <a:gd name="connsiteX35" fmla="*/ 1446722 w 3403973"/>
                  <a:gd name="connsiteY35" fmla="*/ 451839 h 2084754"/>
                  <a:gd name="connsiteX36" fmla="*/ 1494347 w 3403973"/>
                  <a:gd name="connsiteY36" fmla="*/ 592333 h 2084754"/>
                  <a:gd name="connsiteX37" fmla="*/ 1539591 w 3403973"/>
                  <a:gd name="connsiteY37" fmla="*/ 689964 h 2084754"/>
                  <a:gd name="connsiteX38" fmla="*/ 1589597 w 3403973"/>
                  <a:gd name="connsiteY38" fmla="*/ 792358 h 2084754"/>
                  <a:gd name="connsiteX39" fmla="*/ 1658653 w 3403973"/>
                  <a:gd name="connsiteY39" fmla="*/ 909039 h 2084754"/>
                  <a:gd name="connsiteX40" fmla="*/ 1727709 w 3403973"/>
                  <a:gd name="connsiteY40" fmla="*/ 1028102 h 2084754"/>
                  <a:gd name="connsiteX41" fmla="*/ 1799147 w 3403973"/>
                  <a:gd name="connsiteY41" fmla="*/ 1132877 h 2084754"/>
                  <a:gd name="connsiteX42" fmla="*/ 1909326 w 3403973"/>
                  <a:gd name="connsiteY42" fmla="*/ 896121 h 2084754"/>
                  <a:gd name="connsiteX43" fmla="*/ 2083763 w 3403973"/>
                  <a:gd name="connsiteY43" fmla="*/ 870738 h 2084754"/>
                  <a:gd name="connsiteX44" fmla="*/ 2337302 w 3403973"/>
                  <a:gd name="connsiteY44" fmla="*/ 861584 h 2084754"/>
                  <a:gd name="connsiteX45" fmla="*/ 2688098 w 3403973"/>
                  <a:gd name="connsiteY45" fmla="*/ 721299 h 2084754"/>
                  <a:gd name="connsiteX46" fmla="*/ 2835098 w 3403973"/>
                  <a:gd name="connsiteY46" fmla="*/ 1208967 h 2084754"/>
                  <a:gd name="connsiteX47" fmla="*/ 3032210 w 3403973"/>
                  <a:gd name="connsiteY47" fmla="*/ 1586404 h 2084754"/>
                  <a:gd name="connsiteX48" fmla="*/ 3376321 w 3403973"/>
                  <a:gd name="connsiteY48" fmla="*/ 2070729 h 2084754"/>
                  <a:gd name="connsiteX49" fmla="*/ 2130165 w 3403973"/>
                  <a:gd name="connsiteY49" fmla="*/ 2064048 h 2084754"/>
                  <a:gd name="connsiteX50" fmla="*/ 777100 w 3403973"/>
                  <a:gd name="connsiteY50" fmla="*/ 2064050 h 2084754"/>
                  <a:gd name="connsiteX51" fmla="*/ 277333 w 3403973"/>
                  <a:gd name="connsiteY51" fmla="*/ 2062559 h 2084754"/>
                  <a:gd name="connsiteX52" fmla="*/ 0 w 3403973"/>
                  <a:gd name="connsiteY52" fmla="*/ 1588503 h 2084754"/>
                  <a:gd name="connsiteX53" fmla="*/ 260023 w 3403973"/>
                  <a:gd name="connsiteY53" fmla="*/ 1453603 h 2084754"/>
                  <a:gd name="connsiteX54" fmla="*/ 433083 w 3403973"/>
                  <a:gd name="connsiteY54" fmla="*/ 1341313 h 2084754"/>
                  <a:gd name="connsiteX55" fmla="*/ 594387 w 3403973"/>
                  <a:gd name="connsiteY55" fmla="*/ 1236785 h 2084754"/>
                  <a:gd name="connsiteX56" fmla="*/ 662579 w 3403973"/>
                  <a:gd name="connsiteY56" fmla="*/ 1192781 h 2084754"/>
                  <a:gd name="connsiteX57" fmla="*/ 746046 w 3403973"/>
                  <a:gd name="connsiteY57" fmla="*/ 1114447 h 2084754"/>
                  <a:gd name="connsiteX58" fmla="*/ 855707 w 3403973"/>
                  <a:gd name="connsiteY58" fmla="*/ 1007909 h 2084754"/>
                  <a:gd name="connsiteX59" fmla="*/ 989522 w 3403973"/>
                  <a:gd name="connsiteY59" fmla="*/ 832839 h 2084754"/>
                  <a:gd name="connsiteX60" fmla="*/ 1034766 w 3403973"/>
                  <a:gd name="connsiteY60" fmla="*/ 723302 h 2084754"/>
                  <a:gd name="connsiteX61" fmla="*/ 1053816 w 3403973"/>
                  <a:gd name="connsiteY61" fmla="*/ 632814 h 2084754"/>
                  <a:gd name="connsiteX62" fmla="*/ 1053321 w 3403973"/>
                  <a:gd name="connsiteY62" fmla="*/ 549471 h 2084754"/>
                  <a:gd name="connsiteX63" fmla="*/ 1046301 w 3403973"/>
                  <a:gd name="connsiteY63" fmla="*/ 447077 h 2084754"/>
                  <a:gd name="connsiteX64" fmla="*/ 1022737 w 3403973"/>
                  <a:gd name="connsiteY64" fmla="*/ 352199 h 2084754"/>
                  <a:gd name="connsiteX65" fmla="*/ 1001058 w 3403973"/>
                  <a:gd name="connsiteY65" fmla="*/ 282771 h 2084754"/>
                  <a:gd name="connsiteX66" fmla="*/ 970100 w 3403973"/>
                  <a:gd name="connsiteY66" fmla="*/ 211457 h 2084754"/>
                  <a:gd name="connsiteX67" fmla="*/ 946659 w 3403973"/>
                  <a:gd name="connsiteY67" fmla="*/ 149421 h 2084754"/>
                  <a:gd name="connsiteX68" fmla="*/ 915703 w 3403973"/>
                  <a:gd name="connsiteY68" fmla="*/ 58933 h 2084754"/>
                  <a:gd name="connsiteX0" fmla="*/ 915703 w 3376389"/>
                  <a:gd name="connsiteY0" fmla="*/ 58933 h 2113032"/>
                  <a:gd name="connsiteX1" fmla="*/ 934753 w 3376389"/>
                  <a:gd name="connsiteY1" fmla="*/ 1783 h 2113032"/>
                  <a:gd name="connsiteX2" fmla="*/ 953803 w 3376389"/>
                  <a:gd name="connsiteY2" fmla="*/ 18452 h 2113032"/>
                  <a:gd name="connsiteX3" fmla="*/ 968091 w 3376389"/>
                  <a:gd name="connsiteY3" fmla="*/ 58933 h 2113032"/>
                  <a:gd name="connsiteX4" fmla="*/ 984759 w 3376389"/>
                  <a:gd name="connsiteY4" fmla="*/ 75602 h 2113032"/>
                  <a:gd name="connsiteX5" fmla="*/ 994284 w 3376389"/>
                  <a:gd name="connsiteY5" fmla="*/ 85127 h 2113032"/>
                  <a:gd name="connsiteX6" fmla="*/ 1001428 w 3376389"/>
                  <a:gd name="connsiteY6" fmla="*/ 120846 h 2113032"/>
                  <a:gd name="connsiteX7" fmla="*/ 1010953 w 3376389"/>
                  <a:gd name="connsiteY7" fmla="*/ 125608 h 2113032"/>
                  <a:gd name="connsiteX8" fmla="*/ 1022859 w 3376389"/>
                  <a:gd name="connsiteY8" fmla="*/ 120846 h 2113032"/>
                  <a:gd name="connsiteX9" fmla="*/ 1030003 w 3376389"/>
                  <a:gd name="connsiteY9" fmla="*/ 66077 h 2113032"/>
                  <a:gd name="connsiteX10" fmla="*/ 1030003 w 3376389"/>
                  <a:gd name="connsiteY10" fmla="*/ 66077 h 2113032"/>
                  <a:gd name="connsiteX11" fmla="*/ 1046672 w 3376389"/>
                  <a:gd name="connsiteY11" fmla="*/ 56552 h 2113032"/>
                  <a:gd name="connsiteX12" fmla="*/ 1063341 w 3376389"/>
                  <a:gd name="connsiteY12" fmla="*/ 73221 h 2113032"/>
                  <a:gd name="connsiteX13" fmla="*/ 1063341 w 3376389"/>
                  <a:gd name="connsiteY13" fmla="*/ 87508 h 2113032"/>
                  <a:gd name="connsiteX14" fmla="*/ 1077628 w 3376389"/>
                  <a:gd name="connsiteY14" fmla="*/ 54171 h 2113032"/>
                  <a:gd name="connsiteX15" fmla="*/ 1087153 w 3376389"/>
                  <a:gd name="connsiteY15" fmla="*/ 27977 h 2113032"/>
                  <a:gd name="connsiteX16" fmla="*/ 1094297 w 3376389"/>
                  <a:gd name="connsiteY16" fmla="*/ 54171 h 2113032"/>
                  <a:gd name="connsiteX17" fmla="*/ 1101441 w 3376389"/>
                  <a:gd name="connsiteY17" fmla="*/ 92271 h 2113032"/>
                  <a:gd name="connsiteX18" fmla="*/ 1110966 w 3376389"/>
                  <a:gd name="connsiteY18" fmla="*/ 104177 h 2113032"/>
                  <a:gd name="connsiteX19" fmla="*/ 1125253 w 3376389"/>
                  <a:gd name="connsiteY19" fmla="*/ 61314 h 2113032"/>
                  <a:gd name="connsiteX20" fmla="*/ 1141922 w 3376389"/>
                  <a:gd name="connsiteY20" fmla="*/ 30358 h 2113032"/>
                  <a:gd name="connsiteX21" fmla="*/ 1141922 w 3376389"/>
                  <a:gd name="connsiteY21" fmla="*/ 30358 h 2113032"/>
                  <a:gd name="connsiteX22" fmla="*/ 1182403 w 3376389"/>
                  <a:gd name="connsiteY22" fmla="*/ 27977 h 2113032"/>
                  <a:gd name="connsiteX23" fmla="*/ 1199072 w 3376389"/>
                  <a:gd name="connsiteY23" fmla="*/ 73221 h 2113032"/>
                  <a:gd name="connsiteX24" fmla="*/ 1201453 w 3376389"/>
                  <a:gd name="connsiteY24" fmla="*/ 94652 h 2113032"/>
                  <a:gd name="connsiteX25" fmla="*/ 1222884 w 3376389"/>
                  <a:gd name="connsiteY25" fmla="*/ 56552 h 2113032"/>
                  <a:gd name="connsiteX26" fmla="*/ 1246697 w 3376389"/>
                  <a:gd name="connsiteY26" fmla="*/ 37502 h 2113032"/>
                  <a:gd name="connsiteX27" fmla="*/ 1263366 w 3376389"/>
                  <a:gd name="connsiteY27" fmla="*/ 23214 h 2113032"/>
                  <a:gd name="connsiteX28" fmla="*/ 1287178 w 3376389"/>
                  <a:gd name="connsiteY28" fmla="*/ 4164 h 2113032"/>
                  <a:gd name="connsiteX29" fmla="*/ 1303847 w 3376389"/>
                  <a:gd name="connsiteY29" fmla="*/ 58933 h 2113032"/>
                  <a:gd name="connsiteX30" fmla="*/ 1310991 w 3376389"/>
                  <a:gd name="connsiteY30" fmla="*/ 87508 h 2113032"/>
                  <a:gd name="connsiteX31" fmla="*/ 1334803 w 3376389"/>
                  <a:gd name="connsiteY31" fmla="*/ 111321 h 2113032"/>
                  <a:gd name="connsiteX32" fmla="*/ 1356234 w 3376389"/>
                  <a:gd name="connsiteY32" fmla="*/ 118464 h 2113032"/>
                  <a:gd name="connsiteX33" fmla="*/ 1372903 w 3376389"/>
                  <a:gd name="connsiteY33" fmla="*/ 204189 h 2113032"/>
                  <a:gd name="connsiteX34" fmla="*/ 1403859 w 3376389"/>
                  <a:gd name="connsiteY34" fmla="*/ 328014 h 2113032"/>
                  <a:gd name="connsiteX35" fmla="*/ 1446722 w 3376389"/>
                  <a:gd name="connsiteY35" fmla="*/ 451839 h 2113032"/>
                  <a:gd name="connsiteX36" fmla="*/ 1494347 w 3376389"/>
                  <a:gd name="connsiteY36" fmla="*/ 592333 h 2113032"/>
                  <a:gd name="connsiteX37" fmla="*/ 1539591 w 3376389"/>
                  <a:gd name="connsiteY37" fmla="*/ 689964 h 2113032"/>
                  <a:gd name="connsiteX38" fmla="*/ 1589597 w 3376389"/>
                  <a:gd name="connsiteY38" fmla="*/ 792358 h 2113032"/>
                  <a:gd name="connsiteX39" fmla="*/ 1658653 w 3376389"/>
                  <a:gd name="connsiteY39" fmla="*/ 909039 h 2113032"/>
                  <a:gd name="connsiteX40" fmla="*/ 1727709 w 3376389"/>
                  <a:gd name="connsiteY40" fmla="*/ 1028102 h 2113032"/>
                  <a:gd name="connsiteX41" fmla="*/ 1799147 w 3376389"/>
                  <a:gd name="connsiteY41" fmla="*/ 1132877 h 2113032"/>
                  <a:gd name="connsiteX42" fmla="*/ 1909326 w 3376389"/>
                  <a:gd name="connsiteY42" fmla="*/ 896121 h 2113032"/>
                  <a:gd name="connsiteX43" fmla="*/ 2083763 w 3376389"/>
                  <a:gd name="connsiteY43" fmla="*/ 870738 h 2113032"/>
                  <a:gd name="connsiteX44" fmla="*/ 2337302 w 3376389"/>
                  <a:gd name="connsiteY44" fmla="*/ 861584 h 2113032"/>
                  <a:gd name="connsiteX45" fmla="*/ 2688098 w 3376389"/>
                  <a:gd name="connsiteY45" fmla="*/ 721299 h 2113032"/>
                  <a:gd name="connsiteX46" fmla="*/ 2835098 w 3376389"/>
                  <a:gd name="connsiteY46" fmla="*/ 1208967 h 2113032"/>
                  <a:gd name="connsiteX47" fmla="*/ 3032210 w 3376389"/>
                  <a:gd name="connsiteY47" fmla="*/ 1586404 h 2113032"/>
                  <a:gd name="connsiteX48" fmla="*/ 3376321 w 3376389"/>
                  <a:gd name="connsiteY48" fmla="*/ 2070729 h 2113032"/>
                  <a:gd name="connsiteX49" fmla="*/ 3052255 w 3376389"/>
                  <a:gd name="connsiteY49" fmla="*/ 2087429 h 2113032"/>
                  <a:gd name="connsiteX50" fmla="*/ 2130165 w 3376389"/>
                  <a:gd name="connsiteY50" fmla="*/ 2064048 h 2113032"/>
                  <a:gd name="connsiteX51" fmla="*/ 777100 w 3376389"/>
                  <a:gd name="connsiteY51" fmla="*/ 2064050 h 2113032"/>
                  <a:gd name="connsiteX52" fmla="*/ 277333 w 3376389"/>
                  <a:gd name="connsiteY52" fmla="*/ 2062559 h 2113032"/>
                  <a:gd name="connsiteX53" fmla="*/ 0 w 3376389"/>
                  <a:gd name="connsiteY53" fmla="*/ 1588503 h 2113032"/>
                  <a:gd name="connsiteX54" fmla="*/ 260023 w 3376389"/>
                  <a:gd name="connsiteY54" fmla="*/ 1453603 h 2113032"/>
                  <a:gd name="connsiteX55" fmla="*/ 433083 w 3376389"/>
                  <a:gd name="connsiteY55" fmla="*/ 1341313 h 2113032"/>
                  <a:gd name="connsiteX56" fmla="*/ 594387 w 3376389"/>
                  <a:gd name="connsiteY56" fmla="*/ 1236785 h 2113032"/>
                  <a:gd name="connsiteX57" fmla="*/ 662579 w 3376389"/>
                  <a:gd name="connsiteY57" fmla="*/ 1192781 h 2113032"/>
                  <a:gd name="connsiteX58" fmla="*/ 746046 w 3376389"/>
                  <a:gd name="connsiteY58" fmla="*/ 1114447 h 2113032"/>
                  <a:gd name="connsiteX59" fmla="*/ 855707 w 3376389"/>
                  <a:gd name="connsiteY59" fmla="*/ 1007909 h 2113032"/>
                  <a:gd name="connsiteX60" fmla="*/ 989522 w 3376389"/>
                  <a:gd name="connsiteY60" fmla="*/ 832839 h 2113032"/>
                  <a:gd name="connsiteX61" fmla="*/ 1034766 w 3376389"/>
                  <a:gd name="connsiteY61" fmla="*/ 723302 h 2113032"/>
                  <a:gd name="connsiteX62" fmla="*/ 1053816 w 3376389"/>
                  <a:gd name="connsiteY62" fmla="*/ 632814 h 2113032"/>
                  <a:gd name="connsiteX63" fmla="*/ 1053321 w 3376389"/>
                  <a:gd name="connsiteY63" fmla="*/ 549471 h 2113032"/>
                  <a:gd name="connsiteX64" fmla="*/ 1046301 w 3376389"/>
                  <a:gd name="connsiteY64" fmla="*/ 447077 h 2113032"/>
                  <a:gd name="connsiteX65" fmla="*/ 1022737 w 3376389"/>
                  <a:gd name="connsiteY65" fmla="*/ 352199 h 2113032"/>
                  <a:gd name="connsiteX66" fmla="*/ 1001058 w 3376389"/>
                  <a:gd name="connsiteY66" fmla="*/ 282771 h 2113032"/>
                  <a:gd name="connsiteX67" fmla="*/ 970100 w 3376389"/>
                  <a:gd name="connsiteY67" fmla="*/ 211457 h 2113032"/>
                  <a:gd name="connsiteX68" fmla="*/ 946659 w 3376389"/>
                  <a:gd name="connsiteY68" fmla="*/ 149421 h 2113032"/>
                  <a:gd name="connsiteX69" fmla="*/ 915703 w 3376389"/>
                  <a:gd name="connsiteY69" fmla="*/ 58933 h 2113032"/>
                  <a:gd name="connsiteX0" fmla="*/ 915703 w 3376399"/>
                  <a:gd name="connsiteY0" fmla="*/ 58933 h 2108987"/>
                  <a:gd name="connsiteX1" fmla="*/ 934753 w 3376399"/>
                  <a:gd name="connsiteY1" fmla="*/ 1783 h 2108987"/>
                  <a:gd name="connsiteX2" fmla="*/ 953803 w 3376399"/>
                  <a:gd name="connsiteY2" fmla="*/ 18452 h 2108987"/>
                  <a:gd name="connsiteX3" fmla="*/ 968091 w 3376399"/>
                  <a:gd name="connsiteY3" fmla="*/ 58933 h 2108987"/>
                  <a:gd name="connsiteX4" fmla="*/ 984759 w 3376399"/>
                  <a:gd name="connsiteY4" fmla="*/ 75602 h 2108987"/>
                  <a:gd name="connsiteX5" fmla="*/ 994284 w 3376399"/>
                  <a:gd name="connsiteY5" fmla="*/ 85127 h 2108987"/>
                  <a:gd name="connsiteX6" fmla="*/ 1001428 w 3376399"/>
                  <a:gd name="connsiteY6" fmla="*/ 120846 h 2108987"/>
                  <a:gd name="connsiteX7" fmla="*/ 1010953 w 3376399"/>
                  <a:gd name="connsiteY7" fmla="*/ 125608 h 2108987"/>
                  <a:gd name="connsiteX8" fmla="*/ 1022859 w 3376399"/>
                  <a:gd name="connsiteY8" fmla="*/ 120846 h 2108987"/>
                  <a:gd name="connsiteX9" fmla="*/ 1030003 w 3376399"/>
                  <a:gd name="connsiteY9" fmla="*/ 66077 h 2108987"/>
                  <a:gd name="connsiteX10" fmla="*/ 1030003 w 3376399"/>
                  <a:gd name="connsiteY10" fmla="*/ 66077 h 2108987"/>
                  <a:gd name="connsiteX11" fmla="*/ 1046672 w 3376399"/>
                  <a:gd name="connsiteY11" fmla="*/ 56552 h 2108987"/>
                  <a:gd name="connsiteX12" fmla="*/ 1063341 w 3376399"/>
                  <a:gd name="connsiteY12" fmla="*/ 73221 h 2108987"/>
                  <a:gd name="connsiteX13" fmla="*/ 1063341 w 3376399"/>
                  <a:gd name="connsiteY13" fmla="*/ 87508 h 2108987"/>
                  <a:gd name="connsiteX14" fmla="*/ 1077628 w 3376399"/>
                  <a:gd name="connsiteY14" fmla="*/ 54171 h 2108987"/>
                  <a:gd name="connsiteX15" fmla="*/ 1087153 w 3376399"/>
                  <a:gd name="connsiteY15" fmla="*/ 27977 h 2108987"/>
                  <a:gd name="connsiteX16" fmla="*/ 1094297 w 3376399"/>
                  <a:gd name="connsiteY16" fmla="*/ 54171 h 2108987"/>
                  <a:gd name="connsiteX17" fmla="*/ 1101441 w 3376399"/>
                  <a:gd name="connsiteY17" fmla="*/ 92271 h 2108987"/>
                  <a:gd name="connsiteX18" fmla="*/ 1110966 w 3376399"/>
                  <a:gd name="connsiteY18" fmla="*/ 104177 h 2108987"/>
                  <a:gd name="connsiteX19" fmla="*/ 1125253 w 3376399"/>
                  <a:gd name="connsiteY19" fmla="*/ 61314 h 2108987"/>
                  <a:gd name="connsiteX20" fmla="*/ 1141922 w 3376399"/>
                  <a:gd name="connsiteY20" fmla="*/ 30358 h 2108987"/>
                  <a:gd name="connsiteX21" fmla="*/ 1141922 w 3376399"/>
                  <a:gd name="connsiteY21" fmla="*/ 30358 h 2108987"/>
                  <a:gd name="connsiteX22" fmla="*/ 1182403 w 3376399"/>
                  <a:gd name="connsiteY22" fmla="*/ 27977 h 2108987"/>
                  <a:gd name="connsiteX23" fmla="*/ 1199072 w 3376399"/>
                  <a:gd name="connsiteY23" fmla="*/ 73221 h 2108987"/>
                  <a:gd name="connsiteX24" fmla="*/ 1201453 w 3376399"/>
                  <a:gd name="connsiteY24" fmla="*/ 94652 h 2108987"/>
                  <a:gd name="connsiteX25" fmla="*/ 1222884 w 3376399"/>
                  <a:gd name="connsiteY25" fmla="*/ 56552 h 2108987"/>
                  <a:gd name="connsiteX26" fmla="*/ 1246697 w 3376399"/>
                  <a:gd name="connsiteY26" fmla="*/ 37502 h 2108987"/>
                  <a:gd name="connsiteX27" fmla="*/ 1263366 w 3376399"/>
                  <a:gd name="connsiteY27" fmla="*/ 23214 h 2108987"/>
                  <a:gd name="connsiteX28" fmla="*/ 1287178 w 3376399"/>
                  <a:gd name="connsiteY28" fmla="*/ 4164 h 2108987"/>
                  <a:gd name="connsiteX29" fmla="*/ 1303847 w 3376399"/>
                  <a:gd name="connsiteY29" fmla="*/ 58933 h 2108987"/>
                  <a:gd name="connsiteX30" fmla="*/ 1310991 w 3376399"/>
                  <a:gd name="connsiteY30" fmla="*/ 87508 h 2108987"/>
                  <a:gd name="connsiteX31" fmla="*/ 1334803 w 3376399"/>
                  <a:gd name="connsiteY31" fmla="*/ 111321 h 2108987"/>
                  <a:gd name="connsiteX32" fmla="*/ 1356234 w 3376399"/>
                  <a:gd name="connsiteY32" fmla="*/ 118464 h 2108987"/>
                  <a:gd name="connsiteX33" fmla="*/ 1372903 w 3376399"/>
                  <a:gd name="connsiteY33" fmla="*/ 204189 h 2108987"/>
                  <a:gd name="connsiteX34" fmla="*/ 1403859 w 3376399"/>
                  <a:gd name="connsiteY34" fmla="*/ 328014 h 2108987"/>
                  <a:gd name="connsiteX35" fmla="*/ 1446722 w 3376399"/>
                  <a:gd name="connsiteY35" fmla="*/ 451839 h 2108987"/>
                  <a:gd name="connsiteX36" fmla="*/ 1494347 w 3376399"/>
                  <a:gd name="connsiteY36" fmla="*/ 592333 h 2108987"/>
                  <a:gd name="connsiteX37" fmla="*/ 1539591 w 3376399"/>
                  <a:gd name="connsiteY37" fmla="*/ 689964 h 2108987"/>
                  <a:gd name="connsiteX38" fmla="*/ 1589597 w 3376399"/>
                  <a:gd name="connsiteY38" fmla="*/ 792358 h 2108987"/>
                  <a:gd name="connsiteX39" fmla="*/ 1658653 w 3376399"/>
                  <a:gd name="connsiteY39" fmla="*/ 909039 h 2108987"/>
                  <a:gd name="connsiteX40" fmla="*/ 1727709 w 3376399"/>
                  <a:gd name="connsiteY40" fmla="*/ 1028102 h 2108987"/>
                  <a:gd name="connsiteX41" fmla="*/ 1799147 w 3376399"/>
                  <a:gd name="connsiteY41" fmla="*/ 1132877 h 2108987"/>
                  <a:gd name="connsiteX42" fmla="*/ 1909326 w 3376399"/>
                  <a:gd name="connsiteY42" fmla="*/ 896121 h 2108987"/>
                  <a:gd name="connsiteX43" fmla="*/ 2083763 w 3376399"/>
                  <a:gd name="connsiteY43" fmla="*/ 870738 h 2108987"/>
                  <a:gd name="connsiteX44" fmla="*/ 2337302 w 3376399"/>
                  <a:gd name="connsiteY44" fmla="*/ 861584 h 2108987"/>
                  <a:gd name="connsiteX45" fmla="*/ 2688098 w 3376399"/>
                  <a:gd name="connsiteY45" fmla="*/ 721299 h 2108987"/>
                  <a:gd name="connsiteX46" fmla="*/ 2835098 w 3376399"/>
                  <a:gd name="connsiteY46" fmla="*/ 1208967 h 2108987"/>
                  <a:gd name="connsiteX47" fmla="*/ 3032210 w 3376399"/>
                  <a:gd name="connsiteY47" fmla="*/ 1586404 h 2108987"/>
                  <a:gd name="connsiteX48" fmla="*/ 3376321 w 3376399"/>
                  <a:gd name="connsiteY48" fmla="*/ 2070729 h 2108987"/>
                  <a:gd name="connsiteX49" fmla="*/ 3068960 w 3376399"/>
                  <a:gd name="connsiteY49" fmla="*/ 2074068 h 2108987"/>
                  <a:gd name="connsiteX50" fmla="*/ 2130165 w 3376399"/>
                  <a:gd name="connsiteY50" fmla="*/ 2064048 h 2108987"/>
                  <a:gd name="connsiteX51" fmla="*/ 777100 w 3376399"/>
                  <a:gd name="connsiteY51" fmla="*/ 2064050 h 2108987"/>
                  <a:gd name="connsiteX52" fmla="*/ 277333 w 3376399"/>
                  <a:gd name="connsiteY52" fmla="*/ 2062559 h 2108987"/>
                  <a:gd name="connsiteX53" fmla="*/ 0 w 3376399"/>
                  <a:gd name="connsiteY53" fmla="*/ 1588503 h 2108987"/>
                  <a:gd name="connsiteX54" fmla="*/ 260023 w 3376399"/>
                  <a:gd name="connsiteY54" fmla="*/ 1453603 h 2108987"/>
                  <a:gd name="connsiteX55" fmla="*/ 433083 w 3376399"/>
                  <a:gd name="connsiteY55" fmla="*/ 1341313 h 2108987"/>
                  <a:gd name="connsiteX56" fmla="*/ 594387 w 3376399"/>
                  <a:gd name="connsiteY56" fmla="*/ 1236785 h 2108987"/>
                  <a:gd name="connsiteX57" fmla="*/ 662579 w 3376399"/>
                  <a:gd name="connsiteY57" fmla="*/ 1192781 h 2108987"/>
                  <a:gd name="connsiteX58" fmla="*/ 746046 w 3376399"/>
                  <a:gd name="connsiteY58" fmla="*/ 1114447 h 2108987"/>
                  <a:gd name="connsiteX59" fmla="*/ 855707 w 3376399"/>
                  <a:gd name="connsiteY59" fmla="*/ 1007909 h 2108987"/>
                  <a:gd name="connsiteX60" fmla="*/ 989522 w 3376399"/>
                  <a:gd name="connsiteY60" fmla="*/ 832839 h 2108987"/>
                  <a:gd name="connsiteX61" fmla="*/ 1034766 w 3376399"/>
                  <a:gd name="connsiteY61" fmla="*/ 723302 h 2108987"/>
                  <a:gd name="connsiteX62" fmla="*/ 1053816 w 3376399"/>
                  <a:gd name="connsiteY62" fmla="*/ 632814 h 2108987"/>
                  <a:gd name="connsiteX63" fmla="*/ 1053321 w 3376399"/>
                  <a:gd name="connsiteY63" fmla="*/ 549471 h 2108987"/>
                  <a:gd name="connsiteX64" fmla="*/ 1046301 w 3376399"/>
                  <a:gd name="connsiteY64" fmla="*/ 447077 h 2108987"/>
                  <a:gd name="connsiteX65" fmla="*/ 1022737 w 3376399"/>
                  <a:gd name="connsiteY65" fmla="*/ 352199 h 2108987"/>
                  <a:gd name="connsiteX66" fmla="*/ 1001058 w 3376399"/>
                  <a:gd name="connsiteY66" fmla="*/ 282771 h 2108987"/>
                  <a:gd name="connsiteX67" fmla="*/ 970100 w 3376399"/>
                  <a:gd name="connsiteY67" fmla="*/ 211457 h 2108987"/>
                  <a:gd name="connsiteX68" fmla="*/ 946659 w 3376399"/>
                  <a:gd name="connsiteY68" fmla="*/ 149421 h 2108987"/>
                  <a:gd name="connsiteX69" fmla="*/ 915703 w 3376399"/>
                  <a:gd name="connsiteY69" fmla="*/ 58933 h 2108987"/>
                  <a:gd name="connsiteX0" fmla="*/ 915703 w 3376400"/>
                  <a:gd name="connsiteY0" fmla="*/ 58933 h 2108986"/>
                  <a:gd name="connsiteX1" fmla="*/ 934753 w 3376400"/>
                  <a:gd name="connsiteY1" fmla="*/ 1783 h 2108986"/>
                  <a:gd name="connsiteX2" fmla="*/ 953803 w 3376400"/>
                  <a:gd name="connsiteY2" fmla="*/ 18452 h 2108986"/>
                  <a:gd name="connsiteX3" fmla="*/ 968091 w 3376400"/>
                  <a:gd name="connsiteY3" fmla="*/ 58933 h 2108986"/>
                  <a:gd name="connsiteX4" fmla="*/ 984759 w 3376400"/>
                  <a:gd name="connsiteY4" fmla="*/ 75602 h 2108986"/>
                  <a:gd name="connsiteX5" fmla="*/ 994284 w 3376400"/>
                  <a:gd name="connsiteY5" fmla="*/ 85127 h 2108986"/>
                  <a:gd name="connsiteX6" fmla="*/ 1001428 w 3376400"/>
                  <a:gd name="connsiteY6" fmla="*/ 120846 h 2108986"/>
                  <a:gd name="connsiteX7" fmla="*/ 1010953 w 3376400"/>
                  <a:gd name="connsiteY7" fmla="*/ 125608 h 2108986"/>
                  <a:gd name="connsiteX8" fmla="*/ 1022859 w 3376400"/>
                  <a:gd name="connsiteY8" fmla="*/ 120846 h 2108986"/>
                  <a:gd name="connsiteX9" fmla="*/ 1030003 w 3376400"/>
                  <a:gd name="connsiteY9" fmla="*/ 66077 h 2108986"/>
                  <a:gd name="connsiteX10" fmla="*/ 1030003 w 3376400"/>
                  <a:gd name="connsiteY10" fmla="*/ 66077 h 2108986"/>
                  <a:gd name="connsiteX11" fmla="*/ 1046672 w 3376400"/>
                  <a:gd name="connsiteY11" fmla="*/ 56552 h 2108986"/>
                  <a:gd name="connsiteX12" fmla="*/ 1063341 w 3376400"/>
                  <a:gd name="connsiteY12" fmla="*/ 73221 h 2108986"/>
                  <a:gd name="connsiteX13" fmla="*/ 1063341 w 3376400"/>
                  <a:gd name="connsiteY13" fmla="*/ 87508 h 2108986"/>
                  <a:gd name="connsiteX14" fmla="*/ 1077628 w 3376400"/>
                  <a:gd name="connsiteY14" fmla="*/ 54171 h 2108986"/>
                  <a:gd name="connsiteX15" fmla="*/ 1087153 w 3376400"/>
                  <a:gd name="connsiteY15" fmla="*/ 27977 h 2108986"/>
                  <a:gd name="connsiteX16" fmla="*/ 1094297 w 3376400"/>
                  <a:gd name="connsiteY16" fmla="*/ 54171 h 2108986"/>
                  <a:gd name="connsiteX17" fmla="*/ 1101441 w 3376400"/>
                  <a:gd name="connsiteY17" fmla="*/ 92271 h 2108986"/>
                  <a:gd name="connsiteX18" fmla="*/ 1110966 w 3376400"/>
                  <a:gd name="connsiteY18" fmla="*/ 104177 h 2108986"/>
                  <a:gd name="connsiteX19" fmla="*/ 1125253 w 3376400"/>
                  <a:gd name="connsiteY19" fmla="*/ 61314 h 2108986"/>
                  <a:gd name="connsiteX20" fmla="*/ 1141922 w 3376400"/>
                  <a:gd name="connsiteY20" fmla="*/ 30358 h 2108986"/>
                  <a:gd name="connsiteX21" fmla="*/ 1141922 w 3376400"/>
                  <a:gd name="connsiteY21" fmla="*/ 30358 h 2108986"/>
                  <a:gd name="connsiteX22" fmla="*/ 1182403 w 3376400"/>
                  <a:gd name="connsiteY22" fmla="*/ 27977 h 2108986"/>
                  <a:gd name="connsiteX23" fmla="*/ 1199072 w 3376400"/>
                  <a:gd name="connsiteY23" fmla="*/ 73221 h 2108986"/>
                  <a:gd name="connsiteX24" fmla="*/ 1201453 w 3376400"/>
                  <a:gd name="connsiteY24" fmla="*/ 94652 h 2108986"/>
                  <a:gd name="connsiteX25" fmla="*/ 1222884 w 3376400"/>
                  <a:gd name="connsiteY25" fmla="*/ 56552 h 2108986"/>
                  <a:gd name="connsiteX26" fmla="*/ 1246697 w 3376400"/>
                  <a:gd name="connsiteY26" fmla="*/ 37502 h 2108986"/>
                  <a:gd name="connsiteX27" fmla="*/ 1263366 w 3376400"/>
                  <a:gd name="connsiteY27" fmla="*/ 23214 h 2108986"/>
                  <a:gd name="connsiteX28" fmla="*/ 1287178 w 3376400"/>
                  <a:gd name="connsiteY28" fmla="*/ 4164 h 2108986"/>
                  <a:gd name="connsiteX29" fmla="*/ 1303847 w 3376400"/>
                  <a:gd name="connsiteY29" fmla="*/ 58933 h 2108986"/>
                  <a:gd name="connsiteX30" fmla="*/ 1310991 w 3376400"/>
                  <a:gd name="connsiteY30" fmla="*/ 87508 h 2108986"/>
                  <a:gd name="connsiteX31" fmla="*/ 1334803 w 3376400"/>
                  <a:gd name="connsiteY31" fmla="*/ 111321 h 2108986"/>
                  <a:gd name="connsiteX32" fmla="*/ 1356234 w 3376400"/>
                  <a:gd name="connsiteY32" fmla="*/ 118464 h 2108986"/>
                  <a:gd name="connsiteX33" fmla="*/ 1372903 w 3376400"/>
                  <a:gd name="connsiteY33" fmla="*/ 204189 h 2108986"/>
                  <a:gd name="connsiteX34" fmla="*/ 1403859 w 3376400"/>
                  <a:gd name="connsiteY34" fmla="*/ 328014 h 2108986"/>
                  <a:gd name="connsiteX35" fmla="*/ 1446722 w 3376400"/>
                  <a:gd name="connsiteY35" fmla="*/ 451839 h 2108986"/>
                  <a:gd name="connsiteX36" fmla="*/ 1494347 w 3376400"/>
                  <a:gd name="connsiteY36" fmla="*/ 592333 h 2108986"/>
                  <a:gd name="connsiteX37" fmla="*/ 1539591 w 3376400"/>
                  <a:gd name="connsiteY37" fmla="*/ 689964 h 2108986"/>
                  <a:gd name="connsiteX38" fmla="*/ 1589597 w 3376400"/>
                  <a:gd name="connsiteY38" fmla="*/ 792358 h 2108986"/>
                  <a:gd name="connsiteX39" fmla="*/ 1658653 w 3376400"/>
                  <a:gd name="connsiteY39" fmla="*/ 909039 h 2108986"/>
                  <a:gd name="connsiteX40" fmla="*/ 1727709 w 3376400"/>
                  <a:gd name="connsiteY40" fmla="*/ 1028102 h 2108986"/>
                  <a:gd name="connsiteX41" fmla="*/ 1799147 w 3376400"/>
                  <a:gd name="connsiteY41" fmla="*/ 1132877 h 2108986"/>
                  <a:gd name="connsiteX42" fmla="*/ 1909326 w 3376400"/>
                  <a:gd name="connsiteY42" fmla="*/ 896121 h 2108986"/>
                  <a:gd name="connsiteX43" fmla="*/ 2083763 w 3376400"/>
                  <a:gd name="connsiteY43" fmla="*/ 870738 h 2108986"/>
                  <a:gd name="connsiteX44" fmla="*/ 2337302 w 3376400"/>
                  <a:gd name="connsiteY44" fmla="*/ 861584 h 2108986"/>
                  <a:gd name="connsiteX45" fmla="*/ 2688098 w 3376400"/>
                  <a:gd name="connsiteY45" fmla="*/ 721299 h 2108986"/>
                  <a:gd name="connsiteX46" fmla="*/ 2835098 w 3376400"/>
                  <a:gd name="connsiteY46" fmla="*/ 1208967 h 2108986"/>
                  <a:gd name="connsiteX47" fmla="*/ 3032210 w 3376400"/>
                  <a:gd name="connsiteY47" fmla="*/ 1586404 h 2108986"/>
                  <a:gd name="connsiteX48" fmla="*/ 3376322 w 3376400"/>
                  <a:gd name="connsiteY48" fmla="*/ 2070728 h 2108986"/>
                  <a:gd name="connsiteX49" fmla="*/ 3068960 w 3376400"/>
                  <a:gd name="connsiteY49" fmla="*/ 2074068 h 2108986"/>
                  <a:gd name="connsiteX50" fmla="*/ 2130165 w 3376400"/>
                  <a:gd name="connsiteY50" fmla="*/ 2064048 h 2108986"/>
                  <a:gd name="connsiteX51" fmla="*/ 777100 w 3376400"/>
                  <a:gd name="connsiteY51" fmla="*/ 2064050 h 2108986"/>
                  <a:gd name="connsiteX52" fmla="*/ 277333 w 3376400"/>
                  <a:gd name="connsiteY52" fmla="*/ 2062559 h 2108986"/>
                  <a:gd name="connsiteX53" fmla="*/ 0 w 3376400"/>
                  <a:gd name="connsiteY53" fmla="*/ 1588503 h 2108986"/>
                  <a:gd name="connsiteX54" fmla="*/ 260023 w 3376400"/>
                  <a:gd name="connsiteY54" fmla="*/ 1453603 h 2108986"/>
                  <a:gd name="connsiteX55" fmla="*/ 433083 w 3376400"/>
                  <a:gd name="connsiteY55" fmla="*/ 1341313 h 2108986"/>
                  <a:gd name="connsiteX56" fmla="*/ 594387 w 3376400"/>
                  <a:gd name="connsiteY56" fmla="*/ 1236785 h 2108986"/>
                  <a:gd name="connsiteX57" fmla="*/ 662579 w 3376400"/>
                  <a:gd name="connsiteY57" fmla="*/ 1192781 h 2108986"/>
                  <a:gd name="connsiteX58" fmla="*/ 746046 w 3376400"/>
                  <a:gd name="connsiteY58" fmla="*/ 1114447 h 2108986"/>
                  <a:gd name="connsiteX59" fmla="*/ 855707 w 3376400"/>
                  <a:gd name="connsiteY59" fmla="*/ 1007909 h 2108986"/>
                  <a:gd name="connsiteX60" fmla="*/ 989522 w 3376400"/>
                  <a:gd name="connsiteY60" fmla="*/ 832839 h 2108986"/>
                  <a:gd name="connsiteX61" fmla="*/ 1034766 w 3376400"/>
                  <a:gd name="connsiteY61" fmla="*/ 723302 h 2108986"/>
                  <a:gd name="connsiteX62" fmla="*/ 1053816 w 3376400"/>
                  <a:gd name="connsiteY62" fmla="*/ 632814 h 2108986"/>
                  <a:gd name="connsiteX63" fmla="*/ 1053321 w 3376400"/>
                  <a:gd name="connsiteY63" fmla="*/ 549471 h 2108986"/>
                  <a:gd name="connsiteX64" fmla="*/ 1046301 w 3376400"/>
                  <a:gd name="connsiteY64" fmla="*/ 447077 h 2108986"/>
                  <a:gd name="connsiteX65" fmla="*/ 1022737 w 3376400"/>
                  <a:gd name="connsiteY65" fmla="*/ 352199 h 2108986"/>
                  <a:gd name="connsiteX66" fmla="*/ 1001058 w 3376400"/>
                  <a:gd name="connsiteY66" fmla="*/ 282771 h 2108986"/>
                  <a:gd name="connsiteX67" fmla="*/ 970100 w 3376400"/>
                  <a:gd name="connsiteY67" fmla="*/ 211457 h 2108986"/>
                  <a:gd name="connsiteX68" fmla="*/ 946659 w 3376400"/>
                  <a:gd name="connsiteY68" fmla="*/ 149421 h 2108986"/>
                  <a:gd name="connsiteX69" fmla="*/ 915703 w 3376400"/>
                  <a:gd name="connsiteY69" fmla="*/ 58933 h 2108986"/>
                  <a:gd name="connsiteX0" fmla="*/ 915703 w 3376400"/>
                  <a:gd name="connsiteY0" fmla="*/ 58933 h 2108986"/>
                  <a:gd name="connsiteX1" fmla="*/ 934753 w 3376400"/>
                  <a:gd name="connsiteY1" fmla="*/ 1783 h 2108986"/>
                  <a:gd name="connsiteX2" fmla="*/ 953803 w 3376400"/>
                  <a:gd name="connsiteY2" fmla="*/ 18452 h 2108986"/>
                  <a:gd name="connsiteX3" fmla="*/ 968091 w 3376400"/>
                  <a:gd name="connsiteY3" fmla="*/ 58933 h 2108986"/>
                  <a:gd name="connsiteX4" fmla="*/ 984759 w 3376400"/>
                  <a:gd name="connsiteY4" fmla="*/ 75602 h 2108986"/>
                  <a:gd name="connsiteX5" fmla="*/ 994284 w 3376400"/>
                  <a:gd name="connsiteY5" fmla="*/ 85127 h 2108986"/>
                  <a:gd name="connsiteX6" fmla="*/ 1001428 w 3376400"/>
                  <a:gd name="connsiteY6" fmla="*/ 120846 h 2108986"/>
                  <a:gd name="connsiteX7" fmla="*/ 1010953 w 3376400"/>
                  <a:gd name="connsiteY7" fmla="*/ 125608 h 2108986"/>
                  <a:gd name="connsiteX8" fmla="*/ 1022859 w 3376400"/>
                  <a:gd name="connsiteY8" fmla="*/ 120846 h 2108986"/>
                  <a:gd name="connsiteX9" fmla="*/ 1030003 w 3376400"/>
                  <a:gd name="connsiteY9" fmla="*/ 66077 h 2108986"/>
                  <a:gd name="connsiteX10" fmla="*/ 1030003 w 3376400"/>
                  <a:gd name="connsiteY10" fmla="*/ 66077 h 2108986"/>
                  <a:gd name="connsiteX11" fmla="*/ 1046672 w 3376400"/>
                  <a:gd name="connsiteY11" fmla="*/ 56552 h 2108986"/>
                  <a:gd name="connsiteX12" fmla="*/ 1063341 w 3376400"/>
                  <a:gd name="connsiteY12" fmla="*/ 73221 h 2108986"/>
                  <a:gd name="connsiteX13" fmla="*/ 1063341 w 3376400"/>
                  <a:gd name="connsiteY13" fmla="*/ 87508 h 2108986"/>
                  <a:gd name="connsiteX14" fmla="*/ 1077628 w 3376400"/>
                  <a:gd name="connsiteY14" fmla="*/ 54171 h 2108986"/>
                  <a:gd name="connsiteX15" fmla="*/ 1087153 w 3376400"/>
                  <a:gd name="connsiteY15" fmla="*/ 27977 h 2108986"/>
                  <a:gd name="connsiteX16" fmla="*/ 1094297 w 3376400"/>
                  <a:gd name="connsiteY16" fmla="*/ 54171 h 2108986"/>
                  <a:gd name="connsiteX17" fmla="*/ 1101441 w 3376400"/>
                  <a:gd name="connsiteY17" fmla="*/ 92271 h 2108986"/>
                  <a:gd name="connsiteX18" fmla="*/ 1110966 w 3376400"/>
                  <a:gd name="connsiteY18" fmla="*/ 104177 h 2108986"/>
                  <a:gd name="connsiteX19" fmla="*/ 1125253 w 3376400"/>
                  <a:gd name="connsiteY19" fmla="*/ 61314 h 2108986"/>
                  <a:gd name="connsiteX20" fmla="*/ 1141922 w 3376400"/>
                  <a:gd name="connsiteY20" fmla="*/ 30358 h 2108986"/>
                  <a:gd name="connsiteX21" fmla="*/ 1141922 w 3376400"/>
                  <a:gd name="connsiteY21" fmla="*/ 30358 h 2108986"/>
                  <a:gd name="connsiteX22" fmla="*/ 1182403 w 3376400"/>
                  <a:gd name="connsiteY22" fmla="*/ 27977 h 2108986"/>
                  <a:gd name="connsiteX23" fmla="*/ 1199072 w 3376400"/>
                  <a:gd name="connsiteY23" fmla="*/ 73221 h 2108986"/>
                  <a:gd name="connsiteX24" fmla="*/ 1201453 w 3376400"/>
                  <a:gd name="connsiteY24" fmla="*/ 94652 h 2108986"/>
                  <a:gd name="connsiteX25" fmla="*/ 1222884 w 3376400"/>
                  <a:gd name="connsiteY25" fmla="*/ 56552 h 2108986"/>
                  <a:gd name="connsiteX26" fmla="*/ 1246697 w 3376400"/>
                  <a:gd name="connsiteY26" fmla="*/ 37502 h 2108986"/>
                  <a:gd name="connsiteX27" fmla="*/ 1263366 w 3376400"/>
                  <a:gd name="connsiteY27" fmla="*/ 23214 h 2108986"/>
                  <a:gd name="connsiteX28" fmla="*/ 1287178 w 3376400"/>
                  <a:gd name="connsiteY28" fmla="*/ 4164 h 2108986"/>
                  <a:gd name="connsiteX29" fmla="*/ 1303847 w 3376400"/>
                  <a:gd name="connsiteY29" fmla="*/ 58933 h 2108986"/>
                  <a:gd name="connsiteX30" fmla="*/ 1310991 w 3376400"/>
                  <a:gd name="connsiteY30" fmla="*/ 87508 h 2108986"/>
                  <a:gd name="connsiteX31" fmla="*/ 1334803 w 3376400"/>
                  <a:gd name="connsiteY31" fmla="*/ 111321 h 2108986"/>
                  <a:gd name="connsiteX32" fmla="*/ 1356234 w 3376400"/>
                  <a:gd name="connsiteY32" fmla="*/ 118464 h 2108986"/>
                  <a:gd name="connsiteX33" fmla="*/ 1372903 w 3376400"/>
                  <a:gd name="connsiteY33" fmla="*/ 204189 h 2108986"/>
                  <a:gd name="connsiteX34" fmla="*/ 1403859 w 3376400"/>
                  <a:gd name="connsiteY34" fmla="*/ 328014 h 2108986"/>
                  <a:gd name="connsiteX35" fmla="*/ 1446722 w 3376400"/>
                  <a:gd name="connsiteY35" fmla="*/ 451839 h 2108986"/>
                  <a:gd name="connsiteX36" fmla="*/ 1494347 w 3376400"/>
                  <a:gd name="connsiteY36" fmla="*/ 592333 h 2108986"/>
                  <a:gd name="connsiteX37" fmla="*/ 1539591 w 3376400"/>
                  <a:gd name="connsiteY37" fmla="*/ 689964 h 2108986"/>
                  <a:gd name="connsiteX38" fmla="*/ 1589597 w 3376400"/>
                  <a:gd name="connsiteY38" fmla="*/ 792358 h 2108986"/>
                  <a:gd name="connsiteX39" fmla="*/ 1658653 w 3376400"/>
                  <a:gd name="connsiteY39" fmla="*/ 909039 h 2108986"/>
                  <a:gd name="connsiteX40" fmla="*/ 1727709 w 3376400"/>
                  <a:gd name="connsiteY40" fmla="*/ 1028102 h 2108986"/>
                  <a:gd name="connsiteX41" fmla="*/ 1799147 w 3376400"/>
                  <a:gd name="connsiteY41" fmla="*/ 1132877 h 2108986"/>
                  <a:gd name="connsiteX42" fmla="*/ 1909326 w 3376400"/>
                  <a:gd name="connsiteY42" fmla="*/ 896121 h 2108986"/>
                  <a:gd name="connsiteX43" fmla="*/ 2083763 w 3376400"/>
                  <a:gd name="connsiteY43" fmla="*/ 870738 h 2108986"/>
                  <a:gd name="connsiteX44" fmla="*/ 2337302 w 3376400"/>
                  <a:gd name="connsiteY44" fmla="*/ 861584 h 2108986"/>
                  <a:gd name="connsiteX45" fmla="*/ 2688098 w 3376400"/>
                  <a:gd name="connsiteY45" fmla="*/ 721299 h 2108986"/>
                  <a:gd name="connsiteX46" fmla="*/ 2835098 w 3376400"/>
                  <a:gd name="connsiteY46" fmla="*/ 1208967 h 2108986"/>
                  <a:gd name="connsiteX47" fmla="*/ 3032210 w 3376400"/>
                  <a:gd name="connsiteY47" fmla="*/ 1586404 h 2108986"/>
                  <a:gd name="connsiteX48" fmla="*/ 3376322 w 3376400"/>
                  <a:gd name="connsiteY48" fmla="*/ 2070728 h 2108986"/>
                  <a:gd name="connsiteX49" fmla="*/ 3068960 w 3376400"/>
                  <a:gd name="connsiteY49" fmla="*/ 2074068 h 2108986"/>
                  <a:gd name="connsiteX50" fmla="*/ 2130165 w 3376400"/>
                  <a:gd name="connsiteY50" fmla="*/ 2064048 h 2108986"/>
                  <a:gd name="connsiteX51" fmla="*/ 777100 w 3376400"/>
                  <a:gd name="connsiteY51" fmla="*/ 2064050 h 2108986"/>
                  <a:gd name="connsiteX52" fmla="*/ 277333 w 3376400"/>
                  <a:gd name="connsiteY52" fmla="*/ 2062559 h 2108986"/>
                  <a:gd name="connsiteX53" fmla="*/ 0 w 3376400"/>
                  <a:gd name="connsiteY53" fmla="*/ 1588503 h 2108986"/>
                  <a:gd name="connsiteX54" fmla="*/ 260023 w 3376400"/>
                  <a:gd name="connsiteY54" fmla="*/ 1453603 h 2108986"/>
                  <a:gd name="connsiteX55" fmla="*/ 433083 w 3376400"/>
                  <a:gd name="connsiteY55" fmla="*/ 1341313 h 2108986"/>
                  <a:gd name="connsiteX56" fmla="*/ 594387 w 3376400"/>
                  <a:gd name="connsiteY56" fmla="*/ 1236785 h 2108986"/>
                  <a:gd name="connsiteX57" fmla="*/ 662579 w 3376400"/>
                  <a:gd name="connsiteY57" fmla="*/ 1192781 h 2108986"/>
                  <a:gd name="connsiteX58" fmla="*/ 746046 w 3376400"/>
                  <a:gd name="connsiteY58" fmla="*/ 1114447 h 2108986"/>
                  <a:gd name="connsiteX59" fmla="*/ 855707 w 3376400"/>
                  <a:gd name="connsiteY59" fmla="*/ 1007909 h 2108986"/>
                  <a:gd name="connsiteX60" fmla="*/ 989522 w 3376400"/>
                  <a:gd name="connsiteY60" fmla="*/ 832839 h 2108986"/>
                  <a:gd name="connsiteX61" fmla="*/ 1034766 w 3376400"/>
                  <a:gd name="connsiteY61" fmla="*/ 723302 h 2108986"/>
                  <a:gd name="connsiteX62" fmla="*/ 1053816 w 3376400"/>
                  <a:gd name="connsiteY62" fmla="*/ 632814 h 2108986"/>
                  <a:gd name="connsiteX63" fmla="*/ 1053321 w 3376400"/>
                  <a:gd name="connsiteY63" fmla="*/ 549471 h 2108986"/>
                  <a:gd name="connsiteX64" fmla="*/ 1046301 w 3376400"/>
                  <a:gd name="connsiteY64" fmla="*/ 447077 h 2108986"/>
                  <a:gd name="connsiteX65" fmla="*/ 1022737 w 3376400"/>
                  <a:gd name="connsiteY65" fmla="*/ 352199 h 2108986"/>
                  <a:gd name="connsiteX66" fmla="*/ 1001058 w 3376400"/>
                  <a:gd name="connsiteY66" fmla="*/ 282771 h 2108986"/>
                  <a:gd name="connsiteX67" fmla="*/ 970100 w 3376400"/>
                  <a:gd name="connsiteY67" fmla="*/ 211457 h 2108986"/>
                  <a:gd name="connsiteX68" fmla="*/ 946659 w 3376400"/>
                  <a:gd name="connsiteY68" fmla="*/ 149421 h 2108986"/>
                  <a:gd name="connsiteX69" fmla="*/ 915703 w 3376400"/>
                  <a:gd name="connsiteY69" fmla="*/ 58933 h 2108986"/>
                  <a:gd name="connsiteX0" fmla="*/ 915703 w 3376400"/>
                  <a:gd name="connsiteY0" fmla="*/ 58933 h 2106413"/>
                  <a:gd name="connsiteX1" fmla="*/ 934753 w 3376400"/>
                  <a:gd name="connsiteY1" fmla="*/ 1783 h 2106413"/>
                  <a:gd name="connsiteX2" fmla="*/ 953803 w 3376400"/>
                  <a:gd name="connsiteY2" fmla="*/ 18452 h 2106413"/>
                  <a:gd name="connsiteX3" fmla="*/ 968091 w 3376400"/>
                  <a:gd name="connsiteY3" fmla="*/ 58933 h 2106413"/>
                  <a:gd name="connsiteX4" fmla="*/ 984759 w 3376400"/>
                  <a:gd name="connsiteY4" fmla="*/ 75602 h 2106413"/>
                  <a:gd name="connsiteX5" fmla="*/ 994284 w 3376400"/>
                  <a:gd name="connsiteY5" fmla="*/ 85127 h 2106413"/>
                  <a:gd name="connsiteX6" fmla="*/ 1001428 w 3376400"/>
                  <a:gd name="connsiteY6" fmla="*/ 120846 h 2106413"/>
                  <a:gd name="connsiteX7" fmla="*/ 1010953 w 3376400"/>
                  <a:gd name="connsiteY7" fmla="*/ 125608 h 2106413"/>
                  <a:gd name="connsiteX8" fmla="*/ 1022859 w 3376400"/>
                  <a:gd name="connsiteY8" fmla="*/ 120846 h 2106413"/>
                  <a:gd name="connsiteX9" fmla="*/ 1030003 w 3376400"/>
                  <a:gd name="connsiteY9" fmla="*/ 66077 h 2106413"/>
                  <a:gd name="connsiteX10" fmla="*/ 1030003 w 3376400"/>
                  <a:gd name="connsiteY10" fmla="*/ 66077 h 2106413"/>
                  <a:gd name="connsiteX11" fmla="*/ 1046672 w 3376400"/>
                  <a:gd name="connsiteY11" fmla="*/ 56552 h 2106413"/>
                  <a:gd name="connsiteX12" fmla="*/ 1063341 w 3376400"/>
                  <a:gd name="connsiteY12" fmla="*/ 73221 h 2106413"/>
                  <a:gd name="connsiteX13" fmla="*/ 1063341 w 3376400"/>
                  <a:gd name="connsiteY13" fmla="*/ 87508 h 2106413"/>
                  <a:gd name="connsiteX14" fmla="*/ 1077628 w 3376400"/>
                  <a:gd name="connsiteY14" fmla="*/ 54171 h 2106413"/>
                  <a:gd name="connsiteX15" fmla="*/ 1087153 w 3376400"/>
                  <a:gd name="connsiteY15" fmla="*/ 27977 h 2106413"/>
                  <a:gd name="connsiteX16" fmla="*/ 1094297 w 3376400"/>
                  <a:gd name="connsiteY16" fmla="*/ 54171 h 2106413"/>
                  <a:gd name="connsiteX17" fmla="*/ 1101441 w 3376400"/>
                  <a:gd name="connsiteY17" fmla="*/ 92271 h 2106413"/>
                  <a:gd name="connsiteX18" fmla="*/ 1110966 w 3376400"/>
                  <a:gd name="connsiteY18" fmla="*/ 104177 h 2106413"/>
                  <a:gd name="connsiteX19" fmla="*/ 1125253 w 3376400"/>
                  <a:gd name="connsiteY19" fmla="*/ 61314 h 2106413"/>
                  <a:gd name="connsiteX20" fmla="*/ 1141922 w 3376400"/>
                  <a:gd name="connsiteY20" fmla="*/ 30358 h 2106413"/>
                  <a:gd name="connsiteX21" fmla="*/ 1141922 w 3376400"/>
                  <a:gd name="connsiteY21" fmla="*/ 30358 h 2106413"/>
                  <a:gd name="connsiteX22" fmla="*/ 1182403 w 3376400"/>
                  <a:gd name="connsiteY22" fmla="*/ 27977 h 2106413"/>
                  <a:gd name="connsiteX23" fmla="*/ 1199072 w 3376400"/>
                  <a:gd name="connsiteY23" fmla="*/ 73221 h 2106413"/>
                  <a:gd name="connsiteX24" fmla="*/ 1201453 w 3376400"/>
                  <a:gd name="connsiteY24" fmla="*/ 94652 h 2106413"/>
                  <a:gd name="connsiteX25" fmla="*/ 1222884 w 3376400"/>
                  <a:gd name="connsiteY25" fmla="*/ 56552 h 2106413"/>
                  <a:gd name="connsiteX26" fmla="*/ 1246697 w 3376400"/>
                  <a:gd name="connsiteY26" fmla="*/ 37502 h 2106413"/>
                  <a:gd name="connsiteX27" fmla="*/ 1263366 w 3376400"/>
                  <a:gd name="connsiteY27" fmla="*/ 23214 h 2106413"/>
                  <a:gd name="connsiteX28" fmla="*/ 1287178 w 3376400"/>
                  <a:gd name="connsiteY28" fmla="*/ 4164 h 2106413"/>
                  <a:gd name="connsiteX29" fmla="*/ 1303847 w 3376400"/>
                  <a:gd name="connsiteY29" fmla="*/ 58933 h 2106413"/>
                  <a:gd name="connsiteX30" fmla="*/ 1310991 w 3376400"/>
                  <a:gd name="connsiteY30" fmla="*/ 87508 h 2106413"/>
                  <a:gd name="connsiteX31" fmla="*/ 1334803 w 3376400"/>
                  <a:gd name="connsiteY31" fmla="*/ 111321 h 2106413"/>
                  <a:gd name="connsiteX32" fmla="*/ 1356234 w 3376400"/>
                  <a:gd name="connsiteY32" fmla="*/ 118464 h 2106413"/>
                  <a:gd name="connsiteX33" fmla="*/ 1372903 w 3376400"/>
                  <a:gd name="connsiteY33" fmla="*/ 204189 h 2106413"/>
                  <a:gd name="connsiteX34" fmla="*/ 1403859 w 3376400"/>
                  <a:gd name="connsiteY34" fmla="*/ 328014 h 2106413"/>
                  <a:gd name="connsiteX35" fmla="*/ 1446722 w 3376400"/>
                  <a:gd name="connsiteY35" fmla="*/ 451839 h 2106413"/>
                  <a:gd name="connsiteX36" fmla="*/ 1494347 w 3376400"/>
                  <a:gd name="connsiteY36" fmla="*/ 592333 h 2106413"/>
                  <a:gd name="connsiteX37" fmla="*/ 1539591 w 3376400"/>
                  <a:gd name="connsiteY37" fmla="*/ 689964 h 2106413"/>
                  <a:gd name="connsiteX38" fmla="*/ 1589597 w 3376400"/>
                  <a:gd name="connsiteY38" fmla="*/ 792358 h 2106413"/>
                  <a:gd name="connsiteX39" fmla="*/ 1658653 w 3376400"/>
                  <a:gd name="connsiteY39" fmla="*/ 909039 h 2106413"/>
                  <a:gd name="connsiteX40" fmla="*/ 1727709 w 3376400"/>
                  <a:gd name="connsiteY40" fmla="*/ 1028102 h 2106413"/>
                  <a:gd name="connsiteX41" fmla="*/ 1799147 w 3376400"/>
                  <a:gd name="connsiteY41" fmla="*/ 1132877 h 2106413"/>
                  <a:gd name="connsiteX42" fmla="*/ 1909326 w 3376400"/>
                  <a:gd name="connsiteY42" fmla="*/ 896121 h 2106413"/>
                  <a:gd name="connsiteX43" fmla="*/ 2083763 w 3376400"/>
                  <a:gd name="connsiteY43" fmla="*/ 870738 h 2106413"/>
                  <a:gd name="connsiteX44" fmla="*/ 2337302 w 3376400"/>
                  <a:gd name="connsiteY44" fmla="*/ 861584 h 2106413"/>
                  <a:gd name="connsiteX45" fmla="*/ 2688098 w 3376400"/>
                  <a:gd name="connsiteY45" fmla="*/ 721299 h 2106413"/>
                  <a:gd name="connsiteX46" fmla="*/ 2835098 w 3376400"/>
                  <a:gd name="connsiteY46" fmla="*/ 1208967 h 2106413"/>
                  <a:gd name="connsiteX47" fmla="*/ 3032210 w 3376400"/>
                  <a:gd name="connsiteY47" fmla="*/ 1586404 h 2106413"/>
                  <a:gd name="connsiteX48" fmla="*/ 3376322 w 3376400"/>
                  <a:gd name="connsiteY48" fmla="*/ 2070728 h 2106413"/>
                  <a:gd name="connsiteX49" fmla="*/ 3068960 w 3376400"/>
                  <a:gd name="connsiteY49" fmla="*/ 2064049 h 2106413"/>
                  <a:gd name="connsiteX50" fmla="*/ 2130165 w 3376400"/>
                  <a:gd name="connsiteY50" fmla="*/ 2064048 h 2106413"/>
                  <a:gd name="connsiteX51" fmla="*/ 777100 w 3376400"/>
                  <a:gd name="connsiteY51" fmla="*/ 2064050 h 2106413"/>
                  <a:gd name="connsiteX52" fmla="*/ 277333 w 3376400"/>
                  <a:gd name="connsiteY52" fmla="*/ 2062559 h 2106413"/>
                  <a:gd name="connsiteX53" fmla="*/ 0 w 3376400"/>
                  <a:gd name="connsiteY53" fmla="*/ 1588503 h 2106413"/>
                  <a:gd name="connsiteX54" fmla="*/ 260023 w 3376400"/>
                  <a:gd name="connsiteY54" fmla="*/ 1453603 h 2106413"/>
                  <a:gd name="connsiteX55" fmla="*/ 433083 w 3376400"/>
                  <a:gd name="connsiteY55" fmla="*/ 1341313 h 2106413"/>
                  <a:gd name="connsiteX56" fmla="*/ 594387 w 3376400"/>
                  <a:gd name="connsiteY56" fmla="*/ 1236785 h 2106413"/>
                  <a:gd name="connsiteX57" fmla="*/ 662579 w 3376400"/>
                  <a:gd name="connsiteY57" fmla="*/ 1192781 h 2106413"/>
                  <a:gd name="connsiteX58" fmla="*/ 746046 w 3376400"/>
                  <a:gd name="connsiteY58" fmla="*/ 1114447 h 2106413"/>
                  <a:gd name="connsiteX59" fmla="*/ 855707 w 3376400"/>
                  <a:gd name="connsiteY59" fmla="*/ 1007909 h 2106413"/>
                  <a:gd name="connsiteX60" fmla="*/ 989522 w 3376400"/>
                  <a:gd name="connsiteY60" fmla="*/ 832839 h 2106413"/>
                  <a:gd name="connsiteX61" fmla="*/ 1034766 w 3376400"/>
                  <a:gd name="connsiteY61" fmla="*/ 723302 h 2106413"/>
                  <a:gd name="connsiteX62" fmla="*/ 1053816 w 3376400"/>
                  <a:gd name="connsiteY62" fmla="*/ 632814 h 2106413"/>
                  <a:gd name="connsiteX63" fmla="*/ 1053321 w 3376400"/>
                  <a:gd name="connsiteY63" fmla="*/ 549471 h 2106413"/>
                  <a:gd name="connsiteX64" fmla="*/ 1046301 w 3376400"/>
                  <a:gd name="connsiteY64" fmla="*/ 447077 h 2106413"/>
                  <a:gd name="connsiteX65" fmla="*/ 1022737 w 3376400"/>
                  <a:gd name="connsiteY65" fmla="*/ 352199 h 2106413"/>
                  <a:gd name="connsiteX66" fmla="*/ 1001058 w 3376400"/>
                  <a:gd name="connsiteY66" fmla="*/ 282771 h 2106413"/>
                  <a:gd name="connsiteX67" fmla="*/ 970100 w 3376400"/>
                  <a:gd name="connsiteY67" fmla="*/ 211457 h 2106413"/>
                  <a:gd name="connsiteX68" fmla="*/ 946659 w 3376400"/>
                  <a:gd name="connsiteY68" fmla="*/ 149421 h 2106413"/>
                  <a:gd name="connsiteX69" fmla="*/ 915703 w 3376400"/>
                  <a:gd name="connsiteY69" fmla="*/ 58933 h 2106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376400" h="2106413">
                    <a:moveTo>
                      <a:pt x="915703" y="58933"/>
                    </a:moveTo>
                    <a:cubicBezTo>
                      <a:pt x="913719" y="34327"/>
                      <a:pt x="928403" y="8530"/>
                      <a:pt x="934753" y="1783"/>
                    </a:cubicBezTo>
                    <a:cubicBezTo>
                      <a:pt x="941103" y="-4964"/>
                      <a:pt x="948247" y="8927"/>
                      <a:pt x="953803" y="18452"/>
                    </a:cubicBezTo>
                    <a:lnTo>
                      <a:pt x="968091" y="58933"/>
                    </a:lnTo>
                    <a:lnTo>
                      <a:pt x="984759" y="75602"/>
                    </a:lnTo>
                    <a:lnTo>
                      <a:pt x="994284" y="85127"/>
                    </a:lnTo>
                    <a:lnTo>
                      <a:pt x="1001428" y="120846"/>
                    </a:lnTo>
                    <a:lnTo>
                      <a:pt x="1010953" y="125608"/>
                    </a:lnTo>
                    <a:lnTo>
                      <a:pt x="1022859" y="120846"/>
                    </a:lnTo>
                    <a:lnTo>
                      <a:pt x="1030003" y="66077"/>
                    </a:lnTo>
                    <a:lnTo>
                      <a:pt x="1030003" y="66077"/>
                    </a:lnTo>
                    <a:lnTo>
                      <a:pt x="1046672" y="56552"/>
                    </a:lnTo>
                    <a:lnTo>
                      <a:pt x="1063341" y="73221"/>
                    </a:lnTo>
                    <a:lnTo>
                      <a:pt x="1063341" y="87508"/>
                    </a:lnTo>
                    <a:lnTo>
                      <a:pt x="1077628" y="54171"/>
                    </a:lnTo>
                    <a:cubicBezTo>
                      <a:pt x="1080009" y="44249"/>
                      <a:pt x="1084375" y="27977"/>
                      <a:pt x="1087153" y="27977"/>
                    </a:cubicBezTo>
                    <a:cubicBezTo>
                      <a:pt x="1089931" y="27977"/>
                      <a:pt x="1090328" y="43455"/>
                      <a:pt x="1094297" y="54171"/>
                    </a:cubicBezTo>
                    <a:lnTo>
                      <a:pt x="1101441" y="92271"/>
                    </a:lnTo>
                    <a:lnTo>
                      <a:pt x="1110966" y="104177"/>
                    </a:lnTo>
                    <a:lnTo>
                      <a:pt x="1125253" y="61314"/>
                    </a:lnTo>
                    <a:lnTo>
                      <a:pt x="1141922" y="30358"/>
                    </a:lnTo>
                    <a:lnTo>
                      <a:pt x="1141922" y="30358"/>
                    </a:lnTo>
                    <a:cubicBezTo>
                      <a:pt x="1148669" y="29961"/>
                      <a:pt x="1176847" y="12896"/>
                      <a:pt x="1182403" y="27977"/>
                    </a:cubicBezTo>
                    <a:lnTo>
                      <a:pt x="1199072" y="73221"/>
                    </a:lnTo>
                    <a:lnTo>
                      <a:pt x="1201453" y="94652"/>
                    </a:lnTo>
                    <a:lnTo>
                      <a:pt x="1222884" y="56552"/>
                    </a:lnTo>
                    <a:lnTo>
                      <a:pt x="1246697" y="37502"/>
                    </a:lnTo>
                    <a:lnTo>
                      <a:pt x="1263366" y="23214"/>
                    </a:lnTo>
                    <a:cubicBezTo>
                      <a:pt x="1270113" y="17658"/>
                      <a:pt x="1280431" y="-1789"/>
                      <a:pt x="1287178" y="4164"/>
                    </a:cubicBezTo>
                    <a:cubicBezTo>
                      <a:pt x="1293925" y="10117"/>
                      <a:pt x="1299878" y="45042"/>
                      <a:pt x="1303847" y="58933"/>
                    </a:cubicBezTo>
                    <a:lnTo>
                      <a:pt x="1310991" y="87508"/>
                    </a:lnTo>
                    <a:lnTo>
                      <a:pt x="1334803" y="111321"/>
                    </a:lnTo>
                    <a:lnTo>
                      <a:pt x="1356234" y="118464"/>
                    </a:lnTo>
                    <a:lnTo>
                      <a:pt x="1372903" y="204189"/>
                    </a:lnTo>
                    <a:lnTo>
                      <a:pt x="1403859" y="328014"/>
                    </a:lnTo>
                    <a:lnTo>
                      <a:pt x="1446722" y="451839"/>
                    </a:lnTo>
                    <a:lnTo>
                      <a:pt x="1494347" y="592333"/>
                    </a:lnTo>
                    <a:lnTo>
                      <a:pt x="1539591" y="689964"/>
                    </a:lnTo>
                    <a:lnTo>
                      <a:pt x="1589597" y="792358"/>
                    </a:lnTo>
                    <a:lnTo>
                      <a:pt x="1658653" y="909039"/>
                    </a:lnTo>
                    <a:lnTo>
                      <a:pt x="1727709" y="1028102"/>
                    </a:lnTo>
                    <a:lnTo>
                      <a:pt x="1799147" y="1132877"/>
                    </a:lnTo>
                    <a:lnTo>
                      <a:pt x="1909326" y="896121"/>
                    </a:lnTo>
                    <a:cubicBezTo>
                      <a:pt x="1991285" y="1007193"/>
                      <a:pt x="2012434" y="876494"/>
                      <a:pt x="2083763" y="870738"/>
                    </a:cubicBezTo>
                    <a:cubicBezTo>
                      <a:pt x="2155092" y="864982"/>
                      <a:pt x="2286137" y="794079"/>
                      <a:pt x="2337302" y="861584"/>
                    </a:cubicBezTo>
                    <a:cubicBezTo>
                      <a:pt x="2388467" y="929089"/>
                      <a:pt x="2613484" y="642248"/>
                      <a:pt x="2688098" y="721299"/>
                    </a:cubicBezTo>
                    <a:cubicBezTo>
                      <a:pt x="2762712" y="800351"/>
                      <a:pt x="2777746" y="1064783"/>
                      <a:pt x="2835098" y="1208967"/>
                    </a:cubicBezTo>
                    <a:cubicBezTo>
                      <a:pt x="2892450" y="1353151"/>
                      <a:pt x="3061722" y="1508467"/>
                      <a:pt x="3032210" y="1586404"/>
                    </a:cubicBezTo>
                    <a:cubicBezTo>
                      <a:pt x="3002698" y="1664341"/>
                      <a:pt x="3372981" y="1987224"/>
                      <a:pt x="3376322" y="2070728"/>
                    </a:cubicBezTo>
                    <a:cubicBezTo>
                      <a:pt x="3379663" y="2154232"/>
                      <a:pt x="3276653" y="2065163"/>
                      <a:pt x="3068960" y="2064049"/>
                    </a:cubicBezTo>
                    <a:lnTo>
                      <a:pt x="2130165" y="2064048"/>
                    </a:lnTo>
                    <a:lnTo>
                      <a:pt x="777100" y="2064050"/>
                    </a:lnTo>
                    <a:lnTo>
                      <a:pt x="277333" y="2062559"/>
                    </a:lnTo>
                    <a:lnTo>
                      <a:pt x="0" y="1588503"/>
                    </a:lnTo>
                    <a:lnTo>
                      <a:pt x="260023" y="1453603"/>
                    </a:lnTo>
                    <a:lnTo>
                      <a:pt x="433083" y="1341313"/>
                    </a:lnTo>
                    <a:lnTo>
                      <a:pt x="594387" y="1236785"/>
                    </a:lnTo>
                    <a:cubicBezTo>
                      <a:pt x="634306" y="1212030"/>
                      <a:pt x="637303" y="1213171"/>
                      <a:pt x="662579" y="1192781"/>
                    </a:cubicBezTo>
                    <a:cubicBezTo>
                      <a:pt x="687855" y="1172391"/>
                      <a:pt x="713858" y="1145259"/>
                      <a:pt x="746046" y="1114447"/>
                    </a:cubicBezTo>
                    <a:cubicBezTo>
                      <a:pt x="778234" y="1083635"/>
                      <a:pt x="819153" y="1043422"/>
                      <a:pt x="855707" y="1007909"/>
                    </a:cubicBezTo>
                    <a:cubicBezTo>
                      <a:pt x="896286" y="960974"/>
                      <a:pt x="974441" y="869351"/>
                      <a:pt x="989522" y="832839"/>
                    </a:cubicBezTo>
                    <a:lnTo>
                      <a:pt x="1034766" y="723302"/>
                    </a:lnTo>
                    <a:cubicBezTo>
                      <a:pt x="1045482" y="689965"/>
                      <a:pt x="1053981" y="660595"/>
                      <a:pt x="1053816" y="632814"/>
                    </a:cubicBezTo>
                    <a:lnTo>
                      <a:pt x="1053321" y="549471"/>
                    </a:lnTo>
                    <a:cubicBezTo>
                      <a:pt x="1053156" y="521690"/>
                      <a:pt x="1051398" y="479956"/>
                      <a:pt x="1046301" y="447077"/>
                    </a:cubicBezTo>
                    <a:cubicBezTo>
                      <a:pt x="1041204" y="414198"/>
                      <a:pt x="1029963" y="375342"/>
                      <a:pt x="1022737" y="352199"/>
                    </a:cubicBezTo>
                    <a:lnTo>
                      <a:pt x="1001058" y="282771"/>
                    </a:lnTo>
                    <a:lnTo>
                      <a:pt x="970100" y="211457"/>
                    </a:lnTo>
                    <a:lnTo>
                      <a:pt x="946659" y="149421"/>
                    </a:lnTo>
                    <a:lnTo>
                      <a:pt x="915703" y="58933"/>
                    </a:ln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522" name="Freeform 20">
                <a:extLst>
                  <a:ext uri="{FF2B5EF4-FFF2-40B4-BE49-F238E27FC236}">
                    <a16:creationId xmlns:a16="http://schemas.microsoft.com/office/drawing/2014/main" id="{C2C9AEC2-0809-4C60-884C-805019005449}"/>
                  </a:ext>
                </a:extLst>
              </p:cNvPr>
              <p:cNvSpPr/>
              <p:nvPr/>
            </p:nvSpPr>
            <p:spPr bwMode="auto">
              <a:xfrm>
                <a:off x="5518041" y="4881361"/>
                <a:ext cx="282328" cy="120451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23" name="Freeform 21">
                <a:extLst>
                  <a:ext uri="{FF2B5EF4-FFF2-40B4-BE49-F238E27FC236}">
                    <a16:creationId xmlns:a16="http://schemas.microsoft.com/office/drawing/2014/main" id="{78C2B59F-899A-49E0-84F4-F258AF9C51A8}"/>
                  </a:ext>
                </a:extLst>
              </p:cNvPr>
              <p:cNvSpPr/>
              <p:nvPr/>
            </p:nvSpPr>
            <p:spPr bwMode="auto">
              <a:xfrm>
                <a:off x="5518041" y="4905979"/>
                <a:ext cx="475268" cy="170566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6 w 897731"/>
                  <a:gd name="connsiteY30" fmla="*/ 254747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6 w 897731"/>
                  <a:gd name="connsiteY30" fmla="*/ 254747 h 347662"/>
                  <a:gd name="connsiteX31" fmla="*/ 65257 w 897731"/>
                  <a:gd name="connsiteY31" fmla="*/ 283826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24261"/>
                  <a:gd name="connsiteX1" fmla="*/ 628650 w 897731"/>
                  <a:gd name="connsiteY1" fmla="*/ 4762 h 324261"/>
                  <a:gd name="connsiteX2" fmla="*/ 695325 w 897731"/>
                  <a:gd name="connsiteY2" fmla="*/ 11906 h 324261"/>
                  <a:gd name="connsiteX3" fmla="*/ 781050 w 897731"/>
                  <a:gd name="connsiteY3" fmla="*/ 14287 h 324261"/>
                  <a:gd name="connsiteX4" fmla="*/ 819150 w 897731"/>
                  <a:gd name="connsiteY4" fmla="*/ 14287 h 324261"/>
                  <a:gd name="connsiteX5" fmla="*/ 838200 w 897731"/>
                  <a:gd name="connsiteY5" fmla="*/ 14287 h 324261"/>
                  <a:gd name="connsiteX6" fmla="*/ 845344 w 897731"/>
                  <a:gd name="connsiteY6" fmla="*/ 21431 h 324261"/>
                  <a:gd name="connsiteX7" fmla="*/ 869156 w 897731"/>
                  <a:gd name="connsiteY7" fmla="*/ 16669 h 324261"/>
                  <a:gd name="connsiteX8" fmla="*/ 878681 w 897731"/>
                  <a:gd name="connsiteY8" fmla="*/ 11906 h 324261"/>
                  <a:gd name="connsiteX9" fmla="*/ 897731 w 897731"/>
                  <a:gd name="connsiteY9" fmla="*/ 30956 h 324261"/>
                  <a:gd name="connsiteX10" fmla="*/ 864394 w 897731"/>
                  <a:gd name="connsiteY10" fmla="*/ 61912 h 324261"/>
                  <a:gd name="connsiteX11" fmla="*/ 842962 w 897731"/>
                  <a:gd name="connsiteY11" fmla="*/ 111918 h 324261"/>
                  <a:gd name="connsiteX12" fmla="*/ 797718 w 897731"/>
                  <a:gd name="connsiteY12" fmla="*/ 140493 h 324261"/>
                  <a:gd name="connsiteX13" fmla="*/ 771525 w 897731"/>
                  <a:gd name="connsiteY13" fmla="*/ 121444 h 324261"/>
                  <a:gd name="connsiteX14" fmla="*/ 750094 w 897731"/>
                  <a:gd name="connsiteY14" fmla="*/ 100013 h 324261"/>
                  <a:gd name="connsiteX15" fmla="*/ 726281 w 897731"/>
                  <a:gd name="connsiteY15" fmla="*/ 76200 h 324261"/>
                  <a:gd name="connsiteX16" fmla="*/ 704850 w 897731"/>
                  <a:gd name="connsiteY16" fmla="*/ 100013 h 324261"/>
                  <a:gd name="connsiteX17" fmla="*/ 678657 w 897731"/>
                  <a:gd name="connsiteY17" fmla="*/ 128587 h 324261"/>
                  <a:gd name="connsiteX18" fmla="*/ 633412 w 897731"/>
                  <a:gd name="connsiteY18" fmla="*/ 71437 h 324261"/>
                  <a:gd name="connsiteX19" fmla="*/ 600075 w 897731"/>
                  <a:gd name="connsiteY19" fmla="*/ 88106 h 324261"/>
                  <a:gd name="connsiteX20" fmla="*/ 559594 w 897731"/>
                  <a:gd name="connsiteY20" fmla="*/ 135731 h 324261"/>
                  <a:gd name="connsiteX21" fmla="*/ 492918 w 897731"/>
                  <a:gd name="connsiteY21" fmla="*/ 228600 h 324261"/>
                  <a:gd name="connsiteX22" fmla="*/ 440531 w 897731"/>
                  <a:gd name="connsiteY22" fmla="*/ 264319 h 324261"/>
                  <a:gd name="connsiteX23" fmla="*/ 378619 w 897731"/>
                  <a:gd name="connsiteY23" fmla="*/ 266700 h 324261"/>
                  <a:gd name="connsiteX24" fmla="*/ 335756 w 897731"/>
                  <a:gd name="connsiteY24" fmla="*/ 242888 h 324261"/>
                  <a:gd name="connsiteX25" fmla="*/ 277643 w 897731"/>
                  <a:gd name="connsiteY25" fmla="*/ 260472 h 324261"/>
                  <a:gd name="connsiteX26" fmla="*/ 244764 w 897731"/>
                  <a:gd name="connsiteY26" fmla="*/ 284789 h 324261"/>
                  <a:gd name="connsiteX27" fmla="*/ 205244 w 897731"/>
                  <a:gd name="connsiteY27" fmla="*/ 308600 h 324261"/>
                  <a:gd name="connsiteX28" fmla="*/ 185281 w 897731"/>
                  <a:gd name="connsiteY28" fmla="*/ 288590 h 324261"/>
                  <a:gd name="connsiteX29" fmla="*/ 157162 w 897731"/>
                  <a:gd name="connsiteY29" fmla="*/ 268576 h 324261"/>
                  <a:gd name="connsiteX30" fmla="*/ 109536 w 897731"/>
                  <a:gd name="connsiteY30" fmla="*/ 254747 h 324261"/>
                  <a:gd name="connsiteX31" fmla="*/ 65257 w 897731"/>
                  <a:gd name="connsiteY31" fmla="*/ 283826 h 324261"/>
                  <a:gd name="connsiteX32" fmla="*/ 4763 w 897731"/>
                  <a:gd name="connsiteY32" fmla="*/ 324261 h 324261"/>
                  <a:gd name="connsiteX33" fmla="*/ 0 w 897731"/>
                  <a:gd name="connsiteY33" fmla="*/ 178594 h 324261"/>
                  <a:gd name="connsiteX34" fmla="*/ 52387 w 897731"/>
                  <a:gd name="connsiteY34" fmla="*/ 133350 h 324261"/>
                  <a:gd name="connsiteX35" fmla="*/ 85725 w 897731"/>
                  <a:gd name="connsiteY35" fmla="*/ 116681 h 324261"/>
                  <a:gd name="connsiteX36" fmla="*/ 161925 w 897731"/>
                  <a:gd name="connsiteY36" fmla="*/ 169068 h 324261"/>
                  <a:gd name="connsiteX37" fmla="*/ 190500 w 897731"/>
                  <a:gd name="connsiteY37" fmla="*/ 176212 h 324261"/>
                  <a:gd name="connsiteX38" fmla="*/ 207169 w 897731"/>
                  <a:gd name="connsiteY38" fmla="*/ 166687 h 324261"/>
                  <a:gd name="connsiteX39" fmla="*/ 242887 w 897731"/>
                  <a:gd name="connsiteY39" fmla="*/ 145256 h 324261"/>
                  <a:gd name="connsiteX40" fmla="*/ 304800 w 897731"/>
                  <a:gd name="connsiteY40" fmla="*/ 126206 h 324261"/>
                  <a:gd name="connsiteX41" fmla="*/ 364331 w 897731"/>
                  <a:gd name="connsiteY41" fmla="*/ 154781 h 324261"/>
                  <a:gd name="connsiteX42" fmla="*/ 411956 w 897731"/>
                  <a:gd name="connsiteY42" fmla="*/ 157162 h 324261"/>
                  <a:gd name="connsiteX43" fmla="*/ 435769 w 897731"/>
                  <a:gd name="connsiteY43" fmla="*/ 135731 h 324261"/>
                  <a:gd name="connsiteX44" fmla="*/ 469106 w 897731"/>
                  <a:gd name="connsiteY44" fmla="*/ 92869 h 324261"/>
                  <a:gd name="connsiteX45" fmla="*/ 504825 w 897731"/>
                  <a:gd name="connsiteY45" fmla="*/ 45244 h 324261"/>
                  <a:gd name="connsiteX46" fmla="*/ 533400 w 897731"/>
                  <a:gd name="connsiteY46" fmla="*/ 0 h 32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24261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1137" y="255313"/>
                      <a:pt x="277643" y="260472"/>
                    </a:cubicBezTo>
                    <a:cubicBezTo>
                      <a:pt x="263356" y="262059"/>
                      <a:pt x="256831" y="276768"/>
                      <a:pt x="244764" y="284789"/>
                    </a:cubicBezTo>
                    <a:cubicBezTo>
                      <a:pt x="232698" y="292810"/>
                      <a:pt x="215158" y="307967"/>
                      <a:pt x="205244" y="308600"/>
                    </a:cubicBezTo>
                    <a:cubicBezTo>
                      <a:pt x="195330" y="309233"/>
                      <a:pt x="194409" y="294146"/>
                      <a:pt x="185281" y="288590"/>
                    </a:cubicBezTo>
                    <a:lnTo>
                      <a:pt x="157162" y="268576"/>
                    </a:lnTo>
                    <a:cubicBezTo>
                      <a:pt x="145653" y="264607"/>
                      <a:pt x="124853" y="252205"/>
                      <a:pt x="109536" y="254747"/>
                    </a:cubicBezTo>
                    <a:cubicBezTo>
                      <a:pt x="94219" y="257289"/>
                      <a:pt x="84307" y="264776"/>
                      <a:pt x="65257" y="283826"/>
                    </a:cubicBezTo>
                    <a:lnTo>
                      <a:pt x="4763" y="324261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4" name="Freeform 22">
                <a:extLst>
                  <a:ext uri="{FF2B5EF4-FFF2-40B4-BE49-F238E27FC236}">
                    <a16:creationId xmlns:a16="http://schemas.microsoft.com/office/drawing/2014/main" id="{7478DBAA-4766-4A10-9BC9-0F616D28D8A8}"/>
                  </a:ext>
                </a:extLst>
              </p:cNvPr>
              <p:cNvSpPr/>
              <p:nvPr/>
            </p:nvSpPr>
            <p:spPr bwMode="auto">
              <a:xfrm>
                <a:off x="5518926" y="4920926"/>
                <a:ext cx="526601" cy="242661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74288 w 992980"/>
                  <a:gd name="connsiteY48" fmla="*/ 381001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74288 w 992980"/>
                  <a:gd name="connsiteY48" fmla="*/ 381001 h 483394"/>
                  <a:gd name="connsiteX49" fmla="*/ 66207 w 992980"/>
                  <a:gd name="connsiteY49" fmla="*/ 401002 h 483394"/>
                  <a:gd name="connsiteX50" fmla="*/ 2380 w 992980"/>
                  <a:gd name="connsiteY50" fmla="*/ 483394 h 483394"/>
                  <a:gd name="connsiteX0" fmla="*/ 49 w 1000663"/>
                  <a:gd name="connsiteY0" fmla="*/ 470059 h 470059"/>
                  <a:gd name="connsiteX1" fmla="*/ 7683 w 1000663"/>
                  <a:gd name="connsiteY1" fmla="*/ 321469 h 470059"/>
                  <a:gd name="connsiteX2" fmla="*/ 67213 w 1000663"/>
                  <a:gd name="connsiteY2" fmla="*/ 254794 h 470059"/>
                  <a:gd name="connsiteX3" fmla="*/ 129145 w 1000663"/>
                  <a:gd name="connsiteY3" fmla="*/ 220027 h 470059"/>
                  <a:gd name="connsiteX4" fmla="*/ 169607 w 1000663"/>
                  <a:gd name="connsiteY4" fmla="*/ 250031 h 470059"/>
                  <a:gd name="connsiteX5" fmla="*/ 207707 w 1000663"/>
                  <a:gd name="connsiteY5" fmla="*/ 280987 h 470059"/>
                  <a:gd name="connsiteX6" fmla="*/ 257713 w 1000663"/>
                  <a:gd name="connsiteY6" fmla="*/ 257175 h 470059"/>
                  <a:gd name="connsiteX7" fmla="*/ 283907 w 1000663"/>
                  <a:gd name="connsiteY7" fmla="*/ 247650 h 470059"/>
                  <a:gd name="connsiteX8" fmla="*/ 324388 w 1000663"/>
                  <a:gd name="connsiteY8" fmla="*/ 214312 h 470059"/>
                  <a:gd name="connsiteX9" fmla="*/ 338676 w 1000663"/>
                  <a:gd name="connsiteY9" fmla="*/ 209550 h 470059"/>
                  <a:gd name="connsiteX10" fmla="*/ 376776 w 1000663"/>
                  <a:gd name="connsiteY10" fmla="*/ 235744 h 470059"/>
                  <a:gd name="connsiteX11" fmla="*/ 431545 w 1000663"/>
                  <a:gd name="connsiteY11" fmla="*/ 238125 h 470059"/>
                  <a:gd name="connsiteX12" fmla="*/ 491076 w 1000663"/>
                  <a:gd name="connsiteY12" fmla="*/ 207169 h 470059"/>
                  <a:gd name="connsiteX13" fmla="*/ 560132 w 1000663"/>
                  <a:gd name="connsiteY13" fmla="*/ 114300 h 470059"/>
                  <a:gd name="connsiteX14" fmla="*/ 583945 w 1000663"/>
                  <a:gd name="connsiteY14" fmla="*/ 78581 h 470059"/>
                  <a:gd name="connsiteX15" fmla="*/ 629188 w 1000663"/>
                  <a:gd name="connsiteY15" fmla="*/ 38100 h 470059"/>
                  <a:gd name="connsiteX16" fmla="*/ 648238 w 1000663"/>
                  <a:gd name="connsiteY16" fmla="*/ 47625 h 470059"/>
                  <a:gd name="connsiteX17" fmla="*/ 681576 w 1000663"/>
                  <a:gd name="connsiteY17" fmla="*/ 90487 h 470059"/>
                  <a:gd name="connsiteX18" fmla="*/ 703007 w 1000663"/>
                  <a:gd name="connsiteY18" fmla="*/ 76200 h 470059"/>
                  <a:gd name="connsiteX19" fmla="*/ 731582 w 1000663"/>
                  <a:gd name="connsiteY19" fmla="*/ 52387 h 470059"/>
                  <a:gd name="connsiteX20" fmla="*/ 774445 w 1000663"/>
                  <a:gd name="connsiteY20" fmla="*/ 76199 h 470059"/>
                  <a:gd name="connsiteX21" fmla="*/ 795876 w 1000663"/>
                  <a:gd name="connsiteY21" fmla="*/ 111919 h 470059"/>
                  <a:gd name="connsiteX22" fmla="*/ 841120 w 1000663"/>
                  <a:gd name="connsiteY22" fmla="*/ 85724 h 470059"/>
                  <a:gd name="connsiteX23" fmla="*/ 872076 w 1000663"/>
                  <a:gd name="connsiteY23" fmla="*/ 33337 h 470059"/>
                  <a:gd name="connsiteX24" fmla="*/ 903032 w 1000663"/>
                  <a:gd name="connsiteY24" fmla="*/ 2381 h 470059"/>
                  <a:gd name="connsiteX25" fmla="*/ 945895 w 1000663"/>
                  <a:gd name="connsiteY25" fmla="*/ 0 h 470059"/>
                  <a:gd name="connsiteX26" fmla="*/ 991138 w 1000663"/>
                  <a:gd name="connsiteY26" fmla="*/ 4762 h 470059"/>
                  <a:gd name="connsiteX27" fmla="*/ 1000663 w 1000663"/>
                  <a:gd name="connsiteY27" fmla="*/ 19050 h 470059"/>
                  <a:gd name="connsiteX28" fmla="*/ 922082 w 1000663"/>
                  <a:gd name="connsiteY28" fmla="*/ 171450 h 470059"/>
                  <a:gd name="connsiteX29" fmla="*/ 874457 w 1000663"/>
                  <a:gd name="connsiteY29" fmla="*/ 226219 h 470059"/>
                  <a:gd name="connsiteX30" fmla="*/ 822070 w 1000663"/>
                  <a:gd name="connsiteY30" fmla="*/ 240506 h 470059"/>
                  <a:gd name="connsiteX31" fmla="*/ 779207 w 1000663"/>
                  <a:gd name="connsiteY31" fmla="*/ 219075 h 470059"/>
                  <a:gd name="connsiteX32" fmla="*/ 731582 w 1000663"/>
                  <a:gd name="connsiteY32" fmla="*/ 202406 h 470059"/>
                  <a:gd name="connsiteX33" fmla="*/ 703007 w 1000663"/>
                  <a:gd name="connsiteY33" fmla="*/ 214312 h 470059"/>
                  <a:gd name="connsiteX34" fmla="*/ 683957 w 1000663"/>
                  <a:gd name="connsiteY34" fmla="*/ 240506 h 470059"/>
                  <a:gd name="connsiteX35" fmla="*/ 660145 w 1000663"/>
                  <a:gd name="connsiteY35" fmla="*/ 228600 h 470059"/>
                  <a:gd name="connsiteX36" fmla="*/ 638713 w 1000663"/>
                  <a:gd name="connsiteY36" fmla="*/ 226219 h 470059"/>
                  <a:gd name="connsiteX37" fmla="*/ 588707 w 1000663"/>
                  <a:gd name="connsiteY37" fmla="*/ 280988 h 470059"/>
                  <a:gd name="connsiteX38" fmla="*/ 495838 w 1000663"/>
                  <a:gd name="connsiteY38" fmla="*/ 361950 h 470059"/>
                  <a:gd name="connsiteX39" fmla="*/ 433926 w 1000663"/>
                  <a:gd name="connsiteY39" fmla="*/ 404812 h 470059"/>
                  <a:gd name="connsiteX40" fmla="*/ 379157 w 1000663"/>
                  <a:gd name="connsiteY40" fmla="*/ 402431 h 470059"/>
                  <a:gd name="connsiteX41" fmla="*/ 343438 w 1000663"/>
                  <a:gd name="connsiteY41" fmla="*/ 385762 h 470059"/>
                  <a:gd name="connsiteX42" fmla="*/ 310101 w 1000663"/>
                  <a:gd name="connsiteY42" fmla="*/ 364331 h 470059"/>
                  <a:gd name="connsiteX43" fmla="*/ 279268 w 1000663"/>
                  <a:gd name="connsiteY43" fmla="*/ 379115 h 470059"/>
                  <a:gd name="connsiteX44" fmla="*/ 236282 w 1000663"/>
                  <a:gd name="connsiteY44" fmla="*/ 404812 h 470059"/>
                  <a:gd name="connsiteX45" fmla="*/ 192951 w 1000663"/>
                  <a:gd name="connsiteY45" fmla="*/ 410528 h 470059"/>
                  <a:gd name="connsiteX46" fmla="*/ 160571 w 1000663"/>
                  <a:gd name="connsiteY46" fmla="*/ 392430 h 470059"/>
                  <a:gd name="connsiteX47" fmla="*/ 113414 w 1000663"/>
                  <a:gd name="connsiteY47" fmla="*/ 367666 h 470059"/>
                  <a:gd name="connsiteX48" fmla="*/ 81971 w 1000663"/>
                  <a:gd name="connsiteY48" fmla="*/ 381001 h 470059"/>
                  <a:gd name="connsiteX49" fmla="*/ 73890 w 1000663"/>
                  <a:gd name="connsiteY49" fmla="*/ 401002 h 470059"/>
                  <a:gd name="connsiteX50" fmla="*/ 49 w 1000663"/>
                  <a:gd name="connsiteY50" fmla="*/ 470059 h 470059"/>
                  <a:gd name="connsiteX0" fmla="*/ 49 w 1000663"/>
                  <a:gd name="connsiteY0" fmla="*/ 470059 h 470059"/>
                  <a:gd name="connsiteX1" fmla="*/ 7683 w 1000663"/>
                  <a:gd name="connsiteY1" fmla="*/ 321469 h 470059"/>
                  <a:gd name="connsiteX2" fmla="*/ 67213 w 1000663"/>
                  <a:gd name="connsiteY2" fmla="*/ 254794 h 470059"/>
                  <a:gd name="connsiteX3" fmla="*/ 129145 w 1000663"/>
                  <a:gd name="connsiteY3" fmla="*/ 220027 h 470059"/>
                  <a:gd name="connsiteX4" fmla="*/ 169607 w 1000663"/>
                  <a:gd name="connsiteY4" fmla="*/ 250031 h 470059"/>
                  <a:gd name="connsiteX5" fmla="*/ 207707 w 1000663"/>
                  <a:gd name="connsiteY5" fmla="*/ 280987 h 470059"/>
                  <a:gd name="connsiteX6" fmla="*/ 257713 w 1000663"/>
                  <a:gd name="connsiteY6" fmla="*/ 257175 h 470059"/>
                  <a:gd name="connsiteX7" fmla="*/ 283907 w 1000663"/>
                  <a:gd name="connsiteY7" fmla="*/ 247650 h 470059"/>
                  <a:gd name="connsiteX8" fmla="*/ 324388 w 1000663"/>
                  <a:gd name="connsiteY8" fmla="*/ 214312 h 470059"/>
                  <a:gd name="connsiteX9" fmla="*/ 338676 w 1000663"/>
                  <a:gd name="connsiteY9" fmla="*/ 209550 h 470059"/>
                  <a:gd name="connsiteX10" fmla="*/ 376776 w 1000663"/>
                  <a:gd name="connsiteY10" fmla="*/ 235744 h 470059"/>
                  <a:gd name="connsiteX11" fmla="*/ 431545 w 1000663"/>
                  <a:gd name="connsiteY11" fmla="*/ 238125 h 470059"/>
                  <a:gd name="connsiteX12" fmla="*/ 491076 w 1000663"/>
                  <a:gd name="connsiteY12" fmla="*/ 207169 h 470059"/>
                  <a:gd name="connsiteX13" fmla="*/ 560132 w 1000663"/>
                  <a:gd name="connsiteY13" fmla="*/ 114300 h 470059"/>
                  <a:gd name="connsiteX14" fmla="*/ 583945 w 1000663"/>
                  <a:gd name="connsiteY14" fmla="*/ 78581 h 470059"/>
                  <a:gd name="connsiteX15" fmla="*/ 629188 w 1000663"/>
                  <a:gd name="connsiteY15" fmla="*/ 38100 h 470059"/>
                  <a:gd name="connsiteX16" fmla="*/ 648238 w 1000663"/>
                  <a:gd name="connsiteY16" fmla="*/ 47625 h 470059"/>
                  <a:gd name="connsiteX17" fmla="*/ 681576 w 1000663"/>
                  <a:gd name="connsiteY17" fmla="*/ 90487 h 470059"/>
                  <a:gd name="connsiteX18" fmla="*/ 703007 w 1000663"/>
                  <a:gd name="connsiteY18" fmla="*/ 76200 h 470059"/>
                  <a:gd name="connsiteX19" fmla="*/ 731582 w 1000663"/>
                  <a:gd name="connsiteY19" fmla="*/ 52387 h 470059"/>
                  <a:gd name="connsiteX20" fmla="*/ 774445 w 1000663"/>
                  <a:gd name="connsiteY20" fmla="*/ 76199 h 470059"/>
                  <a:gd name="connsiteX21" fmla="*/ 795876 w 1000663"/>
                  <a:gd name="connsiteY21" fmla="*/ 111919 h 470059"/>
                  <a:gd name="connsiteX22" fmla="*/ 841120 w 1000663"/>
                  <a:gd name="connsiteY22" fmla="*/ 85724 h 470059"/>
                  <a:gd name="connsiteX23" fmla="*/ 872076 w 1000663"/>
                  <a:gd name="connsiteY23" fmla="*/ 33337 h 470059"/>
                  <a:gd name="connsiteX24" fmla="*/ 903032 w 1000663"/>
                  <a:gd name="connsiteY24" fmla="*/ 2381 h 470059"/>
                  <a:gd name="connsiteX25" fmla="*/ 945895 w 1000663"/>
                  <a:gd name="connsiteY25" fmla="*/ 0 h 470059"/>
                  <a:gd name="connsiteX26" fmla="*/ 991138 w 1000663"/>
                  <a:gd name="connsiteY26" fmla="*/ 4762 h 470059"/>
                  <a:gd name="connsiteX27" fmla="*/ 1000663 w 1000663"/>
                  <a:gd name="connsiteY27" fmla="*/ 19050 h 470059"/>
                  <a:gd name="connsiteX28" fmla="*/ 922082 w 1000663"/>
                  <a:gd name="connsiteY28" fmla="*/ 171450 h 470059"/>
                  <a:gd name="connsiteX29" fmla="*/ 874457 w 1000663"/>
                  <a:gd name="connsiteY29" fmla="*/ 226219 h 470059"/>
                  <a:gd name="connsiteX30" fmla="*/ 822070 w 1000663"/>
                  <a:gd name="connsiteY30" fmla="*/ 240506 h 470059"/>
                  <a:gd name="connsiteX31" fmla="*/ 779207 w 1000663"/>
                  <a:gd name="connsiteY31" fmla="*/ 219075 h 470059"/>
                  <a:gd name="connsiteX32" fmla="*/ 731582 w 1000663"/>
                  <a:gd name="connsiteY32" fmla="*/ 202406 h 470059"/>
                  <a:gd name="connsiteX33" fmla="*/ 703007 w 1000663"/>
                  <a:gd name="connsiteY33" fmla="*/ 214312 h 470059"/>
                  <a:gd name="connsiteX34" fmla="*/ 683957 w 1000663"/>
                  <a:gd name="connsiteY34" fmla="*/ 240506 h 470059"/>
                  <a:gd name="connsiteX35" fmla="*/ 660145 w 1000663"/>
                  <a:gd name="connsiteY35" fmla="*/ 228600 h 470059"/>
                  <a:gd name="connsiteX36" fmla="*/ 638713 w 1000663"/>
                  <a:gd name="connsiteY36" fmla="*/ 226219 h 470059"/>
                  <a:gd name="connsiteX37" fmla="*/ 588707 w 1000663"/>
                  <a:gd name="connsiteY37" fmla="*/ 280988 h 470059"/>
                  <a:gd name="connsiteX38" fmla="*/ 495838 w 1000663"/>
                  <a:gd name="connsiteY38" fmla="*/ 361950 h 470059"/>
                  <a:gd name="connsiteX39" fmla="*/ 433926 w 1000663"/>
                  <a:gd name="connsiteY39" fmla="*/ 404812 h 470059"/>
                  <a:gd name="connsiteX40" fmla="*/ 379157 w 1000663"/>
                  <a:gd name="connsiteY40" fmla="*/ 402431 h 470059"/>
                  <a:gd name="connsiteX41" fmla="*/ 343438 w 1000663"/>
                  <a:gd name="connsiteY41" fmla="*/ 385762 h 470059"/>
                  <a:gd name="connsiteX42" fmla="*/ 310101 w 1000663"/>
                  <a:gd name="connsiteY42" fmla="*/ 364331 h 470059"/>
                  <a:gd name="connsiteX43" fmla="*/ 279268 w 1000663"/>
                  <a:gd name="connsiteY43" fmla="*/ 379115 h 470059"/>
                  <a:gd name="connsiteX44" fmla="*/ 242959 w 1000663"/>
                  <a:gd name="connsiteY44" fmla="*/ 394810 h 470059"/>
                  <a:gd name="connsiteX45" fmla="*/ 192951 w 1000663"/>
                  <a:gd name="connsiteY45" fmla="*/ 410528 h 470059"/>
                  <a:gd name="connsiteX46" fmla="*/ 160571 w 1000663"/>
                  <a:gd name="connsiteY46" fmla="*/ 392430 h 470059"/>
                  <a:gd name="connsiteX47" fmla="*/ 113414 w 1000663"/>
                  <a:gd name="connsiteY47" fmla="*/ 367666 h 470059"/>
                  <a:gd name="connsiteX48" fmla="*/ 81971 w 1000663"/>
                  <a:gd name="connsiteY48" fmla="*/ 381001 h 470059"/>
                  <a:gd name="connsiteX49" fmla="*/ 73890 w 1000663"/>
                  <a:gd name="connsiteY49" fmla="*/ 401002 h 470059"/>
                  <a:gd name="connsiteX50" fmla="*/ 49 w 1000663"/>
                  <a:gd name="connsiteY50" fmla="*/ 470059 h 470059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1924 w 992980"/>
                  <a:gd name="connsiteY4" fmla="*/ 250031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76224 w 992980"/>
                  <a:gd name="connsiteY7" fmla="*/ 247650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1924 w 992980"/>
                  <a:gd name="connsiteY4" fmla="*/ 250031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3361 w 992980"/>
                  <a:gd name="connsiteY5" fmla="*/ 267652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3361 w 992980"/>
                  <a:gd name="connsiteY5" fmla="*/ 267652 h 460057"/>
                  <a:gd name="connsiteX6" fmla="*/ 250030 w 992980"/>
                  <a:gd name="connsiteY6" fmla="*/ 243840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60057">
                    <a:moveTo>
                      <a:pt x="2380" y="460057"/>
                    </a:moveTo>
                    <a:cubicBezTo>
                      <a:pt x="1587" y="406082"/>
                      <a:pt x="793" y="375444"/>
                      <a:pt x="0" y="321469"/>
                    </a:cubicBezTo>
                    <a:cubicBezTo>
                      <a:pt x="9525" y="283369"/>
                      <a:pt x="39286" y="271701"/>
                      <a:pt x="59530" y="254794"/>
                    </a:cubicBezTo>
                    <a:cubicBezTo>
                      <a:pt x="79774" y="237887"/>
                      <a:pt x="102412" y="214471"/>
                      <a:pt x="121462" y="220027"/>
                    </a:cubicBezTo>
                    <a:cubicBezTo>
                      <a:pt x="140512" y="225583"/>
                      <a:pt x="149548" y="237809"/>
                      <a:pt x="168598" y="243365"/>
                    </a:cubicBezTo>
                    <a:cubicBezTo>
                      <a:pt x="184473" y="251302"/>
                      <a:pt x="189789" y="267573"/>
                      <a:pt x="203361" y="267652"/>
                    </a:cubicBezTo>
                    <a:cubicBezTo>
                      <a:pt x="216933" y="267731"/>
                      <a:pt x="237330" y="249396"/>
                      <a:pt x="250030" y="243840"/>
                    </a:cubicBezTo>
                    <a:lnTo>
                      <a:pt x="289576" y="217647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2775" y="374035"/>
                      <a:pt x="271585" y="379115"/>
                    </a:cubicBezTo>
                    <a:cubicBezTo>
                      <a:pt x="260395" y="384195"/>
                      <a:pt x="250775" y="384574"/>
                      <a:pt x="235276" y="394810"/>
                    </a:cubicBezTo>
                    <a:cubicBezTo>
                      <a:pt x="220195" y="406716"/>
                      <a:pt x="198999" y="410925"/>
                      <a:pt x="185268" y="410528"/>
                    </a:cubicBezTo>
                    <a:cubicBezTo>
                      <a:pt x="171537" y="410131"/>
                      <a:pt x="166382" y="399574"/>
                      <a:pt x="152888" y="392430"/>
                    </a:cubicBezTo>
                    <a:lnTo>
                      <a:pt x="105731" y="367666"/>
                    </a:lnTo>
                    <a:lnTo>
                      <a:pt x="74288" y="381001"/>
                    </a:lnTo>
                    <a:lnTo>
                      <a:pt x="66207" y="401002"/>
                    </a:lnTo>
                    <a:lnTo>
                      <a:pt x="2380" y="460057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25" name="Freeform 23">
                <a:extLst>
                  <a:ext uri="{FF2B5EF4-FFF2-40B4-BE49-F238E27FC236}">
                    <a16:creationId xmlns:a16="http://schemas.microsoft.com/office/drawing/2014/main" id="{D4EBCDA9-79D0-4F22-9E89-044EE40EA4C1}"/>
                  </a:ext>
                </a:extLst>
              </p:cNvPr>
              <p:cNvSpPr/>
              <p:nvPr/>
            </p:nvSpPr>
            <p:spPr bwMode="auto">
              <a:xfrm>
                <a:off x="5517536" y="4905980"/>
                <a:ext cx="596140" cy="334977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102875 w 1126813"/>
                  <a:gd name="connsiteY2" fmla="*/ 609621 h 646237"/>
                  <a:gd name="connsiteX3" fmla="*/ 155263 w 1126813"/>
                  <a:gd name="connsiteY3" fmla="*/ 612003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55263 w 1126813"/>
                  <a:gd name="connsiteY3" fmla="*/ 612003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19555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19555 h 646237"/>
                  <a:gd name="connsiteX41" fmla="*/ 98596 w 1126813"/>
                  <a:gd name="connsiteY41" fmla="*/ 416246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98596 w 1126813"/>
                  <a:gd name="connsiteY41" fmla="*/ 416246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3825 w 1126813"/>
                  <a:gd name="connsiteY42" fmla="*/ 457220 h 646237"/>
                  <a:gd name="connsiteX43" fmla="*/ 7625 w 1126813"/>
                  <a:gd name="connsiteY43" fmla="*/ 507227 h 646237"/>
                  <a:gd name="connsiteX0" fmla="*/ 7625 w 1126813"/>
                  <a:gd name="connsiteY0" fmla="*/ 493868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3825 w 1126813"/>
                  <a:gd name="connsiteY42" fmla="*/ 457220 h 646237"/>
                  <a:gd name="connsiteX43" fmla="*/ 7625 w 1126813"/>
                  <a:gd name="connsiteY43" fmla="*/ 493868 h 646237"/>
                  <a:gd name="connsiteX0" fmla="*/ 7625 w 1126813"/>
                  <a:gd name="connsiteY0" fmla="*/ 493868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91925 w 1126813"/>
                  <a:gd name="connsiteY41" fmla="*/ 406225 h 646237"/>
                  <a:gd name="connsiteX42" fmla="*/ 53825 w 1126813"/>
                  <a:gd name="connsiteY42" fmla="*/ 457220 h 646237"/>
                  <a:gd name="connsiteX43" fmla="*/ 7625 w 1126813"/>
                  <a:gd name="connsiteY43" fmla="*/ 493868 h 646237"/>
                  <a:gd name="connsiteX0" fmla="*/ 4289 w 1123477"/>
                  <a:gd name="connsiteY0" fmla="*/ 493868 h 636217"/>
                  <a:gd name="connsiteX1" fmla="*/ 0 w 1123477"/>
                  <a:gd name="connsiteY1" fmla="*/ 636217 h 636217"/>
                  <a:gd name="connsiteX2" fmla="*/ 96203 w 1123477"/>
                  <a:gd name="connsiteY2" fmla="*/ 589583 h 636217"/>
                  <a:gd name="connsiteX3" fmla="*/ 158599 w 1123477"/>
                  <a:gd name="connsiteY3" fmla="*/ 595305 h 636217"/>
                  <a:gd name="connsiteX4" fmla="*/ 197171 w 1123477"/>
                  <a:gd name="connsiteY4" fmla="*/ 609592 h 636217"/>
                  <a:gd name="connsiteX5" fmla="*/ 260509 w 1123477"/>
                  <a:gd name="connsiteY5" fmla="*/ 587696 h 636217"/>
                  <a:gd name="connsiteX6" fmla="*/ 313852 w 1123477"/>
                  <a:gd name="connsiteY6" fmla="*/ 554852 h 636217"/>
                  <a:gd name="connsiteX7" fmla="*/ 401958 w 1123477"/>
                  <a:gd name="connsiteY7" fmla="*/ 583427 h 636217"/>
                  <a:gd name="connsiteX8" fmla="*/ 466252 w 1123477"/>
                  <a:gd name="connsiteY8" fmla="*/ 578665 h 636217"/>
                  <a:gd name="connsiteX9" fmla="*/ 544833 w 1123477"/>
                  <a:gd name="connsiteY9" fmla="*/ 504846 h 636217"/>
                  <a:gd name="connsiteX10" fmla="*/ 587696 w 1123477"/>
                  <a:gd name="connsiteY10" fmla="*/ 442933 h 636217"/>
                  <a:gd name="connsiteX11" fmla="*/ 635321 w 1123477"/>
                  <a:gd name="connsiteY11" fmla="*/ 419121 h 636217"/>
                  <a:gd name="connsiteX12" fmla="*/ 694852 w 1123477"/>
                  <a:gd name="connsiteY12" fmla="*/ 419121 h 636217"/>
                  <a:gd name="connsiteX13" fmla="*/ 792483 w 1123477"/>
                  <a:gd name="connsiteY13" fmla="*/ 431027 h 636217"/>
                  <a:gd name="connsiteX14" fmla="*/ 875827 w 1123477"/>
                  <a:gd name="connsiteY14" fmla="*/ 419121 h 636217"/>
                  <a:gd name="connsiteX15" fmla="*/ 944883 w 1123477"/>
                  <a:gd name="connsiteY15" fmla="*/ 338158 h 636217"/>
                  <a:gd name="connsiteX16" fmla="*/ 1013939 w 1123477"/>
                  <a:gd name="connsiteY16" fmla="*/ 247671 h 636217"/>
                  <a:gd name="connsiteX17" fmla="*/ 1071089 w 1123477"/>
                  <a:gd name="connsiteY17" fmla="*/ 130990 h 636217"/>
                  <a:gd name="connsiteX18" fmla="*/ 1109189 w 1123477"/>
                  <a:gd name="connsiteY18" fmla="*/ 57171 h 636217"/>
                  <a:gd name="connsiteX19" fmla="*/ 1123477 w 1123477"/>
                  <a:gd name="connsiteY19" fmla="*/ 26215 h 636217"/>
                  <a:gd name="connsiteX20" fmla="*/ 1080614 w 1123477"/>
                  <a:gd name="connsiteY20" fmla="*/ 2402 h 636217"/>
                  <a:gd name="connsiteX21" fmla="*/ 1049658 w 1123477"/>
                  <a:gd name="connsiteY21" fmla="*/ 35740 h 636217"/>
                  <a:gd name="connsiteX22" fmla="*/ 1011558 w 1123477"/>
                  <a:gd name="connsiteY22" fmla="*/ 21 h 636217"/>
                  <a:gd name="connsiteX23" fmla="*/ 985364 w 1123477"/>
                  <a:gd name="connsiteY23" fmla="*/ 30977 h 636217"/>
                  <a:gd name="connsiteX24" fmla="*/ 980602 w 1123477"/>
                  <a:gd name="connsiteY24" fmla="*/ 61933 h 636217"/>
                  <a:gd name="connsiteX25" fmla="*/ 940121 w 1123477"/>
                  <a:gd name="connsiteY25" fmla="*/ 152421 h 636217"/>
                  <a:gd name="connsiteX26" fmla="*/ 887733 w 1123477"/>
                  <a:gd name="connsiteY26" fmla="*/ 231001 h 636217"/>
                  <a:gd name="connsiteX27" fmla="*/ 820811 w 1123477"/>
                  <a:gd name="connsiteY27" fmla="*/ 266474 h 636217"/>
                  <a:gd name="connsiteX28" fmla="*/ 756764 w 1123477"/>
                  <a:gd name="connsiteY28" fmla="*/ 238146 h 636217"/>
                  <a:gd name="connsiteX29" fmla="*/ 711521 w 1123477"/>
                  <a:gd name="connsiteY29" fmla="*/ 226240 h 636217"/>
                  <a:gd name="connsiteX30" fmla="*/ 680564 w 1123477"/>
                  <a:gd name="connsiteY30" fmla="*/ 261959 h 636217"/>
                  <a:gd name="connsiteX31" fmla="*/ 644846 w 1123477"/>
                  <a:gd name="connsiteY31" fmla="*/ 247671 h 636217"/>
                  <a:gd name="connsiteX32" fmla="*/ 599602 w 1123477"/>
                  <a:gd name="connsiteY32" fmla="*/ 288152 h 636217"/>
                  <a:gd name="connsiteX33" fmla="*/ 461489 w 1123477"/>
                  <a:gd name="connsiteY33" fmla="*/ 414358 h 636217"/>
                  <a:gd name="connsiteX34" fmla="*/ 392432 w 1123477"/>
                  <a:gd name="connsiteY34" fmla="*/ 431027 h 636217"/>
                  <a:gd name="connsiteX35" fmla="*/ 354828 w 1123477"/>
                  <a:gd name="connsiteY35" fmla="*/ 416616 h 636217"/>
                  <a:gd name="connsiteX36" fmla="*/ 306708 w 1123477"/>
                  <a:gd name="connsiteY36" fmla="*/ 390546 h 636217"/>
                  <a:gd name="connsiteX37" fmla="*/ 275752 w 1123477"/>
                  <a:gd name="connsiteY37" fmla="*/ 400071 h 636217"/>
                  <a:gd name="connsiteX38" fmla="*/ 230508 w 1123477"/>
                  <a:gd name="connsiteY38" fmla="*/ 433408 h 636217"/>
                  <a:gd name="connsiteX39" fmla="*/ 184311 w 1123477"/>
                  <a:gd name="connsiteY39" fmla="*/ 444326 h 636217"/>
                  <a:gd name="connsiteX40" fmla="*/ 138111 w 1123477"/>
                  <a:gd name="connsiteY40" fmla="*/ 409535 h 636217"/>
                  <a:gd name="connsiteX41" fmla="*/ 88589 w 1123477"/>
                  <a:gd name="connsiteY41" fmla="*/ 406225 h 636217"/>
                  <a:gd name="connsiteX42" fmla="*/ 50489 w 1123477"/>
                  <a:gd name="connsiteY42" fmla="*/ 457220 h 636217"/>
                  <a:gd name="connsiteX43" fmla="*/ 4289 w 1123477"/>
                  <a:gd name="connsiteY43" fmla="*/ 493868 h 636217"/>
                  <a:gd name="connsiteX0" fmla="*/ 4289 w 1123477"/>
                  <a:gd name="connsiteY0" fmla="*/ 493868 h 636217"/>
                  <a:gd name="connsiteX1" fmla="*/ 0 w 1123477"/>
                  <a:gd name="connsiteY1" fmla="*/ 636217 h 636217"/>
                  <a:gd name="connsiteX2" fmla="*/ 96203 w 1123477"/>
                  <a:gd name="connsiteY2" fmla="*/ 589583 h 636217"/>
                  <a:gd name="connsiteX3" fmla="*/ 158599 w 1123477"/>
                  <a:gd name="connsiteY3" fmla="*/ 595305 h 636217"/>
                  <a:gd name="connsiteX4" fmla="*/ 197171 w 1123477"/>
                  <a:gd name="connsiteY4" fmla="*/ 609592 h 636217"/>
                  <a:gd name="connsiteX5" fmla="*/ 260509 w 1123477"/>
                  <a:gd name="connsiteY5" fmla="*/ 587696 h 636217"/>
                  <a:gd name="connsiteX6" fmla="*/ 313852 w 1123477"/>
                  <a:gd name="connsiteY6" fmla="*/ 554852 h 636217"/>
                  <a:gd name="connsiteX7" fmla="*/ 401958 w 1123477"/>
                  <a:gd name="connsiteY7" fmla="*/ 583427 h 636217"/>
                  <a:gd name="connsiteX8" fmla="*/ 466252 w 1123477"/>
                  <a:gd name="connsiteY8" fmla="*/ 578665 h 636217"/>
                  <a:gd name="connsiteX9" fmla="*/ 544833 w 1123477"/>
                  <a:gd name="connsiteY9" fmla="*/ 504846 h 636217"/>
                  <a:gd name="connsiteX10" fmla="*/ 587696 w 1123477"/>
                  <a:gd name="connsiteY10" fmla="*/ 442933 h 636217"/>
                  <a:gd name="connsiteX11" fmla="*/ 635321 w 1123477"/>
                  <a:gd name="connsiteY11" fmla="*/ 419121 h 636217"/>
                  <a:gd name="connsiteX12" fmla="*/ 694852 w 1123477"/>
                  <a:gd name="connsiteY12" fmla="*/ 419121 h 636217"/>
                  <a:gd name="connsiteX13" fmla="*/ 792483 w 1123477"/>
                  <a:gd name="connsiteY13" fmla="*/ 431027 h 636217"/>
                  <a:gd name="connsiteX14" fmla="*/ 875827 w 1123477"/>
                  <a:gd name="connsiteY14" fmla="*/ 419121 h 636217"/>
                  <a:gd name="connsiteX15" fmla="*/ 944883 w 1123477"/>
                  <a:gd name="connsiteY15" fmla="*/ 338158 h 636217"/>
                  <a:gd name="connsiteX16" fmla="*/ 1013939 w 1123477"/>
                  <a:gd name="connsiteY16" fmla="*/ 247671 h 636217"/>
                  <a:gd name="connsiteX17" fmla="*/ 1071089 w 1123477"/>
                  <a:gd name="connsiteY17" fmla="*/ 130990 h 636217"/>
                  <a:gd name="connsiteX18" fmla="*/ 1109189 w 1123477"/>
                  <a:gd name="connsiteY18" fmla="*/ 57171 h 636217"/>
                  <a:gd name="connsiteX19" fmla="*/ 1123477 w 1123477"/>
                  <a:gd name="connsiteY19" fmla="*/ 26215 h 636217"/>
                  <a:gd name="connsiteX20" fmla="*/ 1080614 w 1123477"/>
                  <a:gd name="connsiteY20" fmla="*/ 2402 h 636217"/>
                  <a:gd name="connsiteX21" fmla="*/ 1049658 w 1123477"/>
                  <a:gd name="connsiteY21" fmla="*/ 35740 h 636217"/>
                  <a:gd name="connsiteX22" fmla="*/ 1011558 w 1123477"/>
                  <a:gd name="connsiteY22" fmla="*/ 21 h 636217"/>
                  <a:gd name="connsiteX23" fmla="*/ 985364 w 1123477"/>
                  <a:gd name="connsiteY23" fmla="*/ 30977 h 636217"/>
                  <a:gd name="connsiteX24" fmla="*/ 980602 w 1123477"/>
                  <a:gd name="connsiteY24" fmla="*/ 61933 h 636217"/>
                  <a:gd name="connsiteX25" fmla="*/ 940121 w 1123477"/>
                  <a:gd name="connsiteY25" fmla="*/ 152421 h 636217"/>
                  <a:gd name="connsiteX26" fmla="*/ 887733 w 1123477"/>
                  <a:gd name="connsiteY26" fmla="*/ 231001 h 636217"/>
                  <a:gd name="connsiteX27" fmla="*/ 820811 w 1123477"/>
                  <a:gd name="connsiteY27" fmla="*/ 266474 h 636217"/>
                  <a:gd name="connsiteX28" fmla="*/ 756764 w 1123477"/>
                  <a:gd name="connsiteY28" fmla="*/ 238146 h 636217"/>
                  <a:gd name="connsiteX29" fmla="*/ 711521 w 1123477"/>
                  <a:gd name="connsiteY29" fmla="*/ 226240 h 636217"/>
                  <a:gd name="connsiteX30" fmla="*/ 680564 w 1123477"/>
                  <a:gd name="connsiteY30" fmla="*/ 261959 h 636217"/>
                  <a:gd name="connsiteX31" fmla="*/ 644846 w 1123477"/>
                  <a:gd name="connsiteY31" fmla="*/ 247671 h 636217"/>
                  <a:gd name="connsiteX32" fmla="*/ 599602 w 1123477"/>
                  <a:gd name="connsiteY32" fmla="*/ 288152 h 636217"/>
                  <a:gd name="connsiteX33" fmla="*/ 461489 w 1123477"/>
                  <a:gd name="connsiteY33" fmla="*/ 414358 h 636217"/>
                  <a:gd name="connsiteX34" fmla="*/ 392432 w 1123477"/>
                  <a:gd name="connsiteY34" fmla="*/ 431027 h 636217"/>
                  <a:gd name="connsiteX35" fmla="*/ 354828 w 1123477"/>
                  <a:gd name="connsiteY35" fmla="*/ 416616 h 636217"/>
                  <a:gd name="connsiteX36" fmla="*/ 306708 w 1123477"/>
                  <a:gd name="connsiteY36" fmla="*/ 390546 h 636217"/>
                  <a:gd name="connsiteX37" fmla="*/ 275752 w 1123477"/>
                  <a:gd name="connsiteY37" fmla="*/ 400071 h 636217"/>
                  <a:gd name="connsiteX38" fmla="*/ 230508 w 1123477"/>
                  <a:gd name="connsiteY38" fmla="*/ 433408 h 636217"/>
                  <a:gd name="connsiteX39" fmla="*/ 184311 w 1123477"/>
                  <a:gd name="connsiteY39" fmla="*/ 444326 h 636217"/>
                  <a:gd name="connsiteX40" fmla="*/ 138111 w 1123477"/>
                  <a:gd name="connsiteY40" fmla="*/ 409535 h 636217"/>
                  <a:gd name="connsiteX41" fmla="*/ 88589 w 1123477"/>
                  <a:gd name="connsiteY41" fmla="*/ 406225 h 636217"/>
                  <a:gd name="connsiteX42" fmla="*/ 40482 w 1123477"/>
                  <a:gd name="connsiteY42" fmla="*/ 453881 h 636217"/>
                  <a:gd name="connsiteX43" fmla="*/ 4289 w 1123477"/>
                  <a:gd name="connsiteY43" fmla="*/ 493868 h 63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23477" h="636217">
                    <a:moveTo>
                      <a:pt x="4289" y="493868"/>
                    </a:moveTo>
                    <a:lnTo>
                      <a:pt x="0" y="636217"/>
                    </a:lnTo>
                    <a:lnTo>
                      <a:pt x="96203" y="589583"/>
                    </a:lnTo>
                    <a:lnTo>
                      <a:pt x="158599" y="595305"/>
                    </a:lnTo>
                    <a:lnTo>
                      <a:pt x="197171" y="609592"/>
                    </a:lnTo>
                    <a:lnTo>
                      <a:pt x="260509" y="587696"/>
                    </a:lnTo>
                    <a:cubicBezTo>
                      <a:pt x="279956" y="575790"/>
                      <a:pt x="290277" y="555563"/>
                      <a:pt x="313852" y="554852"/>
                    </a:cubicBezTo>
                    <a:cubicBezTo>
                      <a:pt x="337427" y="554141"/>
                      <a:pt x="376558" y="579458"/>
                      <a:pt x="401958" y="583427"/>
                    </a:cubicBezTo>
                    <a:lnTo>
                      <a:pt x="466252" y="578665"/>
                    </a:lnTo>
                    <a:lnTo>
                      <a:pt x="544833" y="504846"/>
                    </a:lnTo>
                    <a:lnTo>
                      <a:pt x="587696" y="442933"/>
                    </a:lnTo>
                    <a:lnTo>
                      <a:pt x="635321" y="419121"/>
                    </a:lnTo>
                    <a:lnTo>
                      <a:pt x="694852" y="419121"/>
                    </a:lnTo>
                    <a:lnTo>
                      <a:pt x="792483" y="431027"/>
                    </a:lnTo>
                    <a:lnTo>
                      <a:pt x="875827" y="419121"/>
                    </a:lnTo>
                    <a:lnTo>
                      <a:pt x="944883" y="338158"/>
                    </a:lnTo>
                    <a:lnTo>
                      <a:pt x="1013939" y="247671"/>
                    </a:lnTo>
                    <a:lnTo>
                      <a:pt x="1071089" y="130990"/>
                    </a:lnTo>
                    <a:lnTo>
                      <a:pt x="1109189" y="57171"/>
                    </a:lnTo>
                    <a:lnTo>
                      <a:pt x="1123477" y="26215"/>
                    </a:lnTo>
                    <a:lnTo>
                      <a:pt x="1080614" y="2402"/>
                    </a:lnTo>
                    <a:cubicBezTo>
                      <a:pt x="1068311" y="3989"/>
                      <a:pt x="1061167" y="36137"/>
                      <a:pt x="1049658" y="35740"/>
                    </a:cubicBezTo>
                    <a:cubicBezTo>
                      <a:pt x="1038149" y="35343"/>
                      <a:pt x="1022274" y="815"/>
                      <a:pt x="1011558" y="21"/>
                    </a:cubicBezTo>
                    <a:cubicBezTo>
                      <a:pt x="1000842" y="-773"/>
                      <a:pt x="989333" y="20658"/>
                      <a:pt x="985364" y="30977"/>
                    </a:cubicBezTo>
                    <a:lnTo>
                      <a:pt x="980602" y="61933"/>
                    </a:lnTo>
                    <a:lnTo>
                      <a:pt x="940121" y="152421"/>
                    </a:lnTo>
                    <a:cubicBezTo>
                      <a:pt x="924643" y="180599"/>
                      <a:pt x="907618" y="211992"/>
                      <a:pt x="887733" y="231001"/>
                    </a:cubicBezTo>
                    <a:cubicBezTo>
                      <a:pt x="867848" y="250010"/>
                      <a:pt x="842639" y="265283"/>
                      <a:pt x="820811" y="266474"/>
                    </a:cubicBezTo>
                    <a:cubicBezTo>
                      <a:pt x="798983" y="267665"/>
                      <a:pt x="775814" y="244099"/>
                      <a:pt x="756764" y="238146"/>
                    </a:cubicBezTo>
                    <a:lnTo>
                      <a:pt x="711521" y="226240"/>
                    </a:lnTo>
                    <a:cubicBezTo>
                      <a:pt x="697631" y="232193"/>
                      <a:pt x="691676" y="258387"/>
                      <a:pt x="680564" y="261959"/>
                    </a:cubicBezTo>
                    <a:cubicBezTo>
                      <a:pt x="669452" y="265531"/>
                      <a:pt x="658340" y="243306"/>
                      <a:pt x="644846" y="247671"/>
                    </a:cubicBezTo>
                    <a:cubicBezTo>
                      <a:pt x="631352" y="252037"/>
                      <a:pt x="630162" y="261958"/>
                      <a:pt x="599602" y="288152"/>
                    </a:cubicBezTo>
                    <a:lnTo>
                      <a:pt x="461489" y="414358"/>
                    </a:lnTo>
                    <a:cubicBezTo>
                      <a:pt x="426564" y="439361"/>
                      <a:pt x="410209" y="430651"/>
                      <a:pt x="392432" y="431027"/>
                    </a:cubicBezTo>
                    <a:cubicBezTo>
                      <a:pt x="374655" y="431403"/>
                      <a:pt x="368719" y="422966"/>
                      <a:pt x="354828" y="416616"/>
                    </a:cubicBezTo>
                    <a:cubicBezTo>
                      <a:pt x="340937" y="410266"/>
                      <a:pt x="319887" y="393304"/>
                      <a:pt x="306708" y="390546"/>
                    </a:cubicBezTo>
                    <a:cubicBezTo>
                      <a:pt x="293529" y="387788"/>
                      <a:pt x="288452" y="392927"/>
                      <a:pt x="275752" y="400071"/>
                    </a:cubicBezTo>
                    <a:cubicBezTo>
                      <a:pt x="263052" y="407215"/>
                      <a:pt x="245748" y="426032"/>
                      <a:pt x="230508" y="433408"/>
                    </a:cubicBezTo>
                    <a:cubicBezTo>
                      <a:pt x="215268" y="440784"/>
                      <a:pt x="199711" y="448305"/>
                      <a:pt x="184311" y="444326"/>
                    </a:cubicBezTo>
                    <a:cubicBezTo>
                      <a:pt x="168912" y="440347"/>
                      <a:pt x="154065" y="415885"/>
                      <a:pt x="138111" y="409535"/>
                    </a:cubicBezTo>
                    <a:cubicBezTo>
                      <a:pt x="122157" y="403185"/>
                      <a:pt x="104861" y="403844"/>
                      <a:pt x="88589" y="406225"/>
                    </a:cubicBezTo>
                    <a:cubicBezTo>
                      <a:pt x="72317" y="408606"/>
                      <a:pt x="53976" y="440387"/>
                      <a:pt x="40482" y="453881"/>
                    </a:cubicBezTo>
                    <a:lnTo>
                      <a:pt x="4289" y="493868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26" name="Freeform 24">
                <a:extLst>
                  <a:ext uri="{FF2B5EF4-FFF2-40B4-BE49-F238E27FC236}">
                    <a16:creationId xmlns:a16="http://schemas.microsoft.com/office/drawing/2014/main" id="{8660746E-3C7A-4F79-B7E9-B5B7DFE5FEDB}"/>
                  </a:ext>
                </a:extLst>
              </p:cNvPr>
              <p:cNvSpPr/>
              <p:nvPr/>
            </p:nvSpPr>
            <p:spPr bwMode="auto">
              <a:xfrm>
                <a:off x="5513136" y="4831246"/>
                <a:ext cx="1725429" cy="75875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982462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378386 w 3257856"/>
                  <a:gd name="connsiteY7" fmla="*/ 1487749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07412 w 3257856"/>
                  <a:gd name="connsiteY6" fmla="*/ 1519632 h 1728787"/>
                  <a:gd name="connsiteX7" fmla="*/ 378386 w 3257856"/>
                  <a:gd name="connsiteY7" fmla="*/ 1487749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56969 w 3257856"/>
                  <a:gd name="connsiteY3" fmla="*/ 1563949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76006 w 3257856"/>
                  <a:gd name="connsiteY2" fmla="*/ 1568610 h 1728787"/>
                  <a:gd name="connsiteX3" fmla="*/ 156969 w 3257856"/>
                  <a:gd name="connsiteY3" fmla="*/ 1563949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66800 h 1601842"/>
                  <a:gd name="connsiteX92" fmla="*/ 147943 w 3257856"/>
                  <a:gd name="connsiteY92" fmla="*/ 1078706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66800 h 1601842"/>
                  <a:gd name="connsiteX92" fmla="*/ 144602 w 3257856"/>
                  <a:gd name="connsiteY92" fmla="*/ 1062002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46757 h 1601842"/>
                  <a:gd name="connsiteX92" fmla="*/ 144602 w 3257856"/>
                  <a:gd name="connsiteY92" fmla="*/ 1062002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46757 h 1601842"/>
                  <a:gd name="connsiteX92" fmla="*/ 144602 w 3257856"/>
                  <a:gd name="connsiteY92" fmla="*/ 1062002 h 1601842"/>
                  <a:gd name="connsiteX93" fmla="*/ 94597 w 3257856"/>
                  <a:gd name="connsiteY93" fmla="*/ 1078672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1921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1446 w 3257090"/>
                  <a:gd name="connsiteY94" fmla="*/ 1135856 h 1601842"/>
                  <a:gd name="connsiteX95" fmla="*/ 1921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1446 w 3257090"/>
                  <a:gd name="connsiteY94" fmla="*/ 1135856 h 1601842"/>
                  <a:gd name="connsiteX95" fmla="*/ 8603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4787 w 3257090"/>
                  <a:gd name="connsiteY94" fmla="*/ 1109131 h 1601842"/>
                  <a:gd name="connsiteX95" fmla="*/ 8603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60544 w 3257090"/>
                  <a:gd name="connsiteY92" fmla="*/ 1048640 h 1601842"/>
                  <a:gd name="connsiteX93" fmla="*/ 93831 w 3257090"/>
                  <a:gd name="connsiteY93" fmla="*/ 1078672 h 1601842"/>
                  <a:gd name="connsiteX94" fmla="*/ 14787 w 3257090"/>
                  <a:gd name="connsiteY94" fmla="*/ 1109131 h 1601842"/>
                  <a:gd name="connsiteX95" fmla="*/ 8603 w 3257090"/>
                  <a:gd name="connsiteY95" fmla="*/ 1164431 h 1601842"/>
                  <a:gd name="connsiteX0" fmla="*/ 11944 w 3260431"/>
                  <a:gd name="connsiteY0" fmla="*/ 1164431 h 1568610"/>
                  <a:gd name="connsiteX1" fmla="*/ 0 w 3260431"/>
                  <a:gd name="connsiteY1" fmla="*/ 1545051 h 1568610"/>
                  <a:gd name="connsiteX2" fmla="*/ 78581 w 3260431"/>
                  <a:gd name="connsiteY2" fmla="*/ 1568610 h 1568610"/>
                  <a:gd name="connsiteX3" fmla="*/ 159544 w 3260431"/>
                  <a:gd name="connsiteY3" fmla="*/ 1563949 h 1568610"/>
                  <a:gd name="connsiteX4" fmla="*/ 213393 w 3260431"/>
                  <a:gd name="connsiteY4" fmla="*/ 1551085 h 1568610"/>
                  <a:gd name="connsiteX5" fmla="*/ 309987 w 3260431"/>
                  <a:gd name="connsiteY5" fmla="*/ 1519632 h 1568610"/>
                  <a:gd name="connsiteX6" fmla="*/ 380961 w 3260431"/>
                  <a:gd name="connsiteY6" fmla="*/ 1487749 h 1568610"/>
                  <a:gd name="connsiteX7" fmla="*/ 489115 w 3260431"/>
                  <a:gd name="connsiteY7" fmla="*/ 1439131 h 1568610"/>
                  <a:gd name="connsiteX8" fmla="*/ 590936 w 3260431"/>
                  <a:gd name="connsiteY8" fmla="*/ 1431096 h 1568610"/>
                  <a:gd name="connsiteX9" fmla="*/ 705773 w 3260431"/>
                  <a:gd name="connsiteY9" fmla="*/ 1369150 h 1568610"/>
                  <a:gd name="connsiteX10" fmla="*/ 829598 w 3260431"/>
                  <a:gd name="connsiteY10" fmla="*/ 1309652 h 1568610"/>
                  <a:gd name="connsiteX11" fmla="*/ 970555 w 3260431"/>
                  <a:gd name="connsiteY11" fmla="*/ 1198197 h 1568610"/>
                  <a:gd name="connsiteX12" fmla="*/ 1117229 w 3260431"/>
                  <a:gd name="connsiteY12" fmla="*/ 1091999 h 1568610"/>
                  <a:gd name="connsiteX13" fmla="*/ 1244395 w 3260431"/>
                  <a:gd name="connsiteY13" fmla="*/ 1022480 h 1568610"/>
                  <a:gd name="connsiteX14" fmla="*/ 1334000 w 3260431"/>
                  <a:gd name="connsiteY14" fmla="*/ 982462 h 1568610"/>
                  <a:gd name="connsiteX15" fmla="*/ 1411159 w 3260431"/>
                  <a:gd name="connsiteY15" fmla="*/ 978659 h 1568610"/>
                  <a:gd name="connsiteX16" fmla="*/ 1491162 w 3260431"/>
                  <a:gd name="connsiteY16" fmla="*/ 1050131 h 1568610"/>
                  <a:gd name="connsiteX17" fmla="*/ 1576887 w 3260431"/>
                  <a:gd name="connsiteY17" fmla="*/ 1102519 h 1568610"/>
                  <a:gd name="connsiteX18" fmla="*/ 1660231 w 3260431"/>
                  <a:gd name="connsiteY18" fmla="*/ 1152525 h 1568610"/>
                  <a:gd name="connsiteX19" fmla="*/ 1743575 w 3260431"/>
                  <a:gd name="connsiteY19" fmla="*/ 1178718 h 1568610"/>
                  <a:gd name="connsiteX20" fmla="*/ 1831681 w 3260431"/>
                  <a:gd name="connsiteY20" fmla="*/ 1140619 h 1568610"/>
                  <a:gd name="connsiteX21" fmla="*/ 1912644 w 3260431"/>
                  <a:gd name="connsiteY21" fmla="*/ 1104899 h 1568610"/>
                  <a:gd name="connsiteX22" fmla="*/ 2029448 w 3260431"/>
                  <a:gd name="connsiteY22" fmla="*/ 1026967 h 1568610"/>
                  <a:gd name="connsiteX23" fmla="*/ 2121204 w 3260431"/>
                  <a:gd name="connsiteY23" fmla="*/ 978724 h 1568610"/>
                  <a:gd name="connsiteX24" fmla="*/ 2193259 w 3260431"/>
                  <a:gd name="connsiteY24" fmla="*/ 964808 h 1568610"/>
                  <a:gd name="connsiteX25" fmla="*/ 2293643 w 3260431"/>
                  <a:gd name="connsiteY25" fmla="*/ 997744 h 1568610"/>
                  <a:gd name="connsiteX26" fmla="*/ 2432380 w 3260431"/>
                  <a:gd name="connsiteY26" fmla="*/ 981841 h 1568610"/>
                  <a:gd name="connsiteX27" fmla="*/ 2548179 w 3260431"/>
                  <a:gd name="connsiteY27" fmla="*/ 910300 h 1568610"/>
                  <a:gd name="connsiteX28" fmla="*/ 2723641 w 3260431"/>
                  <a:gd name="connsiteY28" fmla="*/ 798732 h 1568610"/>
                  <a:gd name="connsiteX29" fmla="*/ 2800338 w 3260431"/>
                  <a:gd name="connsiteY29" fmla="*/ 740712 h 1568610"/>
                  <a:gd name="connsiteX30" fmla="*/ 2881552 w 3260431"/>
                  <a:gd name="connsiteY30" fmla="*/ 680438 h 1568610"/>
                  <a:gd name="connsiteX31" fmla="*/ 2964895 w 3260431"/>
                  <a:gd name="connsiteY31" fmla="*/ 639211 h 1568610"/>
                  <a:gd name="connsiteX32" fmla="*/ 3069972 w 3260431"/>
                  <a:gd name="connsiteY32" fmla="*/ 592966 h 1568610"/>
                  <a:gd name="connsiteX33" fmla="*/ 3122319 w 3260431"/>
                  <a:gd name="connsiteY33" fmla="*/ 535781 h 1568610"/>
                  <a:gd name="connsiteX34" fmla="*/ 3169943 w 3260431"/>
                  <a:gd name="connsiteY34" fmla="*/ 461963 h 1568610"/>
                  <a:gd name="connsiteX35" fmla="*/ 3224712 w 3260431"/>
                  <a:gd name="connsiteY35" fmla="*/ 361949 h 1568610"/>
                  <a:gd name="connsiteX36" fmla="*/ 3258050 w 3260431"/>
                  <a:gd name="connsiteY36" fmla="*/ 288131 h 1568610"/>
                  <a:gd name="connsiteX37" fmla="*/ 3260431 w 3260431"/>
                  <a:gd name="connsiteY37" fmla="*/ 278606 h 1568610"/>
                  <a:gd name="connsiteX38" fmla="*/ 3181850 w 3260431"/>
                  <a:gd name="connsiteY38" fmla="*/ 271462 h 1568610"/>
                  <a:gd name="connsiteX39" fmla="*/ 3146131 w 3260431"/>
                  <a:gd name="connsiteY39" fmla="*/ 261937 h 1568610"/>
                  <a:gd name="connsiteX40" fmla="*/ 3138987 w 3260431"/>
                  <a:gd name="connsiteY40" fmla="*/ 238125 h 1568610"/>
                  <a:gd name="connsiteX41" fmla="*/ 3124700 w 3260431"/>
                  <a:gd name="connsiteY41" fmla="*/ 264319 h 1568610"/>
                  <a:gd name="connsiteX42" fmla="*/ 3093743 w 3260431"/>
                  <a:gd name="connsiteY42" fmla="*/ 221456 h 1568610"/>
                  <a:gd name="connsiteX43" fmla="*/ 3077075 w 3260431"/>
                  <a:gd name="connsiteY43" fmla="*/ 242887 h 1568610"/>
                  <a:gd name="connsiteX44" fmla="*/ 3046118 w 3260431"/>
                  <a:gd name="connsiteY44" fmla="*/ 152400 h 1568610"/>
                  <a:gd name="connsiteX45" fmla="*/ 3027068 w 3260431"/>
                  <a:gd name="connsiteY45" fmla="*/ 183356 h 1568610"/>
                  <a:gd name="connsiteX46" fmla="*/ 3017543 w 3260431"/>
                  <a:gd name="connsiteY46" fmla="*/ 171450 h 1568610"/>
                  <a:gd name="connsiteX47" fmla="*/ 2986587 w 3260431"/>
                  <a:gd name="connsiteY47" fmla="*/ 183356 h 1568610"/>
                  <a:gd name="connsiteX48" fmla="*/ 2958012 w 3260431"/>
                  <a:gd name="connsiteY48" fmla="*/ 173831 h 1568610"/>
                  <a:gd name="connsiteX49" fmla="*/ 2941343 w 3260431"/>
                  <a:gd name="connsiteY49" fmla="*/ 133350 h 1568610"/>
                  <a:gd name="connsiteX50" fmla="*/ 2929437 w 3260431"/>
                  <a:gd name="connsiteY50" fmla="*/ 85725 h 1568610"/>
                  <a:gd name="connsiteX51" fmla="*/ 2922293 w 3260431"/>
                  <a:gd name="connsiteY51" fmla="*/ 40481 h 1568610"/>
                  <a:gd name="connsiteX52" fmla="*/ 2912768 w 3260431"/>
                  <a:gd name="connsiteY52" fmla="*/ 0 h 1568610"/>
                  <a:gd name="connsiteX53" fmla="*/ 2905625 w 3260431"/>
                  <a:gd name="connsiteY53" fmla="*/ 7144 h 1568610"/>
                  <a:gd name="connsiteX54" fmla="*/ 2888956 w 3260431"/>
                  <a:gd name="connsiteY54" fmla="*/ 66675 h 1568610"/>
                  <a:gd name="connsiteX55" fmla="*/ 2850856 w 3260431"/>
                  <a:gd name="connsiteY55" fmla="*/ 145256 h 1568610"/>
                  <a:gd name="connsiteX56" fmla="*/ 2810375 w 3260431"/>
                  <a:gd name="connsiteY56" fmla="*/ 223837 h 1568610"/>
                  <a:gd name="connsiteX57" fmla="*/ 2772275 w 3260431"/>
                  <a:gd name="connsiteY57" fmla="*/ 288131 h 1568610"/>
                  <a:gd name="connsiteX58" fmla="*/ 2729412 w 3260431"/>
                  <a:gd name="connsiteY58" fmla="*/ 321469 h 1568610"/>
                  <a:gd name="connsiteX59" fmla="*/ 2677025 w 3260431"/>
                  <a:gd name="connsiteY59" fmla="*/ 288131 h 1568610"/>
                  <a:gd name="connsiteX60" fmla="*/ 2643687 w 3260431"/>
                  <a:gd name="connsiteY60" fmla="*/ 328612 h 1568610"/>
                  <a:gd name="connsiteX61" fmla="*/ 2600825 w 3260431"/>
                  <a:gd name="connsiteY61" fmla="*/ 400050 h 1568610"/>
                  <a:gd name="connsiteX62" fmla="*/ 2515100 w 3260431"/>
                  <a:gd name="connsiteY62" fmla="*/ 483394 h 1568610"/>
                  <a:gd name="connsiteX63" fmla="*/ 2438900 w 3260431"/>
                  <a:gd name="connsiteY63" fmla="*/ 535781 h 1568610"/>
                  <a:gd name="connsiteX64" fmla="*/ 2369843 w 3260431"/>
                  <a:gd name="connsiteY64" fmla="*/ 573881 h 1568610"/>
                  <a:gd name="connsiteX65" fmla="*/ 2288881 w 3260431"/>
                  <a:gd name="connsiteY65" fmla="*/ 600075 h 1568610"/>
                  <a:gd name="connsiteX66" fmla="*/ 2191250 w 3260431"/>
                  <a:gd name="connsiteY66" fmla="*/ 609600 h 1568610"/>
                  <a:gd name="connsiteX67" fmla="*/ 2117431 w 3260431"/>
                  <a:gd name="connsiteY67" fmla="*/ 583406 h 1568610"/>
                  <a:gd name="connsiteX68" fmla="*/ 2048375 w 3260431"/>
                  <a:gd name="connsiteY68" fmla="*/ 557212 h 1568610"/>
                  <a:gd name="connsiteX69" fmla="*/ 1965031 w 3260431"/>
                  <a:gd name="connsiteY69" fmla="*/ 614362 h 1568610"/>
                  <a:gd name="connsiteX70" fmla="*/ 1884068 w 3260431"/>
                  <a:gd name="connsiteY70" fmla="*/ 664369 h 1568610"/>
                  <a:gd name="connsiteX71" fmla="*/ 1805487 w 3260431"/>
                  <a:gd name="connsiteY71" fmla="*/ 692944 h 1568610"/>
                  <a:gd name="connsiteX72" fmla="*/ 1719762 w 3260431"/>
                  <a:gd name="connsiteY72" fmla="*/ 692944 h 1568610"/>
                  <a:gd name="connsiteX73" fmla="*/ 1643562 w 3260431"/>
                  <a:gd name="connsiteY73" fmla="*/ 671512 h 1568610"/>
                  <a:gd name="connsiteX74" fmla="*/ 1534025 w 3260431"/>
                  <a:gd name="connsiteY74" fmla="*/ 623887 h 1568610"/>
                  <a:gd name="connsiteX75" fmla="*/ 1462587 w 3260431"/>
                  <a:gd name="connsiteY75" fmla="*/ 571500 h 1568610"/>
                  <a:gd name="connsiteX76" fmla="*/ 1407818 w 3260431"/>
                  <a:gd name="connsiteY76" fmla="*/ 519112 h 1568610"/>
                  <a:gd name="connsiteX77" fmla="*/ 1360193 w 3260431"/>
                  <a:gd name="connsiteY77" fmla="*/ 476250 h 1568610"/>
                  <a:gd name="connsiteX78" fmla="*/ 1267325 w 3260431"/>
                  <a:gd name="connsiteY78" fmla="*/ 478631 h 1568610"/>
                  <a:gd name="connsiteX79" fmla="*/ 1224462 w 3260431"/>
                  <a:gd name="connsiteY79" fmla="*/ 521494 h 1568610"/>
                  <a:gd name="connsiteX80" fmla="*/ 1160169 w 3260431"/>
                  <a:gd name="connsiteY80" fmla="*/ 588168 h 1568610"/>
                  <a:gd name="connsiteX81" fmla="*/ 1076825 w 3260431"/>
                  <a:gd name="connsiteY81" fmla="*/ 676275 h 1568610"/>
                  <a:gd name="connsiteX82" fmla="*/ 948237 w 3260431"/>
                  <a:gd name="connsiteY82" fmla="*/ 778669 h 1568610"/>
                  <a:gd name="connsiteX83" fmla="*/ 829175 w 3260431"/>
                  <a:gd name="connsiteY83" fmla="*/ 821532 h 1568610"/>
                  <a:gd name="connsiteX84" fmla="*/ 760118 w 3260431"/>
                  <a:gd name="connsiteY84" fmla="*/ 852487 h 1568610"/>
                  <a:gd name="connsiteX85" fmla="*/ 676775 w 3260431"/>
                  <a:gd name="connsiteY85" fmla="*/ 892969 h 1568610"/>
                  <a:gd name="connsiteX86" fmla="*/ 605337 w 3260431"/>
                  <a:gd name="connsiteY86" fmla="*/ 952500 h 1568610"/>
                  <a:gd name="connsiteX87" fmla="*/ 552950 w 3260431"/>
                  <a:gd name="connsiteY87" fmla="*/ 992981 h 1568610"/>
                  <a:gd name="connsiteX88" fmla="*/ 486275 w 3260431"/>
                  <a:gd name="connsiteY88" fmla="*/ 1012031 h 1568610"/>
                  <a:gd name="connsiteX89" fmla="*/ 379118 w 3260431"/>
                  <a:gd name="connsiteY89" fmla="*/ 1019175 h 1568610"/>
                  <a:gd name="connsiteX90" fmla="*/ 291012 w 3260431"/>
                  <a:gd name="connsiteY90" fmla="*/ 1052512 h 1568610"/>
                  <a:gd name="connsiteX91" fmla="*/ 236243 w 3260431"/>
                  <a:gd name="connsiteY91" fmla="*/ 1046757 h 1568610"/>
                  <a:gd name="connsiteX92" fmla="*/ 163885 w 3260431"/>
                  <a:gd name="connsiteY92" fmla="*/ 1048640 h 1568610"/>
                  <a:gd name="connsiteX93" fmla="*/ 97172 w 3260431"/>
                  <a:gd name="connsiteY93" fmla="*/ 1078672 h 1568610"/>
                  <a:gd name="connsiteX94" fmla="*/ 18128 w 3260431"/>
                  <a:gd name="connsiteY94" fmla="*/ 1109131 h 1568610"/>
                  <a:gd name="connsiteX95" fmla="*/ 11944 w 3260431"/>
                  <a:gd name="connsiteY95" fmla="*/ 1164431 h 1568610"/>
                  <a:gd name="connsiteX0" fmla="*/ 11944 w 3260431"/>
                  <a:gd name="connsiteY0" fmla="*/ 1164431 h 1563950"/>
                  <a:gd name="connsiteX1" fmla="*/ 0 w 3260431"/>
                  <a:gd name="connsiteY1" fmla="*/ 1545051 h 1563950"/>
                  <a:gd name="connsiteX2" fmla="*/ 75239 w 3260431"/>
                  <a:gd name="connsiteY2" fmla="*/ 1518500 h 1563950"/>
                  <a:gd name="connsiteX3" fmla="*/ 159544 w 3260431"/>
                  <a:gd name="connsiteY3" fmla="*/ 1563949 h 1563950"/>
                  <a:gd name="connsiteX4" fmla="*/ 213393 w 3260431"/>
                  <a:gd name="connsiteY4" fmla="*/ 1551085 h 1563950"/>
                  <a:gd name="connsiteX5" fmla="*/ 309987 w 3260431"/>
                  <a:gd name="connsiteY5" fmla="*/ 1519632 h 1563950"/>
                  <a:gd name="connsiteX6" fmla="*/ 380961 w 3260431"/>
                  <a:gd name="connsiteY6" fmla="*/ 1487749 h 1563950"/>
                  <a:gd name="connsiteX7" fmla="*/ 489115 w 3260431"/>
                  <a:gd name="connsiteY7" fmla="*/ 1439131 h 1563950"/>
                  <a:gd name="connsiteX8" fmla="*/ 590936 w 3260431"/>
                  <a:gd name="connsiteY8" fmla="*/ 1431096 h 1563950"/>
                  <a:gd name="connsiteX9" fmla="*/ 705773 w 3260431"/>
                  <a:gd name="connsiteY9" fmla="*/ 1369150 h 1563950"/>
                  <a:gd name="connsiteX10" fmla="*/ 829598 w 3260431"/>
                  <a:gd name="connsiteY10" fmla="*/ 1309652 h 1563950"/>
                  <a:gd name="connsiteX11" fmla="*/ 970555 w 3260431"/>
                  <a:gd name="connsiteY11" fmla="*/ 1198197 h 1563950"/>
                  <a:gd name="connsiteX12" fmla="*/ 1117229 w 3260431"/>
                  <a:gd name="connsiteY12" fmla="*/ 1091999 h 1563950"/>
                  <a:gd name="connsiteX13" fmla="*/ 1244395 w 3260431"/>
                  <a:gd name="connsiteY13" fmla="*/ 1022480 h 1563950"/>
                  <a:gd name="connsiteX14" fmla="*/ 1334000 w 3260431"/>
                  <a:gd name="connsiteY14" fmla="*/ 982462 h 1563950"/>
                  <a:gd name="connsiteX15" fmla="*/ 1411159 w 3260431"/>
                  <a:gd name="connsiteY15" fmla="*/ 978659 h 1563950"/>
                  <a:gd name="connsiteX16" fmla="*/ 1491162 w 3260431"/>
                  <a:gd name="connsiteY16" fmla="*/ 1050131 h 1563950"/>
                  <a:gd name="connsiteX17" fmla="*/ 1576887 w 3260431"/>
                  <a:gd name="connsiteY17" fmla="*/ 1102519 h 1563950"/>
                  <a:gd name="connsiteX18" fmla="*/ 1660231 w 3260431"/>
                  <a:gd name="connsiteY18" fmla="*/ 1152525 h 1563950"/>
                  <a:gd name="connsiteX19" fmla="*/ 1743575 w 3260431"/>
                  <a:gd name="connsiteY19" fmla="*/ 1178718 h 1563950"/>
                  <a:gd name="connsiteX20" fmla="*/ 1831681 w 3260431"/>
                  <a:gd name="connsiteY20" fmla="*/ 1140619 h 1563950"/>
                  <a:gd name="connsiteX21" fmla="*/ 1912644 w 3260431"/>
                  <a:gd name="connsiteY21" fmla="*/ 1104899 h 1563950"/>
                  <a:gd name="connsiteX22" fmla="*/ 2029448 w 3260431"/>
                  <a:gd name="connsiteY22" fmla="*/ 1026967 h 1563950"/>
                  <a:gd name="connsiteX23" fmla="*/ 2121204 w 3260431"/>
                  <a:gd name="connsiteY23" fmla="*/ 978724 h 1563950"/>
                  <a:gd name="connsiteX24" fmla="*/ 2193259 w 3260431"/>
                  <a:gd name="connsiteY24" fmla="*/ 964808 h 1563950"/>
                  <a:gd name="connsiteX25" fmla="*/ 2293643 w 3260431"/>
                  <a:gd name="connsiteY25" fmla="*/ 997744 h 1563950"/>
                  <a:gd name="connsiteX26" fmla="*/ 2432380 w 3260431"/>
                  <a:gd name="connsiteY26" fmla="*/ 981841 h 1563950"/>
                  <a:gd name="connsiteX27" fmla="*/ 2548179 w 3260431"/>
                  <a:gd name="connsiteY27" fmla="*/ 910300 h 1563950"/>
                  <a:gd name="connsiteX28" fmla="*/ 2723641 w 3260431"/>
                  <a:gd name="connsiteY28" fmla="*/ 798732 h 1563950"/>
                  <a:gd name="connsiteX29" fmla="*/ 2800338 w 3260431"/>
                  <a:gd name="connsiteY29" fmla="*/ 740712 h 1563950"/>
                  <a:gd name="connsiteX30" fmla="*/ 2881552 w 3260431"/>
                  <a:gd name="connsiteY30" fmla="*/ 680438 h 1563950"/>
                  <a:gd name="connsiteX31" fmla="*/ 2964895 w 3260431"/>
                  <a:gd name="connsiteY31" fmla="*/ 639211 h 1563950"/>
                  <a:gd name="connsiteX32" fmla="*/ 3069972 w 3260431"/>
                  <a:gd name="connsiteY32" fmla="*/ 592966 h 1563950"/>
                  <a:gd name="connsiteX33" fmla="*/ 3122319 w 3260431"/>
                  <a:gd name="connsiteY33" fmla="*/ 535781 h 1563950"/>
                  <a:gd name="connsiteX34" fmla="*/ 3169943 w 3260431"/>
                  <a:gd name="connsiteY34" fmla="*/ 461963 h 1563950"/>
                  <a:gd name="connsiteX35" fmla="*/ 3224712 w 3260431"/>
                  <a:gd name="connsiteY35" fmla="*/ 361949 h 1563950"/>
                  <a:gd name="connsiteX36" fmla="*/ 3258050 w 3260431"/>
                  <a:gd name="connsiteY36" fmla="*/ 288131 h 1563950"/>
                  <a:gd name="connsiteX37" fmla="*/ 3260431 w 3260431"/>
                  <a:gd name="connsiteY37" fmla="*/ 278606 h 1563950"/>
                  <a:gd name="connsiteX38" fmla="*/ 3181850 w 3260431"/>
                  <a:gd name="connsiteY38" fmla="*/ 271462 h 1563950"/>
                  <a:gd name="connsiteX39" fmla="*/ 3146131 w 3260431"/>
                  <a:gd name="connsiteY39" fmla="*/ 261937 h 1563950"/>
                  <a:gd name="connsiteX40" fmla="*/ 3138987 w 3260431"/>
                  <a:gd name="connsiteY40" fmla="*/ 238125 h 1563950"/>
                  <a:gd name="connsiteX41" fmla="*/ 3124700 w 3260431"/>
                  <a:gd name="connsiteY41" fmla="*/ 264319 h 1563950"/>
                  <a:gd name="connsiteX42" fmla="*/ 3093743 w 3260431"/>
                  <a:gd name="connsiteY42" fmla="*/ 221456 h 1563950"/>
                  <a:gd name="connsiteX43" fmla="*/ 3077075 w 3260431"/>
                  <a:gd name="connsiteY43" fmla="*/ 242887 h 1563950"/>
                  <a:gd name="connsiteX44" fmla="*/ 3046118 w 3260431"/>
                  <a:gd name="connsiteY44" fmla="*/ 152400 h 1563950"/>
                  <a:gd name="connsiteX45" fmla="*/ 3027068 w 3260431"/>
                  <a:gd name="connsiteY45" fmla="*/ 183356 h 1563950"/>
                  <a:gd name="connsiteX46" fmla="*/ 3017543 w 3260431"/>
                  <a:gd name="connsiteY46" fmla="*/ 171450 h 1563950"/>
                  <a:gd name="connsiteX47" fmla="*/ 2986587 w 3260431"/>
                  <a:gd name="connsiteY47" fmla="*/ 183356 h 1563950"/>
                  <a:gd name="connsiteX48" fmla="*/ 2958012 w 3260431"/>
                  <a:gd name="connsiteY48" fmla="*/ 173831 h 1563950"/>
                  <a:gd name="connsiteX49" fmla="*/ 2941343 w 3260431"/>
                  <a:gd name="connsiteY49" fmla="*/ 133350 h 1563950"/>
                  <a:gd name="connsiteX50" fmla="*/ 2929437 w 3260431"/>
                  <a:gd name="connsiteY50" fmla="*/ 85725 h 1563950"/>
                  <a:gd name="connsiteX51" fmla="*/ 2922293 w 3260431"/>
                  <a:gd name="connsiteY51" fmla="*/ 40481 h 1563950"/>
                  <a:gd name="connsiteX52" fmla="*/ 2912768 w 3260431"/>
                  <a:gd name="connsiteY52" fmla="*/ 0 h 1563950"/>
                  <a:gd name="connsiteX53" fmla="*/ 2905625 w 3260431"/>
                  <a:gd name="connsiteY53" fmla="*/ 7144 h 1563950"/>
                  <a:gd name="connsiteX54" fmla="*/ 2888956 w 3260431"/>
                  <a:gd name="connsiteY54" fmla="*/ 66675 h 1563950"/>
                  <a:gd name="connsiteX55" fmla="*/ 2850856 w 3260431"/>
                  <a:gd name="connsiteY55" fmla="*/ 145256 h 1563950"/>
                  <a:gd name="connsiteX56" fmla="*/ 2810375 w 3260431"/>
                  <a:gd name="connsiteY56" fmla="*/ 223837 h 1563950"/>
                  <a:gd name="connsiteX57" fmla="*/ 2772275 w 3260431"/>
                  <a:gd name="connsiteY57" fmla="*/ 288131 h 1563950"/>
                  <a:gd name="connsiteX58" fmla="*/ 2729412 w 3260431"/>
                  <a:gd name="connsiteY58" fmla="*/ 321469 h 1563950"/>
                  <a:gd name="connsiteX59" fmla="*/ 2677025 w 3260431"/>
                  <a:gd name="connsiteY59" fmla="*/ 288131 h 1563950"/>
                  <a:gd name="connsiteX60" fmla="*/ 2643687 w 3260431"/>
                  <a:gd name="connsiteY60" fmla="*/ 328612 h 1563950"/>
                  <a:gd name="connsiteX61" fmla="*/ 2600825 w 3260431"/>
                  <a:gd name="connsiteY61" fmla="*/ 400050 h 1563950"/>
                  <a:gd name="connsiteX62" fmla="*/ 2515100 w 3260431"/>
                  <a:gd name="connsiteY62" fmla="*/ 483394 h 1563950"/>
                  <a:gd name="connsiteX63" fmla="*/ 2438900 w 3260431"/>
                  <a:gd name="connsiteY63" fmla="*/ 535781 h 1563950"/>
                  <a:gd name="connsiteX64" fmla="*/ 2369843 w 3260431"/>
                  <a:gd name="connsiteY64" fmla="*/ 573881 h 1563950"/>
                  <a:gd name="connsiteX65" fmla="*/ 2288881 w 3260431"/>
                  <a:gd name="connsiteY65" fmla="*/ 600075 h 1563950"/>
                  <a:gd name="connsiteX66" fmla="*/ 2191250 w 3260431"/>
                  <a:gd name="connsiteY66" fmla="*/ 609600 h 1563950"/>
                  <a:gd name="connsiteX67" fmla="*/ 2117431 w 3260431"/>
                  <a:gd name="connsiteY67" fmla="*/ 583406 h 1563950"/>
                  <a:gd name="connsiteX68" fmla="*/ 2048375 w 3260431"/>
                  <a:gd name="connsiteY68" fmla="*/ 557212 h 1563950"/>
                  <a:gd name="connsiteX69" fmla="*/ 1965031 w 3260431"/>
                  <a:gd name="connsiteY69" fmla="*/ 614362 h 1563950"/>
                  <a:gd name="connsiteX70" fmla="*/ 1884068 w 3260431"/>
                  <a:gd name="connsiteY70" fmla="*/ 664369 h 1563950"/>
                  <a:gd name="connsiteX71" fmla="*/ 1805487 w 3260431"/>
                  <a:gd name="connsiteY71" fmla="*/ 692944 h 1563950"/>
                  <a:gd name="connsiteX72" fmla="*/ 1719762 w 3260431"/>
                  <a:gd name="connsiteY72" fmla="*/ 692944 h 1563950"/>
                  <a:gd name="connsiteX73" fmla="*/ 1643562 w 3260431"/>
                  <a:gd name="connsiteY73" fmla="*/ 671512 h 1563950"/>
                  <a:gd name="connsiteX74" fmla="*/ 1534025 w 3260431"/>
                  <a:gd name="connsiteY74" fmla="*/ 623887 h 1563950"/>
                  <a:gd name="connsiteX75" fmla="*/ 1462587 w 3260431"/>
                  <a:gd name="connsiteY75" fmla="*/ 571500 h 1563950"/>
                  <a:gd name="connsiteX76" fmla="*/ 1407818 w 3260431"/>
                  <a:gd name="connsiteY76" fmla="*/ 519112 h 1563950"/>
                  <a:gd name="connsiteX77" fmla="*/ 1360193 w 3260431"/>
                  <a:gd name="connsiteY77" fmla="*/ 476250 h 1563950"/>
                  <a:gd name="connsiteX78" fmla="*/ 1267325 w 3260431"/>
                  <a:gd name="connsiteY78" fmla="*/ 478631 h 1563950"/>
                  <a:gd name="connsiteX79" fmla="*/ 1224462 w 3260431"/>
                  <a:gd name="connsiteY79" fmla="*/ 521494 h 1563950"/>
                  <a:gd name="connsiteX80" fmla="*/ 1160169 w 3260431"/>
                  <a:gd name="connsiteY80" fmla="*/ 588168 h 1563950"/>
                  <a:gd name="connsiteX81" fmla="*/ 1076825 w 3260431"/>
                  <a:gd name="connsiteY81" fmla="*/ 676275 h 1563950"/>
                  <a:gd name="connsiteX82" fmla="*/ 948237 w 3260431"/>
                  <a:gd name="connsiteY82" fmla="*/ 778669 h 1563950"/>
                  <a:gd name="connsiteX83" fmla="*/ 829175 w 3260431"/>
                  <a:gd name="connsiteY83" fmla="*/ 821532 h 1563950"/>
                  <a:gd name="connsiteX84" fmla="*/ 760118 w 3260431"/>
                  <a:gd name="connsiteY84" fmla="*/ 852487 h 1563950"/>
                  <a:gd name="connsiteX85" fmla="*/ 676775 w 3260431"/>
                  <a:gd name="connsiteY85" fmla="*/ 892969 h 1563950"/>
                  <a:gd name="connsiteX86" fmla="*/ 605337 w 3260431"/>
                  <a:gd name="connsiteY86" fmla="*/ 952500 h 1563950"/>
                  <a:gd name="connsiteX87" fmla="*/ 552950 w 3260431"/>
                  <a:gd name="connsiteY87" fmla="*/ 992981 h 1563950"/>
                  <a:gd name="connsiteX88" fmla="*/ 486275 w 3260431"/>
                  <a:gd name="connsiteY88" fmla="*/ 1012031 h 1563950"/>
                  <a:gd name="connsiteX89" fmla="*/ 379118 w 3260431"/>
                  <a:gd name="connsiteY89" fmla="*/ 1019175 h 1563950"/>
                  <a:gd name="connsiteX90" fmla="*/ 291012 w 3260431"/>
                  <a:gd name="connsiteY90" fmla="*/ 1052512 h 1563950"/>
                  <a:gd name="connsiteX91" fmla="*/ 236243 w 3260431"/>
                  <a:gd name="connsiteY91" fmla="*/ 1046757 h 1563950"/>
                  <a:gd name="connsiteX92" fmla="*/ 163885 w 3260431"/>
                  <a:gd name="connsiteY92" fmla="*/ 1048640 h 1563950"/>
                  <a:gd name="connsiteX93" fmla="*/ 97172 w 3260431"/>
                  <a:gd name="connsiteY93" fmla="*/ 1078672 h 1563950"/>
                  <a:gd name="connsiteX94" fmla="*/ 18128 w 3260431"/>
                  <a:gd name="connsiteY94" fmla="*/ 1109131 h 1563950"/>
                  <a:gd name="connsiteX95" fmla="*/ 11944 w 3260431"/>
                  <a:gd name="connsiteY95" fmla="*/ 1164431 h 1563950"/>
                  <a:gd name="connsiteX0" fmla="*/ 11944 w 3260431"/>
                  <a:gd name="connsiteY0" fmla="*/ 1164431 h 1551085"/>
                  <a:gd name="connsiteX1" fmla="*/ 0 w 3260431"/>
                  <a:gd name="connsiteY1" fmla="*/ 1545051 h 1551085"/>
                  <a:gd name="connsiteX2" fmla="*/ 75239 w 3260431"/>
                  <a:gd name="connsiteY2" fmla="*/ 1518500 h 1551085"/>
                  <a:gd name="connsiteX3" fmla="*/ 169568 w 3260431"/>
                  <a:gd name="connsiteY3" fmla="*/ 1510498 h 1551085"/>
                  <a:gd name="connsiteX4" fmla="*/ 213393 w 3260431"/>
                  <a:gd name="connsiteY4" fmla="*/ 1551085 h 1551085"/>
                  <a:gd name="connsiteX5" fmla="*/ 309987 w 3260431"/>
                  <a:gd name="connsiteY5" fmla="*/ 1519632 h 1551085"/>
                  <a:gd name="connsiteX6" fmla="*/ 380961 w 3260431"/>
                  <a:gd name="connsiteY6" fmla="*/ 1487749 h 1551085"/>
                  <a:gd name="connsiteX7" fmla="*/ 489115 w 3260431"/>
                  <a:gd name="connsiteY7" fmla="*/ 1439131 h 1551085"/>
                  <a:gd name="connsiteX8" fmla="*/ 590936 w 3260431"/>
                  <a:gd name="connsiteY8" fmla="*/ 1431096 h 1551085"/>
                  <a:gd name="connsiteX9" fmla="*/ 705773 w 3260431"/>
                  <a:gd name="connsiteY9" fmla="*/ 1369150 h 1551085"/>
                  <a:gd name="connsiteX10" fmla="*/ 829598 w 3260431"/>
                  <a:gd name="connsiteY10" fmla="*/ 1309652 h 1551085"/>
                  <a:gd name="connsiteX11" fmla="*/ 970555 w 3260431"/>
                  <a:gd name="connsiteY11" fmla="*/ 1198197 h 1551085"/>
                  <a:gd name="connsiteX12" fmla="*/ 1117229 w 3260431"/>
                  <a:gd name="connsiteY12" fmla="*/ 1091999 h 1551085"/>
                  <a:gd name="connsiteX13" fmla="*/ 1244395 w 3260431"/>
                  <a:gd name="connsiteY13" fmla="*/ 1022480 h 1551085"/>
                  <a:gd name="connsiteX14" fmla="*/ 1334000 w 3260431"/>
                  <a:gd name="connsiteY14" fmla="*/ 982462 h 1551085"/>
                  <a:gd name="connsiteX15" fmla="*/ 1411159 w 3260431"/>
                  <a:gd name="connsiteY15" fmla="*/ 978659 h 1551085"/>
                  <a:gd name="connsiteX16" fmla="*/ 1491162 w 3260431"/>
                  <a:gd name="connsiteY16" fmla="*/ 1050131 h 1551085"/>
                  <a:gd name="connsiteX17" fmla="*/ 1576887 w 3260431"/>
                  <a:gd name="connsiteY17" fmla="*/ 1102519 h 1551085"/>
                  <a:gd name="connsiteX18" fmla="*/ 1660231 w 3260431"/>
                  <a:gd name="connsiteY18" fmla="*/ 1152525 h 1551085"/>
                  <a:gd name="connsiteX19" fmla="*/ 1743575 w 3260431"/>
                  <a:gd name="connsiteY19" fmla="*/ 1178718 h 1551085"/>
                  <a:gd name="connsiteX20" fmla="*/ 1831681 w 3260431"/>
                  <a:gd name="connsiteY20" fmla="*/ 1140619 h 1551085"/>
                  <a:gd name="connsiteX21" fmla="*/ 1912644 w 3260431"/>
                  <a:gd name="connsiteY21" fmla="*/ 1104899 h 1551085"/>
                  <a:gd name="connsiteX22" fmla="*/ 2029448 w 3260431"/>
                  <a:gd name="connsiteY22" fmla="*/ 1026967 h 1551085"/>
                  <a:gd name="connsiteX23" fmla="*/ 2121204 w 3260431"/>
                  <a:gd name="connsiteY23" fmla="*/ 978724 h 1551085"/>
                  <a:gd name="connsiteX24" fmla="*/ 2193259 w 3260431"/>
                  <a:gd name="connsiteY24" fmla="*/ 964808 h 1551085"/>
                  <a:gd name="connsiteX25" fmla="*/ 2293643 w 3260431"/>
                  <a:gd name="connsiteY25" fmla="*/ 997744 h 1551085"/>
                  <a:gd name="connsiteX26" fmla="*/ 2432380 w 3260431"/>
                  <a:gd name="connsiteY26" fmla="*/ 981841 h 1551085"/>
                  <a:gd name="connsiteX27" fmla="*/ 2548179 w 3260431"/>
                  <a:gd name="connsiteY27" fmla="*/ 910300 h 1551085"/>
                  <a:gd name="connsiteX28" fmla="*/ 2723641 w 3260431"/>
                  <a:gd name="connsiteY28" fmla="*/ 798732 h 1551085"/>
                  <a:gd name="connsiteX29" fmla="*/ 2800338 w 3260431"/>
                  <a:gd name="connsiteY29" fmla="*/ 740712 h 1551085"/>
                  <a:gd name="connsiteX30" fmla="*/ 2881552 w 3260431"/>
                  <a:gd name="connsiteY30" fmla="*/ 680438 h 1551085"/>
                  <a:gd name="connsiteX31" fmla="*/ 2964895 w 3260431"/>
                  <a:gd name="connsiteY31" fmla="*/ 639211 h 1551085"/>
                  <a:gd name="connsiteX32" fmla="*/ 3069972 w 3260431"/>
                  <a:gd name="connsiteY32" fmla="*/ 592966 h 1551085"/>
                  <a:gd name="connsiteX33" fmla="*/ 3122319 w 3260431"/>
                  <a:gd name="connsiteY33" fmla="*/ 535781 h 1551085"/>
                  <a:gd name="connsiteX34" fmla="*/ 3169943 w 3260431"/>
                  <a:gd name="connsiteY34" fmla="*/ 461963 h 1551085"/>
                  <a:gd name="connsiteX35" fmla="*/ 3224712 w 3260431"/>
                  <a:gd name="connsiteY35" fmla="*/ 361949 h 1551085"/>
                  <a:gd name="connsiteX36" fmla="*/ 3258050 w 3260431"/>
                  <a:gd name="connsiteY36" fmla="*/ 288131 h 1551085"/>
                  <a:gd name="connsiteX37" fmla="*/ 3260431 w 3260431"/>
                  <a:gd name="connsiteY37" fmla="*/ 278606 h 1551085"/>
                  <a:gd name="connsiteX38" fmla="*/ 3181850 w 3260431"/>
                  <a:gd name="connsiteY38" fmla="*/ 271462 h 1551085"/>
                  <a:gd name="connsiteX39" fmla="*/ 3146131 w 3260431"/>
                  <a:gd name="connsiteY39" fmla="*/ 261937 h 1551085"/>
                  <a:gd name="connsiteX40" fmla="*/ 3138987 w 3260431"/>
                  <a:gd name="connsiteY40" fmla="*/ 238125 h 1551085"/>
                  <a:gd name="connsiteX41" fmla="*/ 3124700 w 3260431"/>
                  <a:gd name="connsiteY41" fmla="*/ 264319 h 1551085"/>
                  <a:gd name="connsiteX42" fmla="*/ 3093743 w 3260431"/>
                  <a:gd name="connsiteY42" fmla="*/ 221456 h 1551085"/>
                  <a:gd name="connsiteX43" fmla="*/ 3077075 w 3260431"/>
                  <a:gd name="connsiteY43" fmla="*/ 242887 h 1551085"/>
                  <a:gd name="connsiteX44" fmla="*/ 3046118 w 3260431"/>
                  <a:gd name="connsiteY44" fmla="*/ 152400 h 1551085"/>
                  <a:gd name="connsiteX45" fmla="*/ 3027068 w 3260431"/>
                  <a:gd name="connsiteY45" fmla="*/ 183356 h 1551085"/>
                  <a:gd name="connsiteX46" fmla="*/ 3017543 w 3260431"/>
                  <a:gd name="connsiteY46" fmla="*/ 171450 h 1551085"/>
                  <a:gd name="connsiteX47" fmla="*/ 2986587 w 3260431"/>
                  <a:gd name="connsiteY47" fmla="*/ 183356 h 1551085"/>
                  <a:gd name="connsiteX48" fmla="*/ 2958012 w 3260431"/>
                  <a:gd name="connsiteY48" fmla="*/ 173831 h 1551085"/>
                  <a:gd name="connsiteX49" fmla="*/ 2941343 w 3260431"/>
                  <a:gd name="connsiteY49" fmla="*/ 133350 h 1551085"/>
                  <a:gd name="connsiteX50" fmla="*/ 2929437 w 3260431"/>
                  <a:gd name="connsiteY50" fmla="*/ 85725 h 1551085"/>
                  <a:gd name="connsiteX51" fmla="*/ 2922293 w 3260431"/>
                  <a:gd name="connsiteY51" fmla="*/ 40481 h 1551085"/>
                  <a:gd name="connsiteX52" fmla="*/ 2912768 w 3260431"/>
                  <a:gd name="connsiteY52" fmla="*/ 0 h 1551085"/>
                  <a:gd name="connsiteX53" fmla="*/ 2905625 w 3260431"/>
                  <a:gd name="connsiteY53" fmla="*/ 7144 h 1551085"/>
                  <a:gd name="connsiteX54" fmla="*/ 2888956 w 3260431"/>
                  <a:gd name="connsiteY54" fmla="*/ 66675 h 1551085"/>
                  <a:gd name="connsiteX55" fmla="*/ 2850856 w 3260431"/>
                  <a:gd name="connsiteY55" fmla="*/ 145256 h 1551085"/>
                  <a:gd name="connsiteX56" fmla="*/ 2810375 w 3260431"/>
                  <a:gd name="connsiteY56" fmla="*/ 223837 h 1551085"/>
                  <a:gd name="connsiteX57" fmla="*/ 2772275 w 3260431"/>
                  <a:gd name="connsiteY57" fmla="*/ 288131 h 1551085"/>
                  <a:gd name="connsiteX58" fmla="*/ 2729412 w 3260431"/>
                  <a:gd name="connsiteY58" fmla="*/ 321469 h 1551085"/>
                  <a:gd name="connsiteX59" fmla="*/ 2677025 w 3260431"/>
                  <a:gd name="connsiteY59" fmla="*/ 288131 h 1551085"/>
                  <a:gd name="connsiteX60" fmla="*/ 2643687 w 3260431"/>
                  <a:gd name="connsiteY60" fmla="*/ 328612 h 1551085"/>
                  <a:gd name="connsiteX61" fmla="*/ 2600825 w 3260431"/>
                  <a:gd name="connsiteY61" fmla="*/ 400050 h 1551085"/>
                  <a:gd name="connsiteX62" fmla="*/ 2515100 w 3260431"/>
                  <a:gd name="connsiteY62" fmla="*/ 483394 h 1551085"/>
                  <a:gd name="connsiteX63" fmla="*/ 2438900 w 3260431"/>
                  <a:gd name="connsiteY63" fmla="*/ 535781 h 1551085"/>
                  <a:gd name="connsiteX64" fmla="*/ 2369843 w 3260431"/>
                  <a:gd name="connsiteY64" fmla="*/ 573881 h 1551085"/>
                  <a:gd name="connsiteX65" fmla="*/ 2288881 w 3260431"/>
                  <a:gd name="connsiteY65" fmla="*/ 600075 h 1551085"/>
                  <a:gd name="connsiteX66" fmla="*/ 2191250 w 3260431"/>
                  <a:gd name="connsiteY66" fmla="*/ 609600 h 1551085"/>
                  <a:gd name="connsiteX67" fmla="*/ 2117431 w 3260431"/>
                  <a:gd name="connsiteY67" fmla="*/ 583406 h 1551085"/>
                  <a:gd name="connsiteX68" fmla="*/ 2048375 w 3260431"/>
                  <a:gd name="connsiteY68" fmla="*/ 557212 h 1551085"/>
                  <a:gd name="connsiteX69" fmla="*/ 1965031 w 3260431"/>
                  <a:gd name="connsiteY69" fmla="*/ 614362 h 1551085"/>
                  <a:gd name="connsiteX70" fmla="*/ 1884068 w 3260431"/>
                  <a:gd name="connsiteY70" fmla="*/ 664369 h 1551085"/>
                  <a:gd name="connsiteX71" fmla="*/ 1805487 w 3260431"/>
                  <a:gd name="connsiteY71" fmla="*/ 692944 h 1551085"/>
                  <a:gd name="connsiteX72" fmla="*/ 1719762 w 3260431"/>
                  <a:gd name="connsiteY72" fmla="*/ 692944 h 1551085"/>
                  <a:gd name="connsiteX73" fmla="*/ 1643562 w 3260431"/>
                  <a:gd name="connsiteY73" fmla="*/ 671512 h 1551085"/>
                  <a:gd name="connsiteX74" fmla="*/ 1534025 w 3260431"/>
                  <a:gd name="connsiteY74" fmla="*/ 623887 h 1551085"/>
                  <a:gd name="connsiteX75" fmla="*/ 1462587 w 3260431"/>
                  <a:gd name="connsiteY75" fmla="*/ 571500 h 1551085"/>
                  <a:gd name="connsiteX76" fmla="*/ 1407818 w 3260431"/>
                  <a:gd name="connsiteY76" fmla="*/ 519112 h 1551085"/>
                  <a:gd name="connsiteX77" fmla="*/ 1360193 w 3260431"/>
                  <a:gd name="connsiteY77" fmla="*/ 476250 h 1551085"/>
                  <a:gd name="connsiteX78" fmla="*/ 1267325 w 3260431"/>
                  <a:gd name="connsiteY78" fmla="*/ 478631 h 1551085"/>
                  <a:gd name="connsiteX79" fmla="*/ 1224462 w 3260431"/>
                  <a:gd name="connsiteY79" fmla="*/ 521494 h 1551085"/>
                  <a:gd name="connsiteX80" fmla="*/ 1160169 w 3260431"/>
                  <a:gd name="connsiteY80" fmla="*/ 588168 h 1551085"/>
                  <a:gd name="connsiteX81" fmla="*/ 1076825 w 3260431"/>
                  <a:gd name="connsiteY81" fmla="*/ 676275 h 1551085"/>
                  <a:gd name="connsiteX82" fmla="*/ 948237 w 3260431"/>
                  <a:gd name="connsiteY82" fmla="*/ 778669 h 1551085"/>
                  <a:gd name="connsiteX83" fmla="*/ 829175 w 3260431"/>
                  <a:gd name="connsiteY83" fmla="*/ 821532 h 1551085"/>
                  <a:gd name="connsiteX84" fmla="*/ 760118 w 3260431"/>
                  <a:gd name="connsiteY84" fmla="*/ 852487 h 1551085"/>
                  <a:gd name="connsiteX85" fmla="*/ 676775 w 3260431"/>
                  <a:gd name="connsiteY85" fmla="*/ 892969 h 1551085"/>
                  <a:gd name="connsiteX86" fmla="*/ 605337 w 3260431"/>
                  <a:gd name="connsiteY86" fmla="*/ 952500 h 1551085"/>
                  <a:gd name="connsiteX87" fmla="*/ 552950 w 3260431"/>
                  <a:gd name="connsiteY87" fmla="*/ 992981 h 1551085"/>
                  <a:gd name="connsiteX88" fmla="*/ 486275 w 3260431"/>
                  <a:gd name="connsiteY88" fmla="*/ 1012031 h 1551085"/>
                  <a:gd name="connsiteX89" fmla="*/ 379118 w 3260431"/>
                  <a:gd name="connsiteY89" fmla="*/ 1019175 h 1551085"/>
                  <a:gd name="connsiteX90" fmla="*/ 291012 w 3260431"/>
                  <a:gd name="connsiteY90" fmla="*/ 1052512 h 1551085"/>
                  <a:gd name="connsiteX91" fmla="*/ 236243 w 3260431"/>
                  <a:gd name="connsiteY91" fmla="*/ 1046757 h 1551085"/>
                  <a:gd name="connsiteX92" fmla="*/ 163885 w 3260431"/>
                  <a:gd name="connsiteY92" fmla="*/ 1048640 h 1551085"/>
                  <a:gd name="connsiteX93" fmla="*/ 97172 w 3260431"/>
                  <a:gd name="connsiteY93" fmla="*/ 1078672 h 1551085"/>
                  <a:gd name="connsiteX94" fmla="*/ 18128 w 3260431"/>
                  <a:gd name="connsiteY94" fmla="*/ 1109131 h 1551085"/>
                  <a:gd name="connsiteX95" fmla="*/ 11944 w 3260431"/>
                  <a:gd name="connsiteY95" fmla="*/ 1164431 h 1551085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519632 h 1545051"/>
                  <a:gd name="connsiteX6" fmla="*/ 380961 w 3260431"/>
                  <a:gd name="connsiteY6" fmla="*/ 148774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774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44156 w 3260431"/>
                  <a:gd name="connsiteY8" fmla="*/ 1370964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62384 w 3260431"/>
                  <a:gd name="connsiteY7" fmla="*/ 1399043 h 1545051"/>
                  <a:gd name="connsiteX8" fmla="*/ 544156 w 3260431"/>
                  <a:gd name="connsiteY8" fmla="*/ 1370964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462384 w 3260431"/>
                  <a:gd name="connsiteY6" fmla="*/ 1399043 h 1545051"/>
                  <a:gd name="connsiteX7" fmla="*/ 544156 w 3260431"/>
                  <a:gd name="connsiteY7" fmla="*/ 1370964 h 1545051"/>
                  <a:gd name="connsiteX8" fmla="*/ 672360 w 3260431"/>
                  <a:gd name="connsiteY8" fmla="*/ 1319040 h 1545051"/>
                  <a:gd name="connsiteX9" fmla="*/ 806208 w 3260431"/>
                  <a:gd name="connsiteY9" fmla="*/ 1269564 h 1545051"/>
                  <a:gd name="connsiteX10" fmla="*/ 950507 w 3260431"/>
                  <a:gd name="connsiteY10" fmla="*/ 1174812 h 1545051"/>
                  <a:gd name="connsiteX11" fmla="*/ 1117229 w 3260431"/>
                  <a:gd name="connsiteY11" fmla="*/ 1091999 h 1545051"/>
                  <a:gd name="connsiteX12" fmla="*/ 1244395 w 3260431"/>
                  <a:gd name="connsiteY12" fmla="*/ 1022480 h 1545051"/>
                  <a:gd name="connsiteX13" fmla="*/ 1334000 w 3260431"/>
                  <a:gd name="connsiteY13" fmla="*/ 982462 h 1545051"/>
                  <a:gd name="connsiteX14" fmla="*/ 1411159 w 3260431"/>
                  <a:gd name="connsiteY14" fmla="*/ 978659 h 1545051"/>
                  <a:gd name="connsiteX15" fmla="*/ 1491162 w 3260431"/>
                  <a:gd name="connsiteY15" fmla="*/ 1050131 h 1545051"/>
                  <a:gd name="connsiteX16" fmla="*/ 1576887 w 3260431"/>
                  <a:gd name="connsiteY16" fmla="*/ 1102519 h 1545051"/>
                  <a:gd name="connsiteX17" fmla="*/ 1660231 w 3260431"/>
                  <a:gd name="connsiteY17" fmla="*/ 1152525 h 1545051"/>
                  <a:gd name="connsiteX18" fmla="*/ 1743575 w 3260431"/>
                  <a:gd name="connsiteY18" fmla="*/ 1178718 h 1545051"/>
                  <a:gd name="connsiteX19" fmla="*/ 1831681 w 3260431"/>
                  <a:gd name="connsiteY19" fmla="*/ 1140619 h 1545051"/>
                  <a:gd name="connsiteX20" fmla="*/ 1912644 w 3260431"/>
                  <a:gd name="connsiteY20" fmla="*/ 1104899 h 1545051"/>
                  <a:gd name="connsiteX21" fmla="*/ 2029448 w 3260431"/>
                  <a:gd name="connsiteY21" fmla="*/ 1026967 h 1545051"/>
                  <a:gd name="connsiteX22" fmla="*/ 2121204 w 3260431"/>
                  <a:gd name="connsiteY22" fmla="*/ 978724 h 1545051"/>
                  <a:gd name="connsiteX23" fmla="*/ 2193259 w 3260431"/>
                  <a:gd name="connsiteY23" fmla="*/ 964808 h 1545051"/>
                  <a:gd name="connsiteX24" fmla="*/ 2293643 w 3260431"/>
                  <a:gd name="connsiteY24" fmla="*/ 997744 h 1545051"/>
                  <a:gd name="connsiteX25" fmla="*/ 2432380 w 3260431"/>
                  <a:gd name="connsiteY25" fmla="*/ 981841 h 1545051"/>
                  <a:gd name="connsiteX26" fmla="*/ 2548179 w 3260431"/>
                  <a:gd name="connsiteY26" fmla="*/ 910300 h 1545051"/>
                  <a:gd name="connsiteX27" fmla="*/ 2723641 w 3260431"/>
                  <a:gd name="connsiteY27" fmla="*/ 798732 h 1545051"/>
                  <a:gd name="connsiteX28" fmla="*/ 2800338 w 3260431"/>
                  <a:gd name="connsiteY28" fmla="*/ 740712 h 1545051"/>
                  <a:gd name="connsiteX29" fmla="*/ 2881552 w 3260431"/>
                  <a:gd name="connsiteY29" fmla="*/ 680438 h 1545051"/>
                  <a:gd name="connsiteX30" fmla="*/ 2964895 w 3260431"/>
                  <a:gd name="connsiteY30" fmla="*/ 639211 h 1545051"/>
                  <a:gd name="connsiteX31" fmla="*/ 3069972 w 3260431"/>
                  <a:gd name="connsiteY31" fmla="*/ 592966 h 1545051"/>
                  <a:gd name="connsiteX32" fmla="*/ 3122319 w 3260431"/>
                  <a:gd name="connsiteY32" fmla="*/ 535781 h 1545051"/>
                  <a:gd name="connsiteX33" fmla="*/ 3169943 w 3260431"/>
                  <a:gd name="connsiteY33" fmla="*/ 461963 h 1545051"/>
                  <a:gd name="connsiteX34" fmla="*/ 3224712 w 3260431"/>
                  <a:gd name="connsiteY34" fmla="*/ 361949 h 1545051"/>
                  <a:gd name="connsiteX35" fmla="*/ 3258050 w 3260431"/>
                  <a:gd name="connsiteY35" fmla="*/ 288131 h 1545051"/>
                  <a:gd name="connsiteX36" fmla="*/ 3260431 w 3260431"/>
                  <a:gd name="connsiteY36" fmla="*/ 278606 h 1545051"/>
                  <a:gd name="connsiteX37" fmla="*/ 3181850 w 3260431"/>
                  <a:gd name="connsiteY37" fmla="*/ 271462 h 1545051"/>
                  <a:gd name="connsiteX38" fmla="*/ 3146131 w 3260431"/>
                  <a:gd name="connsiteY38" fmla="*/ 261937 h 1545051"/>
                  <a:gd name="connsiteX39" fmla="*/ 3138987 w 3260431"/>
                  <a:gd name="connsiteY39" fmla="*/ 238125 h 1545051"/>
                  <a:gd name="connsiteX40" fmla="*/ 3124700 w 3260431"/>
                  <a:gd name="connsiteY40" fmla="*/ 264319 h 1545051"/>
                  <a:gd name="connsiteX41" fmla="*/ 3093743 w 3260431"/>
                  <a:gd name="connsiteY41" fmla="*/ 221456 h 1545051"/>
                  <a:gd name="connsiteX42" fmla="*/ 3077075 w 3260431"/>
                  <a:gd name="connsiteY42" fmla="*/ 242887 h 1545051"/>
                  <a:gd name="connsiteX43" fmla="*/ 3046118 w 3260431"/>
                  <a:gd name="connsiteY43" fmla="*/ 152400 h 1545051"/>
                  <a:gd name="connsiteX44" fmla="*/ 3027068 w 3260431"/>
                  <a:gd name="connsiteY44" fmla="*/ 183356 h 1545051"/>
                  <a:gd name="connsiteX45" fmla="*/ 3017543 w 3260431"/>
                  <a:gd name="connsiteY45" fmla="*/ 171450 h 1545051"/>
                  <a:gd name="connsiteX46" fmla="*/ 2986587 w 3260431"/>
                  <a:gd name="connsiteY46" fmla="*/ 183356 h 1545051"/>
                  <a:gd name="connsiteX47" fmla="*/ 2958012 w 3260431"/>
                  <a:gd name="connsiteY47" fmla="*/ 173831 h 1545051"/>
                  <a:gd name="connsiteX48" fmla="*/ 2941343 w 3260431"/>
                  <a:gd name="connsiteY48" fmla="*/ 133350 h 1545051"/>
                  <a:gd name="connsiteX49" fmla="*/ 2929437 w 3260431"/>
                  <a:gd name="connsiteY49" fmla="*/ 85725 h 1545051"/>
                  <a:gd name="connsiteX50" fmla="*/ 2922293 w 3260431"/>
                  <a:gd name="connsiteY50" fmla="*/ 40481 h 1545051"/>
                  <a:gd name="connsiteX51" fmla="*/ 2912768 w 3260431"/>
                  <a:gd name="connsiteY51" fmla="*/ 0 h 1545051"/>
                  <a:gd name="connsiteX52" fmla="*/ 2905625 w 3260431"/>
                  <a:gd name="connsiteY52" fmla="*/ 7144 h 1545051"/>
                  <a:gd name="connsiteX53" fmla="*/ 2888956 w 3260431"/>
                  <a:gd name="connsiteY53" fmla="*/ 66675 h 1545051"/>
                  <a:gd name="connsiteX54" fmla="*/ 2850856 w 3260431"/>
                  <a:gd name="connsiteY54" fmla="*/ 145256 h 1545051"/>
                  <a:gd name="connsiteX55" fmla="*/ 2810375 w 3260431"/>
                  <a:gd name="connsiteY55" fmla="*/ 223837 h 1545051"/>
                  <a:gd name="connsiteX56" fmla="*/ 2772275 w 3260431"/>
                  <a:gd name="connsiteY56" fmla="*/ 288131 h 1545051"/>
                  <a:gd name="connsiteX57" fmla="*/ 2729412 w 3260431"/>
                  <a:gd name="connsiteY57" fmla="*/ 321469 h 1545051"/>
                  <a:gd name="connsiteX58" fmla="*/ 2677025 w 3260431"/>
                  <a:gd name="connsiteY58" fmla="*/ 288131 h 1545051"/>
                  <a:gd name="connsiteX59" fmla="*/ 2643687 w 3260431"/>
                  <a:gd name="connsiteY59" fmla="*/ 328612 h 1545051"/>
                  <a:gd name="connsiteX60" fmla="*/ 2600825 w 3260431"/>
                  <a:gd name="connsiteY60" fmla="*/ 400050 h 1545051"/>
                  <a:gd name="connsiteX61" fmla="*/ 2515100 w 3260431"/>
                  <a:gd name="connsiteY61" fmla="*/ 483394 h 1545051"/>
                  <a:gd name="connsiteX62" fmla="*/ 2438900 w 3260431"/>
                  <a:gd name="connsiteY62" fmla="*/ 535781 h 1545051"/>
                  <a:gd name="connsiteX63" fmla="*/ 2369843 w 3260431"/>
                  <a:gd name="connsiteY63" fmla="*/ 573881 h 1545051"/>
                  <a:gd name="connsiteX64" fmla="*/ 2288881 w 3260431"/>
                  <a:gd name="connsiteY64" fmla="*/ 600075 h 1545051"/>
                  <a:gd name="connsiteX65" fmla="*/ 2191250 w 3260431"/>
                  <a:gd name="connsiteY65" fmla="*/ 609600 h 1545051"/>
                  <a:gd name="connsiteX66" fmla="*/ 2117431 w 3260431"/>
                  <a:gd name="connsiteY66" fmla="*/ 583406 h 1545051"/>
                  <a:gd name="connsiteX67" fmla="*/ 2048375 w 3260431"/>
                  <a:gd name="connsiteY67" fmla="*/ 557212 h 1545051"/>
                  <a:gd name="connsiteX68" fmla="*/ 1965031 w 3260431"/>
                  <a:gd name="connsiteY68" fmla="*/ 614362 h 1545051"/>
                  <a:gd name="connsiteX69" fmla="*/ 1884068 w 3260431"/>
                  <a:gd name="connsiteY69" fmla="*/ 664369 h 1545051"/>
                  <a:gd name="connsiteX70" fmla="*/ 1805487 w 3260431"/>
                  <a:gd name="connsiteY70" fmla="*/ 692944 h 1545051"/>
                  <a:gd name="connsiteX71" fmla="*/ 1719762 w 3260431"/>
                  <a:gd name="connsiteY71" fmla="*/ 692944 h 1545051"/>
                  <a:gd name="connsiteX72" fmla="*/ 1643562 w 3260431"/>
                  <a:gd name="connsiteY72" fmla="*/ 671512 h 1545051"/>
                  <a:gd name="connsiteX73" fmla="*/ 1534025 w 3260431"/>
                  <a:gd name="connsiteY73" fmla="*/ 623887 h 1545051"/>
                  <a:gd name="connsiteX74" fmla="*/ 1462587 w 3260431"/>
                  <a:gd name="connsiteY74" fmla="*/ 571500 h 1545051"/>
                  <a:gd name="connsiteX75" fmla="*/ 1407818 w 3260431"/>
                  <a:gd name="connsiteY75" fmla="*/ 519112 h 1545051"/>
                  <a:gd name="connsiteX76" fmla="*/ 1360193 w 3260431"/>
                  <a:gd name="connsiteY76" fmla="*/ 476250 h 1545051"/>
                  <a:gd name="connsiteX77" fmla="*/ 1267325 w 3260431"/>
                  <a:gd name="connsiteY77" fmla="*/ 478631 h 1545051"/>
                  <a:gd name="connsiteX78" fmla="*/ 1224462 w 3260431"/>
                  <a:gd name="connsiteY78" fmla="*/ 521494 h 1545051"/>
                  <a:gd name="connsiteX79" fmla="*/ 1160169 w 3260431"/>
                  <a:gd name="connsiteY79" fmla="*/ 588168 h 1545051"/>
                  <a:gd name="connsiteX80" fmla="*/ 1076825 w 3260431"/>
                  <a:gd name="connsiteY80" fmla="*/ 676275 h 1545051"/>
                  <a:gd name="connsiteX81" fmla="*/ 948237 w 3260431"/>
                  <a:gd name="connsiteY81" fmla="*/ 778669 h 1545051"/>
                  <a:gd name="connsiteX82" fmla="*/ 829175 w 3260431"/>
                  <a:gd name="connsiteY82" fmla="*/ 821532 h 1545051"/>
                  <a:gd name="connsiteX83" fmla="*/ 760118 w 3260431"/>
                  <a:gd name="connsiteY83" fmla="*/ 852487 h 1545051"/>
                  <a:gd name="connsiteX84" fmla="*/ 676775 w 3260431"/>
                  <a:gd name="connsiteY84" fmla="*/ 892969 h 1545051"/>
                  <a:gd name="connsiteX85" fmla="*/ 605337 w 3260431"/>
                  <a:gd name="connsiteY85" fmla="*/ 952500 h 1545051"/>
                  <a:gd name="connsiteX86" fmla="*/ 552950 w 3260431"/>
                  <a:gd name="connsiteY86" fmla="*/ 992981 h 1545051"/>
                  <a:gd name="connsiteX87" fmla="*/ 486275 w 3260431"/>
                  <a:gd name="connsiteY87" fmla="*/ 1012031 h 1545051"/>
                  <a:gd name="connsiteX88" fmla="*/ 379118 w 3260431"/>
                  <a:gd name="connsiteY88" fmla="*/ 1019175 h 1545051"/>
                  <a:gd name="connsiteX89" fmla="*/ 291012 w 3260431"/>
                  <a:gd name="connsiteY89" fmla="*/ 1052512 h 1545051"/>
                  <a:gd name="connsiteX90" fmla="*/ 236243 w 3260431"/>
                  <a:gd name="connsiteY90" fmla="*/ 1046757 h 1545051"/>
                  <a:gd name="connsiteX91" fmla="*/ 163885 w 3260431"/>
                  <a:gd name="connsiteY91" fmla="*/ 1048640 h 1545051"/>
                  <a:gd name="connsiteX92" fmla="*/ 97172 w 3260431"/>
                  <a:gd name="connsiteY92" fmla="*/ 1078672 h 1545051"/>
                  <a:gd name="connsiteX93" fmla="*/ 18128 w 3260431"/>
                  <a:gd name="connsiteY93" fmla="*/ 1109131 h 1545051"/>
                  <a:gd name="connsiteX94" fmla="*/ 11944 w 3260431"/>
                  <a:gd name="connsiteY94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309987 w 3260431"/>
                  <a:gd name="connsiteY4" fmla="*/ 1492907 h 1545051"/>
                  <a:gd name="connsiteX5" fmla="*/ 462384 w 3260431"/>
                  <a:gd name="connsiteY5" fmla="*/ 1399043 h 1545051"/>
                  <a:gd name="connsiteX6" fmla="*/ 544156 w 3260431"/>
                  <a:gd name="connsiteY6" fmla="*/ 1370964 h 1545051"/>
                  <a:gd name="connsiteX7" fmla="*/ 672360 w 3260431"/>
                  <a:gd name="connsiteY7" fmla="*/ 1319040 h 1545051"/>
                  <a:gd name="connsiteX8" fmla="*/ 806208 w 3260431"/>
                  <a:gd name="connsiteY8" fmla="*/ 1269564 h 1545051"/>
                  <a:gd name="connsiteX9" fmla="*/ 950507 w 3260431"/>
                  <a:gd name="connsiteY9" fmla="*/ 1174812 h 1545051"/>
                  <a:gd name="connsiteX10" fmla="*/ 1117229 w 3260431"/>
                  <a:gd name="connsiteY10" fmla="*/ 1091999 h 1545051"/>
                  <a:gd name="connsiteX11" fmla="*/ 1244395 w 3260431"/>
                  <a:gd name="connsiteY11" fmla="*/ 1022480 h 1545051"/>
                  <a:gd name="connsiteX12" fmla="*/ 1334000 w 3260431"/>
                  <a:gd name="connsiteY12" fmla="*/ 982462 h 1545051"/>
                  <a:gd name="connsiteX13" fmla="*/ 1411159 w 3260431"/>
                  <a:gd name="connsiteY13" fmla="*/ 978659 h 1545051"/>
                  <a:gd name="connsiteX14" fmla="*/ 1491162 w 3260431"/>
                  <a:gd name="connsiteY14" fmla="*/ 1050131 h 1545051"/>
                  <a:gd name="connsiteX15" fmla="*/ 1576887 w 3260431"/>
                  <a:gd name="connsiteY15" fmla="*/ 1102519 h 1545051"/>
                  <a:gd name="connsiteX16" fmla="*/ 1660231 w 3260431"/>
                  <a:gd name="connsiteY16" fmla="*/ 1152525 h 1545051"/>
                  <a:gd name="connsiteX17" fmla="*/ 1743575 w 3260431"/>
                  <a:gd name="connsiteY17" fmla="*/ 1178718 h 1545051"/>
                  <a:gd name="connsiteX18" fmla="*/ 1831681 w 3260431"/>
                  <a:gd name="connsiteY18" fmla="*/ 1140619 h 1545051"/>
                  <a:gd name="connsiteX19" fmla="*/ 1912644 w 3260431"/>
                  <a:gd name="connsiteY19" fmla="*/ 1104899 h 1545051"/>
                  <a:gd name="connsiteX20" fmla="*/ 2029448 w 3260431"/>
                  <a:gd name="connsiteY20" fmla="*/ 1026967 h 1545051"/>
                  <a:gd name="connsiteX21" fmla="*/ 2121204 w 3260431"/>
                  <a:gd name="connsiteY21" fmla="*/ 978724 h 1545051"/>
                  <a:gd name="connsiteX22" fmla="*/ 2193259 w 3260431"/>
                  <a:gd name="connsiteY22" fmla="*/ 964808 h 1545051"/>
                  <a:gd name="connsiteX23" fmla="*/ 2293643 w 3260431"/>
                  <a:gd name="connsiteY23" fmla="*/ 997744 h 1545051"/>
                  <a:gd name="connsiteX24" fmla="*/ 2432380 w 3260431"/>
                  <a:gd name="connsiteY24" fmla="*/ 981841 h 1545051"/>
                  <a:gd name="connsiteX25" fmla="*/ 2548179 w 3260431"/>
                  <a:gd name="connsiteY25" fmla="*/ 910300 h 1545051"/>
                  <a:gd name="connsiteX26" fmla="*/ 2723641 w 3260431"/>
                  <a:gd name="connsiteY26" fmla="*/ 798732 h 1545051"/>
                  <a:gd name="connsiteX27" fmla="*/ 2800338 w 3260431"/>
                  <a:gd name="connsiteY27" fmla="*/ 740712 h 1545051"/>
                  <a:gd name="connsiteX28" fmla="*/ 2881552 w 3260431"/>
                  <a:gd name="connsiteY28" fmla="*/ 680438 h 1545051"/>
                  <a:gd name="connsiteX29" fmla="*/ 2964895 w 3260431"/>
                  <a:gd name="connsiteY29" fmla="*/ 639211 h 1545051"/>
                  <a:gd name="connsiteX30" fmla="*/ 3069972 w 3260431"/>
                  <a:gd name="connsiteY30" fmla="*/ 592966 h 1545051"/>
                  <a:gd name="connsiteX31" fmla="*/ 3122319 w 3260431"/>
                  <a:gd name="connsiteY31" fmla="*/ 535781 h 1545051"/>
                  <a:gd name="connsiteX32" fmla="*/ 3169943 w 3260431"/>
                  <a:gd name="connsiteY32" fmla="*/ 461963 h 1545051"/>
                  <a:gd name="connsiteX33" fmla="*/ 3224712 w 3260431"/>
                  <a:gd name="connsiteY33" fmla="*/ 361949 h 1545051"/>
                  <a:gd name="connsiteX34" fmla="*/ 3258050 w 3260431"/>
                  <a:gd name="connsiteY34" fmla="*/ 288131 h 1545051"/>
                  <a:gd name="connsiteX35" fmla="*/ 3260431 w 3260431"/>
                  <a:gd name="connsiteY35" fmla="*/ 278606 h 1545051"/>
                  <a:gd name="connsiteX36" fmla="*/ 3181850 w 3260431"/>
                  <a:gd name="connsiteY36" fmla="*/ 271462 h 1545051"/>
                  <a:gd name="connsiteX37" fmla="*/ 3146131 w 3260431"/>
                  <a:gd name="connsiteY37" fmla="*/ 261937 h 1545051"/>
                  <a:gd name="connsiteX38" fmla="*/ 3138987 w 3260431"/>
                  <a:gd name="connsiteY38" fmla="*/ 238125 h 1545051"/>
                  <a:gd name="connsiteX39" fmla="*/ 3124700 w 3260431"/>
                  <a:gd name="connsiteY39" fmla="*/ 264319 h 1545051"/>
                  <a:gd name="connsiteX40" fmla="*/ 3093743 w 3260431"/>
                  <a:gd name="connsiteY40" fmla="*/ 221456 h 1545051"/>
                  <a:gd name="connsiteX41" fmla="*/ 3077075 w 3260431"/>
                  <a:gd name="connsiteY41" fmla="*/ 242887 h 1545051"/>
                  <a:gd name="connsiteX42" fmla="*/ 3046118 w 3260431"/>
                  <a:gd name="connsiteY42" fmla="*/ 152400 h 1545051"/>
                  <a:gd name="connsiteX43" fmla="*/ 3027068 w 3260431"/>
                  <a:gd name="connsiteY43" fmla="*/ 183356 h 1545051"/>
                  <a:gd name="connsiteX44" fmla="*/ 3017543 w 3260431"/>
                  <a:gd name="connsiteY44" fmla="*/ 171450 h 1545051"/>
                  <a:gd name="connsiteX45" fmla="*/ 2986587 w 3260431"/>
                  <a:gd name="connsiteY45" fmla="*/ 183356 h 1545051"/>
                  <a:gd name="connsiteX46" fmla="*/ 2958012 w 3260431"/>
                  <a:gd name="connsiteY46" fmla="*/ 173831 h 1545051"/>
                  <a:gd name="connsiteX47" fmla="*/ 2941343 w 3260431"/>
                  <a:gd name="connsiteY47" fmla="*/ 133350 h 1545051"/>
                  <a:gd name="connsiteX48" fmla="*/ 2929437 w 3260431"/>
                  <a:gd name="connsiteY48" fmla="*/ 85725 h 1545051"/>
                  <a:gd name="connsiteX49" fmla="*/ 2922293 w 3260431"/>
                  <a:gd name="connsiteY49" fmla="*/ 40481 h 1545051"/>
                  <a:gd name="connsiteX50" fmla="*/ 2912768 w 3260431"/>
                  <a:gd name="connsiteY50" fmla="*/ 0 h 1545051"/>
                  <a:gd name="connsiteX51" fmla="*/ 2905625 w 3260431"/>
                  <a:gd name="connsiteY51" fmla="*/ 7144 h 1545051"/>
                  <a:gd name="connsiteX52" fmla="*/ 2888956 w 3260431"/>
                  <a:gd name="connsiteY52" fmla="*/ 66675 h 1545051"/>
                  <a:gd name="connsiteX53" fmla="*/ 2850856 w 3260431"/>
                  <a:gd name="connsiteY53" fmla="*/ 145256 h 1545051"/>
                  <a:gd name="connsiteX54" fmla="*/ 2810375 w 3260431"/>
                  <a:gd name="connsiteY54" fmla="*/ 223837 h 1545051"/>
                  <a:gd name="connsiteX55" fmla="*/ 2772275 w 3260431"/>
                  <a:gd name="connsiteY55" fmla="*/ 288131 h 1545051"/>
                  <a:gd name="connsiteX56" fmla="*/ 2729412 w 3260431"/>
                  <a:gd name="connsiteY56" fmla="*/ 321469 h 1545051"/>
                  <a:gd name="connsiteX57" fmla="*/ 2677025 w 3260431"/>
                  <a:gd name="connsiteY57" fmla="*/ 288131 h 1545051"/>
                  <a:gd name="connsiteX58" fmla="*/ 2643687 w 3260431"/>
                  <a:gd name="connsiteY58" fmla="*/ 328612 h 1545051"/>
                  <a:gd name="connsiteX59" fmla="*/ 2600825 w 3260431"/>
                  <a:gd name="connsiteY59" fmla="*/ 400050 h 1545051"/>
                  <a:gd name="connsiteX60" fmla="*/ 2515100 w 3260431"/>
                  <a:gd name="connsiteY60" fmla="*/ 483394 h 1545051"/>
                  <a:gd name="connsiteX61" fmla="*/ 2438900 w 3260431"/>
                  <a:gd name="connsiteY61" fmla="*/ 535781 h 1545051"/>
                  <a:gd name="connsiteX62" fmla="*/ 2369843 w 3260431"/>
                  <a:gd name="connsiteY62" fmla="*/ 573881 h 1545051"/>
                  <a:gd name="connsiteX63" fmla="*/ 2288881 w 3260431"/>
                  <a:gd name="connsiteY63" fmla="*/ 600075 h 1545051"/>
                  <a:gd name="connsiteX64" fmla="*/ 2191250 w 3260431"/>
                  <a:gd name="connsiteY64" fmla="*/ 609600 h 1545051"/>
                  <a:gd name="connsiteX65" fmla="*/ 2117431 w 3260431"/>
                  <a:gd name="connsiteY65" fmla="*/ 583406 h 1545051"/>
                  <a:gd name="connsiteX66" fmla="*/ 2048375 w 3260431"/>
                  <a:gd name="connsiteY66" fmla="*/ 557212 h 1545051"/>
                  <a:gd name="connsiteX67" fmla="*/ 1965031 w 3260431"/>
                  <a:gd name="connsiteY67" fmla="*/ 614362 h 1545051"/>
                  <a:gd name="connsiteX68" fmla="*/ 1884068 w 3260431"/>
                  <a:gd name="connsiteY68" fmla="*/ 664369 h 1545051"/>
                  <a:gd name="connsiteX69" fmla="*/ 1805487 w 3260431"/>
                  <a:gd name="connsiteY69" fmla="*/ 692944 h 1545051"/>
                  <a:gd name="connsiteX70" fmla="*/ 1719762 w 3260431"/>
                  <a:gd name="connsiteY70" fmla="*/ 692944 h 1545051"/>
                  <a:gd name="connsiteX71" fmla="*/ 1643562 w 3260431"/>
                  <a:gd name="connsiteY71" fmla="*/ 671512 h 1545051"/>
                  <a:gd name="connsiteX72" fmla="*/ 1534025 w 3260431"/>
                  <a:gd name="connsiteY72" fmla="*/ 623887 h 1545051"/>
                  <a:gd name="connsiteX73" fmla="*/ 1462587 w 3260431"/>
                  <a:gd name="connsiteY73" fmla="*/ 571500 h 1545051"/>
                  <a:gd name="connsiteX74" fmla="*/ 1407818 w 3260431"/>
                  <a:gd name="connsiteY74" fmla="*/ 519112 h 1545051"/>
                  <a:gd name="connsiteX75" fmla="*/ 1360193 w 3260431"/>
                  <a:gd name="connsiteY75" fmla="*/ 476250 h 1545051"/>
                  <a:gd name="connsiteX76" fmla="*/ 1267325 w 3260431"/>
                  <a:gd name="connsiteY76" fmla="*/ 478631 h 1545051"/>
                  <a:gd name="connsiteX77" fmla="*/ 1224462 w 3260431"/>
                  <a:gd name="connsiteY77" fmla="*/ 521494 h 1545051"/>
                  <a:gd name="connsiteX78" fmla="*/ 1160169 w 3260431"/>
                  <a:gd name="connsiteY78" fmla="*/ 588168 h 1545051"/>
                  <a:gd name="connsiteX79" fmla="*/ 1076825 w 3260431"/>
                  <a:gd name="connsiteY79" fmla="*/ 676275 h 1545051"/>
                  <a:gd name="connsiteX80" fmla="*/ 948237 w 3260431"/>
                  <a:gd name="connsiteY80" fmla="*/ 778669 h 1545051"/>
                  <a:gd name="connsiteX81" fmla="*/ 829175 w 3260431"/>
                  <a:gd name="connsiteY81" fmla="*/ 821532 h 1545051"/>
                  <a:gd name="connsiteX82" fmla="*/ 760118 w 3260431"/>
                  <a:gd name="connsiteY82" fmla="*/ 852487 h 1545051"/>
                  <a:gd name="connsiteX83" fmla="*/ 676775 w 3260431"/>
                  <a:gd name="connsiteY83" fmla="*/ 892969 h 1545051"/>
                  <a:gd name="connsiteX84" fmla="*/ 605337 w 3260431"/>
                  <a:gd name="connsiteY84" fmla="*/ 952500 h 1545051"/>
                  <a:gd name="connsiteX85" fmla="*/ 552950 w 3260431"/>
                  <a:gd name="connsiteY85" fmla="*/ 992981 h 1545051"/>
                  <a:gd name="connsiteX86" fmla="*/ 486275 w 3260431"/>
                  <a:gd name="connsiteY86" fmla="*/ 1012031 h 1545051"/>
                  <a:gd name="connsiteX87" fmla="*/ 379118 w 3260431"/>
                  <a:gd name="connsiteY87" fmla="*/ 1019175 h 1545051"/>
                  <a:gd name="connsiteX88" fmla="*/ 291012 w 3260431"/>
                  <a:gd name="connsiteY88" fmla="*/ 1052512 h 1545051"/>
                  <a:gd name="connsiteX89" fmla="*/ 236243 w 3260431"/>
                  <a:gd name="connsiteY89" fmla="*/ 1046757 h 1545051"/>
                  <a:gd name="connsiteX90" fmla="*/ 163885 w 3260431"/>
                  <a:gd name="connsiteY90" fmla="*/ 1048640 h 1545051"/>
                  <a:gd name="connsiteX91" fmla="*/ 97172 w 3260431"/>
                  <a:gd name="connsiteY91" fmla="*/ 1078672 h 1545051"/>
                  <a:gd name="connsiteX92" fmla="*/ 18128 w 3260431"/>
                  <a:gd name="connsiteY92" fmla="*/ 1109131 h 1545051"/>
                  <a:gd name="connsiteX93" fmla="*/ 11944 w 3260431"/>
                  <a:gd name="connsiteY93" fmla="*/ 1164431 h 1545051"/>
                  <a:gd name="connsiteX0" fmla="*/ 15286 w 3263773"/>
                  <a:gd name="connsiteY0" fmla="*/ 1164431 h 1518500"/>
                  <a:gd name="connsiteX1" fmla="*/ 0 w 3263773"/>
                  <a:gd name="connsiteY1" fmla="*/ 1474896 h 1518500"/>
                  <a:gd name="connsiteX2" fmla="*/ 78581 w 3263773"/>
                  <a:gd name="connsiteY2" fmla="*/ 1518500 h 1518500"/>
                  <a:gd name="connsiteX3" fmla="*/ 172910 w 3263773"/>
                  <a:gd name="connsiteY3" fmla="*/ 1510498 h 1518500"/>
                  <a:gd name="connsiteX4" fmla="*/ 313329 w 3263773"/>
                  <a:gd name="connsiteY4" fmla="*/ 1492907 h 1518500"/>
                  <a:gd name="connsiteX5" fmla="*/ 465726 w 3263773"/>
                  <a:gd name="connsiteY5" fmla="*/ 1399043 h 1518500"/>
                  <a:gd name="connsiteX6" fmla="*/ 547498 w 3263773"/>
                  <a:gd name="connsiteY6" fmla="*/ 1370964 h 1518500"/>
                  <a:gd name="connsiteX7" fmla="*/ 675702 w 3263773"/>
                  <a:gd name="connsiteY7" fmla="*/ 1319040 h 1518500"/>
                  <a:gd name="connsiteX8" fmla="*/ 809550 w 3263773"/>
                  <a:gd name="connsiteY8" fmla="*/ 1269564 h 1518500"/>
                  <a:gd name="connsiteX9" fmla="*/ 953849 w 3263773"/>
                  <a:gd name="connsiteY9" fmla="*/ 1174812 h 1518500"/>
                  <a:gd name="connsiteX10" fmla="*/ 1120571 w 3263773"/>
                  <a:gd name="connsiteY10" fmla="*/ 1091999 h 1518500"/>
                  <a:gd name="connsiteX11" fmla="*/ 1247737 w 3263773"/>
                  <a:gd name="connsiteY11" fmla="*/ 1022480 h 1518500"/>
                  <a:gd name="connsiteX12" fmla="*/ 1337342 w 3263773"/>
                  <a:gd name="connsiteY12" fmla="*/ 982462 h 1518500"/>
                  <a:gd name="connsiteX13" fmla="*/ 1414501 w 3263773"/>
                  <a:gd name="connsiteY13" fmla="*/ 978659 h 1518500"/>
                  <a:gd name="connsiteX14" fmla="*/ 1494504 w 3263773"/>
                  <a:gd name="connsiteY14" fmla="*/ 1050131 h 1518500"/>
                  <a:gd name="connsiteX15" fmla="*/ 1580229 w 3263773"/>
                  <a:gd name="connsiteY15" fmla="*/ 1102519 h 1518500"/>
                  <a:gd name="connsiteX16" fmla="*/ 1663573 w 3263773"/>
                  <a:gd name="connsiteY16" fmla="*/ 1152525 h 1518500"/>
                  <a:gd name="connsiteX17" fmla="*/ 1746917 w 3263773"/>
                  <a:gd name="connsiteY17" fmla="*/ 1178718 h 1518500"/>
                  <a:gd name="connsiteX18" fmla="*/ 1835023 w 3263773"/>
                  <a:gd name="connsiteY18" fmla="*/ 1140619 h 1518500"/>
                  <a:gd name="connsiteX19" fmla="*/ 1915986 w 3263773"/>
                  <a:gd name="connsiteY19" fmla="*/ 1104899 h 1518500"/>
                  <a:gd name="connsiteX20" fmla="*/ 2032790 w 3263773"/>
                  <a:gd name="connsiteY20" fmla="*/ 1026967 h 1518500"/>
                  <a:gd name="connsiteX21" fmla="*/ 2124546 w 3263773"/>
                  <a:gd name="connsiteY21" fmla="*/ 978724 h 1518500"/>
                  <a:gd name="connsiteX22" fmla="*/ 2196601 w 3263773"/>
                  <a:gd name="connsiteY22" fmla="*/ 964808 h 1518500"/>
                  <a:gd name="connsiteX23" fmla="*/ 2296985 w 3263773"/>
                  <a:gd name="connsiteY23" fmla="*/ 997744 h 1518500"/>
                  <a:gd name="connsiteX24" fmla="*/ 2435722 w 3263773"/>
                  <a:gd name="connsiteY24" fmla="*/ 981841 h 1518500"/>
                  <a:gd name="connsiteX25" fmla="*/ 2551521 w 3263773"/>
                  <a:gd name="connsiteY25" fmla="*/ 910300 h 1518500"/>
                  <a:gd name="connsiteX26" fmla="*/ 2726983 w 3263773"/>
                  <a:gd name="connsiteY26" fmla="*/ 798732 h 1518500"/>
                  <a:gd name="connsiteX27" fmla="*/ 2803680 w 3263773"/>
                  <a:gd name="connsiteY27" fmla="*/ 740712 h 1518500"/>
                  <a:gd name="connsiteX28" fmla="*/ 2884894 w 3263773"/>
                  <a:gd name="connsiteY28" fmla="*/ 680438 h 1518500"/>
                  <a:gd name="connsiteX29" fmla="*/ 2968237 w 3263773"/>
                  <a:gd name="connsiteY29" fmla="*/ 639211 h 1518500"/>
                  <a:gd name="connsiteX30" fmla="*/ 3073314 w 3263773"/>
                  <a:gd name="connsiteY30" fmla="*/ 592966 h 1518500"/>
                  <a:gd name="connsiteX31" fmla="*/ 3125661 w 3263773"/>
                  <a:gd name="connsiteY31" fmla="*/ 535781 h 1518500"/>
                  <a:gd name="connsiteX32" fmla="*/ 3173285 w 3263773"/>
                  <a:gd name="connsiteY32" fmla="*/ 461963 h 1518500"/>
                  <a:gd name="connsiteX33" fmla="*/ 3228054 w 3263773"/>
                  <a:gd name="connsiteY33" fmla="*/ 361949 h 1518500"/>
                  <a:gd name="connsiteX34" fmla="*/ 3261392 w 3263773"/>
                  <a:gd name="connsiteY34" fmla="*/ 288131 h 1518500"/>
                  <a:gd name="connsiteX35" fmla="*/ 3263773 w 3263773"/>
                  <a:gd name="connsiteY35" fmla="*/ 278606 h 1518500"/>
                  <a:gd name="connsiteX36" fmla="*/ 3185192 w 3263773"/>
                  <a:gd name="connsiteY36" fmla="*/ 271462 h 1518500"/>
                  <a:gd name="connsiteX37" fmla="*/ 3149473 w 3263773"/>
                  <a:gd name="connsiteY37" fmla="*/ 261937 h 1518500"/>
                  <a:gd name="connsiteX38" fmla="*/ 3142329 w 3263773"/>
                  <a:gd name="connsiteY38" fmla="*/ 238125 h 1518500"/>
                  <a:gd name="connsiteX39" fmla="*/ 3128042 w 3263773"/>
                  <a:gd name="connsiteY39" fmla="*/ 264319 h 1518500"/>
                  <a:gd name="connsiteX40" fmla="*/ 3097085 w 3263773"/>
                  <a:gd name="connsiteY40" fmla="*/ 221456 h 1518500"/>
                  <a:gd name="connsiteX41" fmla="*/ 3080417 w 3263773"/>
                  <a:gd name="connsiteY41" fmla="*/ 242887 h 1518500"/>
                  <a:gd name="connsiteX42" fmla="*/ 3049460 w 3263773"/>
                  <a:gd name="connsiteY42" fmla="*/ 152400 h 1518500"/>
                  <a:gd name="connsiteX43" fmla="*/ 3030410 w 3263773"/>
                  <a:gd name="connsiteY43" fmla="*/ 183356 h 1518500"/>
                  <a:gd name="connsiteX44" fmla="*/ 3020885 w 3263773"/>
                  <a:gd name="connsiteY44" fmla="*/ 171450 h 1518500"/>
                  <a:gd name="connsiteX45" fmla="*/ 2989929 w 3263773"/>
                  <a:gd name="connsiteY45" fmla="*/ 183356 h 1518500"/>
                  <a:gd name="connsiteX46" fmla="*/ 2961354 w 3263773"/>
                  <a:gd name="connsiteY46" fmla="*/ 173831 h 1518500"/>
                  <a:gd name="connsiteX47" fmla="*/ 2944685 w 3263773"/>
                  <a:gd name="connsiteY47" fmla="*/ 133350 h 1518500"/>
                  <a:gd name="connsiteX48" fmla="*/ 2932779 w 3263773"/>
                  <a:gd name="connsiteY48" fmla="*/ 85725 h 1518500"/>
                  <a:gd name="connsiteX49" fmla="*/ 2925635 w 3263773"/>
                  <a:gd name="connsiteY49" fmla="*/ 40481 h 1518500"/>
                  <a:gd name="connsiteX50" fmla="*/ 2916110 w 3263773"/>
                  <a:gd name="connsiteY50" fmla="*/ 0 h 1518500"/>
                  <a:gd name="connsiteX51" fmla="*/ 2908967 w 3263773"/>
                  <a:gd name="connsiteY51" fmla="*/ 7144 h 1518500"/>
                  <a:gd name="connsiteX52" fmla="*/ 2892298 w 3263773"/>
                  <a:gd name="connsiteY52" fmla="*/ 66675 h 1518500"/>
                  <a:gd name="connsiteX53" fmla="*/ 2854198 w 3263773"/>
                  <a:gd name="connsiteY53" fmla="*/ 145256 h 1518500"/>
                  <a:gd name="connsiteX54" fmla="*/ 2813717 w 3263773"/>
                  <a:gd name="connsiteY54" fmla="*/ 223837 h 1518500"/>
                  <a:gd name="connsiteX55" fmla="*/ 2775617 w 3263773"/>
                  <a:gd name="connsiteY55" fmla="*/ 288131 h 1518500"/>
                  <a:gd name="connsiteX56" fmla="*/ 2732754 w 3263773"/>
                  <a:gd name="connsiteY56" fmla="*/ 321469 h 1518500"/>
                  <a:gd name="connsiteX57" fmla="*/ 2680367 w 3263773"/>
                  <a:gd name="connsiteY57" fmla="*/ 288131 h 1518500"/>
                  <a:gd name="connsiteX58" fmla="*/ 2647029 w 3263773"/>
                  <a:gd name="connsiteY58" fmla="*/ 328612 h 1518500"/>
                  <a:gd name="connsiteX59" fmla="*/ 2604167 w 3263773"/>
                  <a:gd name="connsiteY59" fmla="*/ 400050 h 1518500"/>
                  <a:gd name="connsiteX60" fmla="*/ 2518442 w 3263773"/>
                  <a:gd name="connsiteY60" fmla="*/ 483394 h 1518500"/>
                  <a:gd name="connsiteX61" fmla="*/ 2442242 w 3263773"/>
                  <a:gd name="connsiteY61" fmla="*/ 535781 h 1518500"/>
                  <a:gd name="connsiteX62" fmla="*/ 2373185 w 3263773"/>
                  <a:gd name="connsiteY62" fmla="*/ 573881 h 1518500"/>
                  <a:gd name="connsiteX63" fmla="*/ 2292223 w 3263773"/>
                  <a:gd name="connsiteY63" fmla="*/ 600075 h 1518500"/>
                  <a:gd name="connsiteX64" fmla="*/ 2194592 w 3263773"/>
                  <a:gd name="connsiteY64" fmla="*/ 609600 h 1518500"/>
                  <a:gd name="connsiteX65" fmla="*/ 2120773 w 3263773"/>
                  <a:gd name="connsiteY65" fmla="*/ 583406 h 1518500"/>
                  <a:gd name="connsiteX66" fmla="*/ 2051717 w 3263773"/>
                  <a:gd name="connsiteY66" fmla="*/ 557212 h 1518500"/>
                  <a:gd name="connsiteX67" fmla="*/ 1968373 w 3263773"/>
                  <a:gd name="connsiteY67" fmla="*/ 614362 h 1518500"/>
                  <a:gd name="connsiteX68" fmla="*/ 1887410 w 3263773"/>
                  <a:gd name="connsiteY68" fmla="*/ 664369 h 1518500"/>
                  <a:gd name="connsiteX69" fmla="*/ 1808829 w 3263773"/>
                  <a:gd name="connsiteY69" fmla="*/ 692944 h 1518500"/>
                  <a:gd name="connsiteX70" fmla="*/ 1723104 w 3263773"/>
                  <a:gd name="connsiteY70" fmla="*/ 692944 h 1518500"/>
                  <a:gd name="connsiteX71" fmla="*/ 1646904 w 3263773"/>
                  <a:gd name="connsiteY71" fmla="*/ 671512 h 1518500"/>
                  <a:gd name="connsiteX72" fmla="*/ 1537367 w 3263773"/>
                  <a:gd name="connsiteY72" fmla="*/ 623887 h 1518500"/>
                  <a:gd name="connsiteX73" fmla="*/ 1465929 w 3263773"/>
                  <a:gd name="connsiteY73" fmla="*/ 571500 h 1518500"/>
                  <a:gd name="connsiteX74" fmla="*/ 1411160 w 3263773"/>
                  <a:gd name="connsiteY74" fmla="*/ 519112 h 1518500"/>
                  <a:gd name="connsiteX75" fmla="*/ 1363535 w 3263773"/>
                  <a:gd name="connsiteY75" fmla="*/ 476250 h 1518500"/>
                  <a:gd name="connsiteX76" fmla="*/ 1270667 w 3263773"/>
                  <a:gd name="connsiteY76" fmla="*/ 478631 h 1518500"/>
                  <a:gd name="connsiteX77" fmla="*/ 1227804 w 3263773"/>
                  <a:gd name="connsiteY77" fmla="*/ 521494 h 1518500"/>
                  <a:gd name="connsiteX78" fmla="*/ 1163511 w 3263773"/>
                  <a:gd name="connsiteY78" fmla="*/ 588168 h 1518500"/>
                  <a:gd name="connsiteX79" fmla="*/ 1080167 w 3263773"/>
                  <a:gd name="connsiteY79" fmla="*/ 676275 h 1518500"/>
                  <a:gd name="connsiteX80" fmla="*/ 951579 w 3263773"/>
                  <a:gd name="connsiteY80" fmla="*/ 778669 h 1518500"/>
                  <a:gd name="connsiteX81" fmla="*/ 832517 w 3263773"/>
                  <a:gd name="connsiteY81" fmla="*/ 821532 h 1518500"/>
                  <a:gd name="connsiteX82" fmla="*/ 763460 w 3263773"/>
                  <a:gd name="connsiteY82" fmla="*/ 852487 h 1518500"/>
                  <a:gd name="connsiteX83" fmla="*/ 680117 w 3263773"/>
                  <a:gd name="connsiteY83" fmla="*/ 892969 h 1518500"/>
                  <a:gd name="connsiteX84" fmla="*/ 608679 w 3263773"/>
                  <a:gd name="connsiteY84" fmla="*/ 952500 h 1518500"/>
                  <a:gd name="connsiteX85" fmla="*/ 556292 w 3263773"/>
                  <a:gd name="connsiteY85" fmla="*/ 992981 h 1518500"/>
                  <a:gd name="connsiteX86" fmla="*/ 489617 w 3263773"/>
                  <a:gd name="connsiteY86" fmla="*/ 1012031 h 1518500"/>
                  <a:gd name="connsiteX87" fmla="*/ 382460 w 3263773"/>
                  <a:gd name="connsiteY87" fmla="*/ 1019175 h 1518500"/>
                  <a:gd name="connsiteX88" fmla="*/ 294354 w 3263773"/>
                  <a:gd name="connsiteY88" fmla="*/ 1052512 h 1518500"/>
                  <a:gd name="connsiteX89" fmla="*/ 239585 w 3263773"/>
                  <a:gd name="connsiteY89" fmla="*/ 1046757 h 1518500"/>
                  <a:gd name="connsiteX90" fmla="*/ 167227 w 3263773"/>
                  <a:gd name="connsiteY90" fmla="*/ 1048640 h 1518500"/>
                  <a:gd name="connsiteX91" fmla="*/ 100514 w 3263773"/>
                  <a:gd name="connsiteY91" fmla="*/ 1078672 h 1518500"/>
                  <a:gd name="connsiteX92" fmla="*/ 21470 w 3263773"/>
                  <a:gd name="connsiteY92" fmla="*/ 1109131 h 1518500"/>
                  <a:gd name="connsiteX93" fmla="*/ 15286 w 3263773"/>
                  <a:gd name="connsiteY93" fmla="*/ 1164431 h 1518500"/>
                  <a:gd name="connsiteX0" fmla="*/ 15286 w 3263773"/>
                  <a:gd name="connsiteY0" fmla="*/ 1164431 h 1510498"/>
                  <a:gd name="connsiteX1" fmla="*/ 0 w 3263773"/>
                  <a:gd name="connsiteY1" fmla="*/ 1474896 h 1510498"/>
                  <a:gd name="connsiteX2" fmla="*/ 101970 w 3263773"/>
                  <a:gd name="connsiteY2" fmla="*/ 1431644 h 1510498"/>
                  <a:gd name="connsiteX3" fmla="*/ 172910 w 3263773"/>
                  <a:gd name="connsiteY3" fmla="*/ 1510498 h 1510498"/>
                  <a:gd name="connsiteX4" fmla="*/ 313329 w 3263773"/>
                  <a:gd name="connsiteY4" fmla="*/ 1492907 h 1510498"/>
                  <a:gd name="connsiteX5" fmla="*/ 465726 w 3263773"/>
                  <a:gd name="connsiteY5" fmla="*/ 1399043 h 1510498"/>
                  <a:gd name="connsiteX6" fmla="*/ 547498 w 3263773"/>
                  <a:gd name="connsiteY6" fmla="*/ 1370964 h 1510498"/>
                  <a:gd name="connsiteX7" fmla="*/ 675702 w 3263773"/>
                  <a:gd name="connsiteY7" fmla="*/ 1319040 h 1510498"/>
                  <a:gd name="connsiteX8" fmla="*/ 809550 w 3263773"/>
                  <a:gd name="connsiteY8" fmla="*/ 1269564 h 1510498"/>
                  <a:gd name="connsiteX9" fmla="*/ 953849 w 3263773"/>
                  <a:gd name="connsiteY9" fmla="*/ 1174812 h 1510498"/>
                  <a:gd name="connsiteX10" fmla="*/ 1120571 w 3263773"/>
                  <a:gd name="connsiteY10" fmla="*/ 1091999 h 1510498"/>
                  <a:gd name="connsiteX11" fmla="*/ 1247737 w 3263773"/>
                  <a:gd name="connsiteY11" fmla="*/ 1022480 h 1510498"/>
                  <a:gd name="connsiteX12" fmla="*/ 1337342 w 3263773"/>
                  <a:gd name="connsiteY12" fmla="*/ 982462 h 1510498"/>
                  <a:gd name="connsiteX13" fmla="*/ 1414501 w 3263773"/>
                  <a:gd name="connsiteY13" fmla="*/ 978659 h 1510498"/>
                  <a:gd name="connsiteX14" fmla="*/ 1494504 w 3263773"/>
                  <a:gd name="connsiteY14" fmla="*/ 1050131 h 1510498"/>
                  <a:gd name="connsiteX15" fmla="*/ 1580229 w 3263773"/>
                  <a:gd name="connsiteY15" fmla="*/ 1102519 h 1510498"/>
                  <a:gd name="connsiteX16" fmla="*/ 1663573 w 3263773"/>
                  <a:gd name="connsiteY16" fmla="*/ 1152525 h 1510498"/>
                  <a:gd name="connsiteX17" fmla="*/ 1746917 w 3263773"/>
                  <a:gd name="connsiteY17" fmla="*/ 1178718 h 1510498"/>
                  <a:gd name="connsiteX18" fmla="*/ 1835023 w 3263773"/>
                  <a:gd name="connsiteY18" fmla="*/ 1140619 h 1510498"/>
                  <a:gd name="connsiteX19" fmla="*/ 1915986 w 3263773"/>
                  <a:gd name="connsiteY19" fmla="*/ 1104899 h 1510498"/>
                  <a:gd name="connsiteX20" fmla="*/ 2032790 w 3263773"/>
                  <a:gd name="connsiteY20" fmla="*/ 1026967 h 1510498"/>
                  <a:gd name="connsiteX21" fmla="*/ 2124546 w 3263773"/>
                  <a:gd name="connsiteY21" fmla="*/ 978724 h 1510498"/>
                  <a:gd name="connsiteX22" fmla="*/ 2196601 w 3263773"/>
                  <a:gd name="connsiteY22" fmla="*/ 964808 h 1510498"/>
                  <a:gd name="connsiteX23" fmla="*/ 2296985 w 3263773"/>
                  <a:gd name="connsiteY23" fmla="*/ 997744 h 1510498"/>
                  <a:gd name="connsiteX24" fmla="*/ 2435722 w 3263773"/>
                  <a:gd name="connsiteY24" fmla="*/ 981841 h 1510498"/>
                  <a:gd name="connsiteX25" fmla="*/ 2551521 w 3263773"/>
                  <a:gd name="connsiteY25" fmla="*/ 910300 h 1510498"/>
                  <a:gd name="connsiteX26" fmla="*/ 2726983 w 3263773"/>
                  <a:gd name="connsiteY26" fmla="*/ 798732 h 1510498"/>
                  <a:gd name="connsiteX27" fmla="*/ 2803680 w 3263773"/>
                  <a:gd name="connsiteY27" fmla="*/ 740712 h 1510498"/>
                  <a:gd name="connsiteX28" fmla="*/ 2884894 w 3263773"/>
                  <a:gd name="connsiteY28" fmla="*/ 680438 h 1510498"/>
                  <a:gd name="connsiteX29" fmla="*/ 2968237 w 3263773"/>
                  <a:gd name="connsiteY29" fmla="*/ 639211 h 1510498"/>
                  <a:gd name="connsiteX30" fmla="*/ 3073314 w 3263773"/>
                  <a:gd name="connsiteY30" fmla="*/ 592966 h 1510498"/>
                  <a:gd name="connsiteX31" fmla="*/ 3125661 w 3263773"/>
                  <a:gd name="connsiteY31" fmla="*/ 535781 h 1510498"/>
                  <a:gd name="connsiteX32" fmla="*/ 3173285 w 3263773"/>
                  <a:gd name="connsiteY32" fmla="*/ 461963 h 1510498"/>
                  <a:gd name="connsiteX33" fmla="*/ 3228054 w 3263773"/>
                  <a:gd name="connsiteY33" fmla="*/ 361949 h 1510498"/>
                  <a:gd name="connsiteX34" fmla="*/ 3261392 w 3263773"/>
                  <a:gd name="connsiteY34" fmla="*/ 288131 h 1510498"/>
                  <a:gd name="connsiteX35" fmla="*/ 3263773 w 3263773"/>
                  <a:gd name="connsiteY35" fmla="*/ 278606 h 1510498"/>
                  <a:gd name="connsiteX36" fmla="*/ 3185192 w 3263773"/>
                  <a:gd name="connsiteY36" fmla="*/ 271462 h 1510498"/>
                  <a:gd name="connsiteX37" fmla="*/ 3149473 w 3263773"/>
                  <a:gd name="connsiteY37" fmla="*/ 261937 h 1510498"/>
                  <a:gd name="connsiteX38" fmla="*/ 3142329 w 3263773"/>
                  <a:gd name="connsiteY38" fmla="*/ 238125 h 1510498"/>
                  <a:gd name="connsiteX39" fmla="*/ 3128042 w 3263773"/>
                  <a:gd name="connsiteY39" fmla="*/ 264319 h 1510498"/>
                  <a:gd name="connsiteX40" fmla="*/ 3097085 w 3263773"/>
                  <a:gd name="connsiteY40" fmla="*/ 221456 h 1510498"/>
                  <a:gd name="connsiteX41" fmla="*/ 3080417 w 3263773"/>
                  <a:gd name="connsiteY41" fmla="*/ 242887 h 1510498"/>
                  <a:gd name="connsiteX42" fmla="*/ 3049460 w 3263773"/>
                  <a:gd name="connsiteY42" fmla="*/ 152400 h 1510498"/>
                  <a:gd name="connsiteX43" fmla="*/ 3030410 w 3263773"/>
                  <a:gd name="connsiteY43" fmla="*/ 183356 h 1510498"/>
                  <a:gd name="connsiteX44" fmla="*/ 3020885 w 3263773"/>
                  <a:gd name="connsiteY44" fmla="*/ 171450 h 1510498"/>
                  <a:gd name="connsiteX45" fmla="*/ 2989929 w 3263773"/>
                  <a:gd name="connsiteY45" fmla="*/ 183356 h 1510498"/>
                  <a:gd name="connsiteX46" fmla="*/ 2961354 w 3263773"/>
                  <a:gd name="connsiteY46" fmla="*/ 173831 h 1510498"/>
                  <a:gd name="connsiteX47" fmla="*/ 2944685 w 3263773"/>
                  <a:gd name="connsiteY47" fmla="*/ 133350 h 1510498"/>
                  <a:gd name="connsiteX48" fmla="*/ 2932779 w 3263773"/>
                  <a:gd name="connsiteY48" fmla="*/ 85725 h 1510498"/>
                  <a:gd name="connsiteX49" fmla="*/ 2925635 w 3263773"/>
                  <a:gd name="connsiteY49" fmla="*/ 40481 h 1510498"/>
                  <a:gd name="connsiteX50" fmla="*/ 2916110 w 3263773"/>
                  <a:gd name="connsiteY50" fmla="*/ 0 h 1510498"/>
                  <a:gd name="connsiteX51" fmla="*/ 2908967 w 3263773"/>
                  <a:gd name="connsiteY51" fmla="*/ 7144 h 1510498"/>
                  <a:gd name="connsiteX52" fmla="*/ 2892298 w 3263773"/>
                  <a:gd name="connsiteY52" fmla="*/ 66675 h 1510498"/>
                  <a:gd name="connsiteX53" fmla="*/ 2854198 w 3263773"/>
                  <a:gd name="connsiteY53" fmla="*/ 145256 h 1510498"/>
                  <a:gd name="connsiteX54" fmla="*/ 2813717 w 3263773"/>
                  <a:gd name="connsiteY54" fmla="*/ 223837 h 1510498"/>
                  <a:gd name="connsiteX55" fmla="*/ 2775617 w 3263773"/>
                  <a:gd name="connsiteY55" fmla="*/ 288131 h 1510498"/>
                  <a:gd name="connsiteX56" fmla="*/ 2732754 w 3263773"/>
                  <a:gd name="connsiteY56" fmla="*/ 321469 h 1510498"/>
                  <a:gd name="connsiteX57" fmla="*/ 2680367 w 3263773"/>
                  <a:gd name="connsiteY57" fmla="*/ 288131 h 1510498"/>
                  <a:gd name="connsiteX58" fmla="*/ 2647029 w 3263773"/>
                  <a:gd name="connsiteY58" fmla="*/ 328612 h 1510498"/>
                  <a:gd name="connsiteX59" fmla="*/ 2604167 w 3263773"/>
                  <a:gd name="connsiteY59" fmla="*/ 400050 h 1510498"/>
                  <a:gd name="connsiteX60" fmla="*/ 2518442 w 3263773"/>
                  <a:gd name="connsiteY60" fmla="*/ 483394 h 1510498"/>
                  <a:gd name="connsiteX61" fmla="*/ 2442242 w 3263773"/>
                  <a:gd name="connsiteY61" fmla="*/ 535781 h 1510498"/>
                  <a:gd name="connsiteX62" fmla="*/ 2373185 w 3263773"/>
                  <a:gd name="connsiteY62" fmla="*/ 573881 h 1510498"/>
                  <a:gd name="connsiteX63" fmla="*/ 2292223 w 3263773"/>
                  <a:gd name="connsiteY63" fmla="*/ 600075 h 1510498"/>
                  <a:gd name="connsiteX64" fmla="*/ 2194592 w 3263773"/>
                  <a:gd name="connsiteY64" fmla="*/ 609600 h 1510498"/>
                  <a:gd name="connsiteX65" fmla="*/ 2120773 w 3263773"/>
                  <a:gd name="connsiteY65" fmla="*/ 583406 h 1510498"/>
                  <a:gd name="connsiteX66" fmla="*/ 2051717 w 3263773"/>
                  <a:gd name="connsiteY66" fmla="*/ 557212 h 1510498"/>
                  <a:gd name="connsiteX67" fmla="*/ 1968373 w 3263773"/>
                  <a:gd name="connsiteY67" fmla="*/ 614362 h 1510498"/>
                  <a:gd name="connsiteX68" fmla="*/ 1887410 w 3263773"/>
                  <a:gd name="connsiteY68" fmla="*/ 664369 h 1510498"/>
                  <a:gd name="connsiteX69" fmla="*/ 1808829 w 3263773"/>
                  <a:gd name="connsiteY69" fmla="*/ 692944 h 1510498"/>
                  <a:gd name="connsiteX70" fmla="*/ 1723104 w 3263773"/>
                  <a:gd name="connsiteY70" fmla="*/ 692944 h 1510498"/>
                  <a:gd name="connsiteX71" fmla="*/ 1646904 w 3263773"/>
                  <a:gd name="connsiteY71" fmla="*/ 671512 h 1510498"/>
                  <a:gd name="connsiteX72" fmla="*/ 1537367 w 3263773"/>
                  <a:gd name="connsiteY72" fmla="*/ 623887 h 1510498"/>
                  <a:gd name="connsiteX73" fmla="*/ 1465929 w 3263773"/>
                  <a:gd name="connsiteY73" fmla="*/ 571500 h 1510498"/>
                  <a:gd name="connsiteX74" fmla="*/ 1411160 w 3263773"/>
                  <a:gd name="connsiteY74" fmla="*/ 519112 h 1510498"/>
                  <a:gd name="connsiteX75" fmla="*/ 1363535 w 3263773"/>
                  <a:gd name="connsiteY75" fmla="*/ 476250 h 1510498"/>
                  <a:gd name="connsiteX76" fmla="*/ 1270667 w 3263773"/>
                  <a:gd name="connsiteY76" fmla="*/ 478631 h 1510498"/>
                  <a:gd name="connsiteX77" fmla="*/ 1227804 w 3263773"/>
                  <a:gd name="connsiteY77" fmla="*/ 521494 h 1510498"/>
                  <a:gd name="connsiteX78" fmla="*/ 1163511 w 3263773"/>
                  <a:gd name="connsiteY78" fmla="*/ 588168 h 1510498"/>
                  <a:gd name="connsiteX79" fmla="*/ 1080167 w 3263773"/>
                  <a:gd name="connsiteY79" fmla="*/ 676275 h 1510498"/>
                  <a:gd name="connsiteX80" fmla="*/ 951579 w 3263773"/>
                  <a:gd name="connsiteY80" fmla="*/ 778669 h 1510498"/>
                  <a:gd name="connsiteX81" fmla="*/ 832517 w 3263773"/>
                  <a:gd name="connsiteY81" fmla="*/ 821532 h 1510498"/>
                  <a:gd name="connsiteX82" fmla="*/ 763460 w 3263773"/>
                  <a:gd name="connsiteY82" fmla="*/ 852487 h 1510498"/>
                  <a:gd name="connsiteX83" fmla="*/ 680117 w 3263773"/>
                  <a:gd name="connsiteY83" fmla="*/ 892969 h 1510498"/>
                  <a:gd name="connsiteX84" fmla="*/ 608679 w 3263773"/>
                  <a:gd name="connsiteY84" fmla="*/ 952500 h 1510498"/>
                  <a:gd name="connsiteX85" fmla="*/ 556292 w 3263773"/>
                  <a:gd name="connsiteY85" fmla="*/ 992981 h 1510498"/>
                  <a:gd name="connsiteX86" fmla="*/ 489617 w 3263773"/>
                  <a:gd name="connsiteY86" fmla="*/ 1012031 h 1510498"/>
                  <a:gd name="connsiteX87" fmla="*/ 382460 w 3263773"/>
                  <a:gd name="connsiteY87" fmla="*/ 1019175 h 1510498"/>
                  <a:gd name="connsiteX88" fmla="*/ 294354 w 3263773"/>
                  <a:gd name="connsiteY88" fmla="*/ 1052512 h 1510498"/>
                  <a:gd name="connsiteX89" fmla="*/ 239585 w 3263773"/>
                  <a:gd name="connsiteY89" fmla="*/ 1046757 h 1510498"/>
                  <a:gd name="connsiteX90" fmla="*/ 167227 w 3263773"/>
                  <a:gd name="connsiteY90" fmla="*/ 1048640 h 1510498"/>
                  <a:gd name="connsiteX91" fmla="*/ 100514 w 3263773"/>
                  <a:gd name="connsiteY91" fmla="*/ 1078672 h 1510498"/>
                  <a:gd name="connsiteX92" fmla="*/ 21470 w 3263773"/>
                  <a:gd name="connsiteY92" fmla="*/ 1109131 h 1510498"/>
                  <a:gd name="connsiteX93" fmla="*/ 15286 w 3263773"/>
                  <a:gd name="connsiteY93" fmla="*/ 1164431 h 1510498"/>
                  <a:gd name="connsiteX0" fmla="*/ 15286 w 3263773"/>
                  <a:gd name="connsiteY0" fmla="*/ 1164431 h 1492907"/>
                  <a:gd name="connsiteX1" fmla="*/ 0 w 3263773"/>
                  <a:gd name="connsiteY1" fmla="*/ 1474896 h 1492907"/>
                  <a:gd name="connsiteX2" fmla="*/ 101970 w 3263773"/>
                  <a:gd name="connsiteY2" fmla="*/ 1431644 h 1492907"/>
                  <a:gd name="connsiteX3" fmla="*/ 199641 w 3263773"/>
                  <a:gd name="connsiteY3" fmla="*/ 1430322 h 1492907"/>
                  <a:gd name="connsiteX4" fmla="*/ 313329 w 3263773"/>
                  <a:gd name="connsiteY4" fmla="*/ 1492907 h 1492907"/>
                  <a:gd name="connsiteX5" fmla="*/ 465726 w 3263773"/>
                  <a:gd name="connsiteY5" fmla="*/ 1399043 h 1492907"/>
                  <a:gd name="connsiteX6" fmla="*/ 547498 w 3263773"/>
                  <a:gd name="connsiteY6" fmla="*/ 1370964 h 1492907"/>
                  <a:gd name="connsiteX7" fmla="*/ 675702 w 3263773"/>
                  <a:gd name="connsiteY7" fmla="*/ 1319040 h 1492907"/>
                  <a:gd name="connsiteX8" fmla="*/ 809550 w 3263773"/>
                  <a:gd name="connsiteY8" fmla="*/ 1269564 h 1492907"/>
                  <a:gd name="connsiteX9" fmla="*/ 953849 w 3263773"/>
                  <a:gd name="connsiteY9" fmla="*/ 1174812 h 1492907"/>
                  <a:gd name="connsiteX10" fmla="*/ 1120571 w 3263773"/>
                  <a:gd name="connsiteY10" fmla="*/ 1091999 h 1492907"/>
                  <a:gd name="connsiteX11" fmla="*/ 1247737 w 3263773"/>
                  <a:gd name="connsiteY11" fmla="*/ 1022480 h 1492907"/>
                  <a:gd name="connsiteX12" fmla="*/ 1337342 w 3263773"/>
                  <a:gd name="connsiteY12" fmla="*/ 982462 h 1492907"/>
                  <a:gd name="connsiteX13" fmla="*/ 1414501 w 3263773"/>
                  <a:gd name="connsiteY13" fmla="*/ 978659 h 1492907"/>
                  <a:gd name="connsiteX14" fmla="*/ 1494504 w 3263773"/>
                  <a:gd name="connsiteY14" fmla="*/ 1050131 h 1492907"/>
                  <a:gd name="connsiteX15" fmla="*/ 1580229 w 3263773"/>
                  <a:gd name="connsiteY15" fmla="*/ 1102519 h 1492907"/>
                  <a:gd name="connsiteX16" fmla="*/ 1663573 w 3263773"/>
                  <a:gd name="connsiteY16" fmla="*/ 1152525 h 1492907"/>
                  <a:gd name="connsiteX17" fmla="*/ 1746917 w 3263773"/>
                  <a:gd name="connsiteY17" fmla="*/ 1178718 h 1492907"/>
                  <a:gd name="connsiteX18" fmla="*/ 1835023 w 3263773"/>
                  <a:gd name="connsiteY18" fmla="*/ 1140619 h 1492907"/>
                  <a:gd name="connsiteX19" fmla="*/ 1915986 w 3263773"/>
                  <a:gd name="connsiteY19" fmla="*/ 1104899 h 1492907"/>
                  <a:gd name="connsiteX20" fmla="*/ 2032790 w 3263773"/>
                  <a:gd name="connsiteY20" fmla="*/ 1026967 h 1492907"/>
                  <a:gd name="connsiteX21" fmla="*/ 2124546 w 3263773"/>
                  <a:gd name="connsiteY21" fmla="*/ 978724 h 1492907"/>
                  <a:gd name="connsiteX22" fmla="*/ 2196601 w 3263773"/>
                  <a:gd name="connsiteY22" fmla="*/ 964808 h 1492907"/>
                  <a:gd name="connsiteX23" fmla="*/ 2296985 w 3263773"/>
                  <a:gd name="connsiteY23" fmla="*/ 997744 h 1492907"/>
                  <a:gd name="connsiteX24" fmla="*/ 2435722 w 3263773"/>
                  <a:gd name="connsiteY24" fmla="*/ 981841 h 1492907"/>
                  <a:gd name="connsiteX25" fmla="*/ 2551521 w 3263773"/>
                  <a:gd name="connsiteY25" fmla="*/ 910300 h 1492907"/>
                  <a:gd name="connsiteX26" fmla="*/ 2726983 w 3263773"/>
                  <a:gd name="connsiteY26" fmla="*/ 798732 h 1492907"/>
                  <a:gd name="connsiteX27" fmla="*/ 2803680 w 3263773"/>
                  <a:gd name="connsiteY27" fmla="*/ 740712 h 1492907"/>
                  <a:gd name="connsiteX28" fmla="*/ 2884894 w 3263773"/>
                  <a:gd name="connsiteY28" fmla="*/ 680438 h 1492907"/>
                  <a:gd name="connsiteX29" fmla="*/ 2968237 w 3263773"/>
                  <a:gd name="connsiteY29" fmla="*/ 639211 h 1492907"/>
                  <a:gd name="connsiteX30" fmla="*/ 3073314 w 3263773"/>
                  <a:gd name="connsiteY30" fmla="*/ 592966 h 1492907"/>
                  <a:gd name="connsiteX31" fmla="*/ 3125661 w 3263773"/>
                  <a:gd name="connsiteY31" fmla="*/ 535781 h 1492907"/>
                  <a:gd name="connsiteX32" fmla="*/ 3173285 w 3263773"/>
                  <a:gd name="connsiteY32" fmla="*/ 461963 h 1492907"/>
                  <a:gd name="connsiteX33" fmla="*/ 3228054 w 3263773"/>
                  <a:gd name="connsiteY33" fmla="*/ 361949 h 1492907"/>
                  <a:gd name="connsiteX34" fmla="*/ 3261392 w 3263773"/>
                  <a:gd name="connsiteY34" fmla="*/ 288131 h 1492907"/>
                  <a:gd name="connsiteX35" fmla="*/ 3263773 w 3263773"/>
                  <a:gd name="connsiteY35" fmla="*/ 278606 h 1492907"/>
                  <a:gd name="connsiteX36" fmla="*/ 3185192 w 3263773"/>
                  <a:gd name="connsiteY36" fmla="*/ 271462 h 1492907"/>
                  <a:gd name="connsiteX37" fmla="*/ 3149473 w 3263773"/>
                  <a:gd name="connsiteY37" fmla="*/ 261937 h 1492907"/>
                  <a:gd name="connsiteX38" fmla="*/ 3142329 w 3263773"/>
                  <a:gd name="connsiteY38" fmla="*/ 238125 h 1492907"/>
                  <a:gd name="connsiteX39" fmla="*/ 3128042 w 3263773"/>
                  <a:gd name="connsiteY39" fmla="*/ 264319 h 1492907"/>
                  <a:gd name="connsiteX40" fmla="*/ 3097085 w 3263773"/>
                  <a:gd name="connsiteY40" fmla="*/ 221456 h 1492907"/>
                  <a:gd name="connsiteX41" fmla="*/ 3080417 w 3263773"/>
                  <a:gd name="connsiteY41" fmla="*/ 242887 h 1492907"/>
                  <a:gd name="connsiteX42" fmla="*/ 3049460 w 3263773"/>
                  <a:gd name="connsiteY42" fmla="*/ 152400 h 1492907"/>
                  <a:gd name="connsiteX43" fmla="*/ 3030410 w 3263773"/>
                  <a:gd name="connsiteY43" fmla="*/ 183356 h 1492907"/>
                  <a:gd name="connsiteX44" fmla="*/ 3020885 w 3263773"/>
                  <a:gd name="connsiteY44" fmla="*/ 171450 h 1492907"/>
                  <a:gd name="connsiteX45" fmla="*/ 2989929 w 3263773"/>
                  <a:gd name="connsiteY45" fmla="*/ 183356 h 1492907"/>
                  <a:gd name="connsiteX46" fmla="*/ 2961354 w 3263773"/>
                  <a:gd name="connsiteY46" fmla="*/ 173831 h 1492907"/>
                  <a:gd name="connsiteX47" fmla="*/ 2944685 w 3263773"/>
                  <a:gd name="connsiteY47" fmla="*/ 133350 h 1492907"/>
                  <a:gd name="connsiteX48" fmla="*/ 2932779 w 3263773"/>
                  <a:gd name="connsiteY48" fmla="*/ 85725 h 1492907"/>
                  <a:gd name="connsiteX49" fmla="*/ 2925635 w 3263773"/>
                  <a:gd name="connsiteY49" fmla="*/ 40481 h 1492907"/>
                  <a:gd name="connsiteX50" fmla="*/ 2916110 w 3263773"/>
                  <a:gd name="connsiteY50" fmla="*/ 0 h 1492907"/>
                  <a:gd name="connsiteX51" fmla="*/ 2908967 w 3263773"/>
                  <a:gd name="connsiteY51" fmla="*/ 7144 h 1492907"/>
                  <a:gd name="connsiteX52" fmla="*/ 2892298 w 3263773"/>
                  <a:gd name="connsiteY52" fmla="*/ 66675 h 1492907"/>
                  <a:gd name="connsiteX53" fmla="*/ 2854198 w 3263773"/>
                  <a:gd name="connsiteY53" fmla="*/ 145256 h 1492907"/>
                  <a:gd name="connsiteX54" fmla="*/ 2813717 w 3263773"/>
                  <a:gd name="connsiteY54" fmla="*/ 223837 h 1492907"/>
                  <a:gd name="connsiteX55" fmla="*/ 2775617 w 3263773"/>
                  <a:gd name="connsiteY55" fmla="*/ 288131 h 1492907"/>
                  <a:gd name="connsiteX56" fmla="*/ 2732754 w 3263773"/>
                  <a:gd name="connsiteY56" fmla="*/ 321469 h 1492907"/>
                  <a:gd name="connsiteX57" fmla="*/ 2680367 w 3263773"/>
                  <a:gd name="connsiteY57" fmla="*/ 288131 h 1492907"/>
                  <a:gd name="connsiteX58" fmla="*/ 2647029 w 3263773"/>
                  <a:gd name="connsiteY58" fmla="*/ 328612 h 1492907"/>
                  <a:gd name="connsiteX59" fmla="*/ 2604167 w 3263773"/>
                  <a:gd name="connsiteY59" fmla="*/ 400050 h 1492907"/>
                  <a:gd name="connsiteX60" fmla="*/ 2518442 w 3263773"/>
                  <a:gd name="connsiteY60" fmla="*/ 483394 h 1492907"/>
                  <a:gd name="connsiteX61" fmla="*/ 2442242 w 3263773"/>
                  <a:gd name="connsiteY61" fmla="*/ 535781 h 1492907"/>
                  <a:gd name="connsiteX62" fmla="*/ 2373185 w 3263773"/>
                  <a:gd name="connsiteY62" fmla="*/ 573881 h 1492907"/>
                  <a:gd name="connsiteX63" fmla="*/ 2292223 w 3263773"/>
                  <a:gd name="connsiteY63" fmla="*/ 600075 h 1492907"/>
                  <a:gd name="connsiteX64" fmla="*/ 2194592 w 3263773"/>
                  <a:gd name="connsiteY64" fmla="*/ 609600 h 1492907"/>
                  <a:gd name="connsiteX65" fmla="*/ 2120773 w 3263773"/>
                  <a:gd name="connsiteY65" fmla="*/ 583406 h 1492907"/>
                  <a:gd name="connsiteX66" fmla="*/ 2051717 w 3263773"/>
                  <a:gd name="connsiteY66" fmla="*/ 557212 h 1492907"/>
                  <a:gd name="connsiteX67" fmla="*/ 1968373 w 3263773"/>
                  <a:gd name="connsiteY67" fmla="*/ 614362 h 1492907"/>
                  <a:gd name="connsiteX68" fmla="*/ 1887410 w 3263773"/>
                  <a:gd name="connsiteY68" fmla="*/ 664369 h 1492907"/>
                  <a:gd name="connsiteX69" fmla="*/ 1808829 w 3263773"/>
                  <a:gd name="connsiteY69" fmla="*/ 692944 h 1492907"/>
                  <a:gd name="connsiteX70" fmla="*/ 1723104 w 3263773"/>
                  <a:gd name="connsiteY70" fmla="*/ 692944 h 1492907"/>
                  <a:gd name="connsiteX71" fmla="*/ 1646904 w 3263773"/>
                  <a:gd name="connsiteY71" fmla="*/ 671512 h 1492907"/>
                  <a:gd name="connsiteX72" fmla="*/ 1537367 w 3263773"/>
                  <a:gd name="connsiteY72" fmla="*/ 623887 h 1492907"/>
                  <a:gd name="connsiteX73" fmla="*/ 1465929 w 3263773"/>
                  <a:gd name="connsiteY73" fmla="*/ 571500 h 1492907"/>
                  <a:gd name="connsiteX74" fmla="*/ 1411160 w 3263773"/>
                  <a:gd name="connsiteY74" fmla="*/ 519112 h 1492907"/>
                  <a:gd name="connsiteX75" fmla="*/ 1363535 w 3263773"/>
                  <a:gd name="connsiteY75" fmla="*/ 476250 h 1492907"/>
                  <a:gd name="connsiteX76" fmla="*/ 1270667 w 3263773"/>
                  <a:gd name="connsiteY76" fmla="*/ 478631 h 1492907"/>
                  <a:gd name="connsiteX77" fmla="*/ 1227804 w 3263773"/>
                  <a:gd name="connsiteY77" fmla="*/ 521494 h 1492907"/>
                  <a:gd name="connsiteX78" fmla="*/ 1163511 w 3263773"/>
                  <a:gd name="connsiteY78" fmla="*/ 588168 h 1492907"/>
                  <a:gd name="connsiteX79" fmla="*/ 1080167 w 3263773"/>
                  <a:gd name="connsiteY79" fmla="*/ 676275 h 1492907"/>
                  <a:gd name="connsiteX80" fmla="*/ 951579 w 3263773"/>
                  <a:gd name="connsiteY80" fmla="*/ 778669 h 1492907"/>
                  <a:gd name="connsiteX81" fmla="*/ 832517 w 3263773"/>
                  <a:gd name="connsiteY81" fmla="*/ 821532 h 1492907"/>
                  <a:gd name="connsiteX82" fmla="*/ 763460 w 3263773"/>
                  <a:gd name="connsiteY82" fmla="*/ 852487 h 1492907"/>
                  <a:gd name="connsiteX83" fmla="*/ 680117 w 3263773"/>
                  <a:gd name="connsiteY83" fmla="*/ 892969 h 1492907"/>
                  <a:gd name="connsiteX84" fmla="*/ 608679 w 3263773"/>
                  <a:gd name="connsiteY84" fmla="*/ 952500 h 1492907"/>
                  <a:gd name="connsiteX85" fmla="*/ 556292 w 3263773"/>
                  <a:gd name="connsiteY85" fmla="*/ 992981 h 1492907"/>
                  <a:gd name="connsiteX86" fmla="*/ 489617 w 3263773"/>
                  <a:gd name="connsiteY86" fmla="*/ 1012031 h 1492907"/>
                  <a:gd name="connsiteX87" fmla="*/ 382460 w 3263773"/>
                  <a:gd name="connsiteY87" fmla="*/ 1019175 h 1492907"/>
                  <a:gd name="connsiteX88" fmla="*/ 294354 w 3263773"/>
                  <a:gd name="connsiteY88" fmla="*/ 1052512 h 1492907"/>
                  <a:gd name="connsiteX89" fmla="*/ 239585 w 3263773"/>
                  <a:gd name="connsiteY89" fmla="*/ 1046757 h 1492907"/>
                  <a:gd name="connsiteX90" fmla="*/ 167227 w 3263773"/>
                  <a:gd name="connsiteY90" fmla="*/ 1048640 h 1492907"/>
                  <a:gd name="connsiteX91" fmla="*/ 100514 w 3263773"/>
                  <a:gd name="connsiteY91" fmla="*/ 1078672 h 1492907"/>
                  <a:gd name="connsiteX92" fmla="*/ 21470 w 3263773"/>
                  <a:gd name="connsiteY92" fmla="*/ 1109131 h 1492907"/>
                  <a:gd name="connsiteX93" fmla="*/ 15286 w 3263773"/>
                  <a:gd name="connsiteY93" fmla="*/ 1164431 h 1492907"/>
                  <a:gd name="connsiteX0" fmla="*/ 15286 w 3263773"/>
                  <a:gd name="connsiteY0" fmla="*/ 1164431 h 1474897"/>
                  <a:gd name="connsiteX1" fmla="*/ 0 w 3263773"/>
                  <a:gd name="connsiteY1" fmla="*/ 1474896 h 1474897"/>
                  <a:gd name="connsiteX2" fmla="*/ 101970 w 3263773"/>
                  <a:gd name="connsiteY2" fmla="*/ 1431644 h 1474897"/>
                  <a:gd name="connsiteX3" fmla="*/ 199641 w 3263773"/>
                  <a:gd name="connsiteY3" fmla="*/ 1430322 h 1474897"/>
                  <a:gd name="connsiteX4" fmla="*/ 326695 w 3263773"/>
                  <a:gd name="connsiteY4" fmla="*/ 1399369 h 1474897"/>
                  <a:gd name="connsiteX5" fmla="*/ 465726 w 3263773"/>
                  <a:gd name="connsiteY5" fmla="*/ 1399043 h 1474897"/>
                  <a:gd name="connsiteX6" fmla="*/ 547498 w 3263773"/>
                  <a:gd name="connsiteY6" fmla="*/ 1370964 h 1474897"/>
                  <a:gd name="connsiteX7" fmla="*/ 675702 w 3263773"/>
                  <a:gd name="connsiteY7" fmla="*/ 1319040 h 1474897"/>
                  <a:gd name="connsiteX8" fmla="*/ 809550 w 3263773"/>
                  <a:gd name="connsiteY8" fmla="*/ 1269564 h 1474897"/>
                  <a:gd name="connsiteX9" fmla="*/ 953849 w 3263773"/>
                  <a:gd name="connsiteY9" fmla="*/ 1174812 h 1474897"/>
                  <a:gd name="connsiteX10" fmla="*/ 1120571 w 3263773"/>
                  <a:gd name="connsiteY10" fmla="*/ 1091999 h 1474897"/>
                  <a:gd name="connsiteX11" fmla="*/ 1247737 w 3263773"/>
                  <a:gd name="connsiteY11" fmla="*/ 1022480 h 1474897"/>
                  <a:gd name="connsiteX12" fmla="*/ 1337342 w 3263773"/>
                  <a:gd name="connsiteY12" fmla="*/ 982462 h 1474897"/>
                  <a:gd name="connsiteX13" fmla="*/ 1414501 w 3263773"/>
                  <a:gd name="connsiteY13" fmla="*/ 978659 h 1474897"/>
                  <a:gd name="connsiteX14" fmla="*/ 1494504 w 3263773"/>
                  <a:gd name="connsiteY14" fmla="*/ 1050131 h 1474897"/>
                  <a:gd name="connsiteX15" fmla="*/ 1580229 w 3263773"/>
                  <a:gd name="connsiteY15" fmla="*/ 1102519 h 1474897"/>
                  <a:gd name="connsiteX16" fmla="*/ 1663573 w 3263773"/>
                  <a:gd name="connsiteY16" fmla="*/ 1152525 h 1474897"/>
                  <a:gd name="connsiteX17" fmla="*/ 1746917 w 3263773"/>
                  <a:gd name="connsiteY17" fmla="*/ 1178718 h 1474897"/>
                  <a:gd name="connsiteX18" fmla="*/ 1835023 w 3263773"/>
                  <a:gd name="connsiteY18" fmla="*/ 1140619 h 1474897"/>
                  <a:gd name="connsiteX19" fmla="*/ 1915986 w 3263773"/>
                  <a:gd name="connsiteY19" fmla="*/ 1104899 h 1474897"/>
                  <a:gd name="connsiteX20" fmla="*/ 2032790 w 3263773"/>
                  <a:gd name="connsiteY20" fmla="*/ 1026967 h 1474897"/>
                  <a:gd name="connsiteX21" fmla="*/ 2124546 w 3263773"/>
                  <a:gd name="connsiteY21" fmla="*/ 978724 h 1474897"/>
                  <a:gd name="connsiteX22" fmla="*/ 2196601 w 3263773"/>
                  <a:gd name="connsiteY22" fmla="*/ 964808 h 1474897"/>
                  <a:gd name="connsiteX23" fmla="*/ 2296985 w 3263773"/>
                  <a:gd name="connsiteY23" fmla="*/ 997744 h 1474897"/>
                  <a:gd name="connsiteX24" fmla="*/ 2435722 w 3263773"/>
                  <a:gd name="connsiteY24" fmla="*/ 981841 h 1474897"/>
                  <a:gd name="connsiteX25" fmla="*/ 2551521 w 3263773"/>
                  <a:gd name="connsiteY25" fmla="*/ 910300 h 1474897"/>
                  <a:gd name="connsiteX26" fmla="*/ 2726983 w 3263773"/>
                  <a:gd name="connsiteY26" fmla="*/ 798732 h 1474897"/>
                  <a:gd name="connsiteX27" fmla="*/ 2803680 w 3263773"/>
                  <a:gd name="connsiteY27" fmla="*/ 740712 h 1474897"/>
                  <a:gd name="connsiteX28" fmla="*/ 2884894 w 3263773"/>
                  <a:gd name="connsiteY28" fmla="*/ 680438 h 1474897"/>
                  <a:gd name="connsiteX29" fmla="*/ 2968237 w 3263773"/>
                  <a:gd name="connsiteY29" fmla="*/ 639211 h 1474897"/>
                  <a:gd name="connsiteX30" fmla="*/ 3073314 w 3263773"/>
                  <a:gd name="connsiteY30" fmla="*/ 592966 h 1474897"/>
                  <a:gd name="connsiteX31" fmla="*/ 3125661 w 3263773"/>
                  <a:gd name="connsiteY31" fmla="*/ 535781 h 1474897"/>
                  <a:gd name="connsiteX32" fmla="*/ 3173285 w 3263773"/>
                  <a:gd name="connsiteY32" fmla="*/ 461963 h 1474897"/>
                  <a:gd name="connsiteX33" fmla="*/ 3228054 w 3263773"/>
                  <a:gd name="connsiteY33" fmla="*/ 361949 h 1474897"/>
                  <a:gd name="connsiteX34" fmla="*/ 3261392 w 3263773"/>
                  <a:gd name="connsiteY34" fmla="*/ 288131 h 1474897"/>
                  <a:gd name="connsiteX35" fmla="*/ 3263773 w 3263773"/>
                  <a:gd name="connsiteY35" fmla="*/ 278606 h 1474897"/>
                  <a:gd name="connsiteX36" fmla="*/ 3185192 w 3263773"/>
                  <a:gd name="connsiteY36" fmla="*/ 271462 h 1474897"/>
                  <a:gd name="connsiteX37" fmla="*/ 3149473 w 3263773"/>
                  <a:gd name="connsiteY37" fmla="*/ 261937 h 1474897"/>
                  <a:gd name="connsiteX38" fmla="*/ 3142329 w 3263773"/>
                  <a:gd name="connsiteY38" fmla="*/ 238125 h 1474897"/>
                  <a:gd name="connsiteX39" fmla="*/ 3128042 w 3263773"/>
                  <a:gd name="connsiteY39" fmla="*/ 264319 h 1474897"/>
                  <a:gd name="connsiteX40" fmla="*/ 3097085 w 3263773"/>
                  <a:gd name="connsiteY40" fmla="*/ 221456 h 1474897"/>
                  <a:gd name="connsiteX41" fmla="*/ 3080417 w 3263773"/>
                  <a:gd name="connsiteY41" fmla="*/ 242887 h 1474897"/>
                  <a:gd name="connsiteX42" fmla="*/ 3049460 w 3263773"/>
                  <a:gd name="connsiteY42" fmla="*/ 152400 h 1474897"/>
                  <a:gd name="connsiteX43" fmla="*/ 3030410 w 3263773"/>
                  <a:gd name="connsiteY43" fmla="*/ 183356 h 1474897"/>
                  <a:gd name="connsiteX44" fmla="*/ 3020885 w 3263773"/>
                  <a:gd name="connsiteY44" fmla="*/ 171450 h 1474897"/>
                  <a:gd name="connsiteX45" fmla="*/ 2989929 w 3263773"/>
                  <a:gd name="connsiteY45" fmla="*/ 183356 h 1474897"/>
                  <a:gd name="connsiteX46" fmla="*/ 2961354 w 3263773"/>
                  <a:gd name="connsiteY46" fmla="*/ 173831 h 1474897"/>
                  <a:gd name="connsiteX47" fmla="*/ 2944685 w 3263773"/>
                  <a:gd name="connsiteY47" fmla="*/ 133350 h 1474897"/>
                  <a:gd name="connsiteX48" fmla="*/ 2932779 w 3263773"/>
                  <a:gd name="connsiteY48" fmla="*/ 85725 h 1474897"/>
                  <a:gd name="connsiteX49" fmla="*/ 2925635 w 3263773"/>
                  <a:gd name="connsiteY49" fmla="*/ 40481 h 1474897"/>
                  <a:gd name="connsiteX50" fmla="*/ 2916110 w 3263773"/>
                  <a:gd name="connsiteY50" fmla="*/ 0 h 1474897"/>
                  <a:gd name="connsiteX51" fmla="*/ 2908967 w 3263773"/>
                  <a:gd name="connsiteY51" fmla="*/ 7144 h 1474897"/>
                  <a:gd name="connsiteX52" fmla="*/ 2892298 w 3263773"/>
                  <a:gd name="connsiteY52" fmla="*/ 66675 h 1474897"/>
                  <a:gd name="connsiteX53" fmla="*/ 2854198 w 3263773"/>
                  <a:gd name="connsiteY53" fmla="*/ 145256 h 1474897"/>
                  <a:gd name="connsiteX54" fmla="*/ 2813717 w 3263773"/>
                  <a:gd name="connsiteY54" fmla="*/ 223837 h 1474897"/>
                  <a:gd name="connsiteX55" fmla="*/ 2775617 w 3263773"/>
                  <a:gd name="connsiteY55" fmla="*/ 288131 h 1474897"/>
                  <a:gd name="connsiteX56" fmla="*/ 2732754 w 3263773"/>
                  <a:gd name="connsiteY56" fmla="*/ 321469 h 1474897"/>
                  <a:gd name="connsiteX57" fmla="*/ 2680367 w 3263773"/>
                  <a:gd name="connsiteY57" fmla="*/ 288131 h 1474897"/>
                  <a:gd name="connsiteX58" fmla="*/ 2647029 w 3263773"/>
                  <a:gd name="connsiteY58" fmla="*/ 328612 h 1474897"/>
                  <a:gd name="connsiteX59" fmla="*/ 2604167 w 3263773"/>
                  <a:gd name="connsiteY59" fmla="*/ 400050 h 1474897"/>
                  <a:gd name="connsiteX60" fmla="*/ 2518442 w 3263773"/>
                  <a:gd name="connsiteY60" fmla="*/ 483394 h 1474897"/>
                  <a:gd name="connsiteX61" fmla="*/ 2442242 w 3263773"/>
                  <a:gd name="connsiteY61" fmla="*/ 535781 h 1474897"/>
                  <a:gd name="connsiteX62" fmla="*/ 2373185 w 3263773"/>
                  <a:gd name="connsiteY62" fmla="*/ 573881 h 1474897"/>
                  <a:gd name="connsiteX63" fmla="*/ 2292223 w 3263773"/>
                  <a:gd name="connsiteY63" fmla="*/ 600075 h 1474897"/>
                  <a:gd name="connsiteX64" fmla="*/ 2194592 w 3263773"/>
                  <a:gd name="connsiteY64" fmla="*/ 609600 h 1474897"/>
                  <a:gd name="connsiteX65" fmla="*/ 2120773 w 3263773"/>
                  <a:gd name="connsiteY65" fmla="*/ 583406 h 1474897"/>
                  <a:gd name="connsiteX66" fmla="*/ 2051717 w 3263773"/>
                  <a:gd name="connsiteY66" fmla="*/ 557212 h 1474897"/>
                  <a:gd name="connsiteX67" fmla="*/ 1968373 w 3263773"/>
                  <a:gd name="connsiteY67" fmla="*/ 614362 h 1474897"/>
                  <a:gd name="connsiteX68" fmla="*/ 1887410 w 3263773"/>
                  <a:gd name="connsiteY68" fmla="*/ 664369 h 1474897"/>
                  <a:gd name="connsiteX69" fmla="*/ 1808829 w 3263773"/>
                  <a:gd name="connsiteY69" fmla="*/ 692944 h 1474897"/>
                  <a:gd name="connsiteX70" fmla="*/ 1723104 w 3263773"/>
                  <a:gd name="connsiteY70" fmla="*/ 692944 h 1474897"/>
                  <a:gd name="connsiteX71" fmla="*/ 1646904 w 3263773"/>
                  <a:gd name="connsiteY71" fmla="*/ 671512 h 1474897"/>
                  <a:gd name="connsiteX72" fmla="*/ 1537367 w 3263773"/>
                  <a:gd name="connsiteY72" fmla="*/ 623887 h 1474897"/>
                  <a:gd name="connsiteX73" fmla="*/ 1465929 w 3263773"/>
                  <a:gd name="connsiteY73" fmla="*/ 571500 h 1474897"/>
                  <a:gd name="connsiteX74" fmla="*/ 1411160 w 3263773"/>
                  <a:gd name="connsiteY74" fmla="*/ 519112 h 1474897"/>
                  <a:gd name="connsiteX75" fmla="*/ 1363535 w 3263773"/>
                  <a:gd name="connsiteY75" fmla="*/ 476250 h 1474897"/>
                  <a:gd name="connsiteX76" fmla="*/ 1270667 w 3263773"/>
                  <a:gd name="connsiteY76" fmla="*/ 478631 h 1474897"/>
                  <a:gd name="connsiteX77" fmla="*/ 1227804 w 3263773"/>
                  <a:gd name="connsiteY77" fmla="*/ 521494 h 1474897"/>
                  <a:gd name="connsiteX78" fmla="*/ 1163511 w 3263773"/>
                  <a:gd name="connsiteY78" fmla="*/ 588168 h 1474897"/>
                  <a:gd name="connsiteX79" fmla="*/ 1080167 w 3263773"/>
                  <a:gd name="connsiteY79" fmla="*/ 676275 h 1474897"/>
                  <a:gd name="connsiteX80" fmla="*/ 951579 w 3263773"/>
                  <a:gd name="connsiteY80" fmla="*/ 778669 h 1474897"/>
                  <a:gd name="connsiteX81" fmla="*/ 832517 w 3263773"/>
                  <a:gd name="connsiteY81" fmla="*/ 821532 h 1474897"/>
                  <a:gd name="connsiteX82" fmla="*/ 763460 w 3263773"/>
                  <a:gd name="connsiteY82" fmla="*/ 852487 h 1474897"/>
                  <a:gd name="connsiteX83" fmla="*/ 680117 w 3263773"/>
                  <a:gd name="connsiteY83" fmla="*/ 892969 h 1474897"/>
                  <a:gd name="connsiteX84" fmla="*/ 608679 w 3263773"/>
                  <a:gd name="connsiteY84" fmla="*/ 952500 h 1474897"/>
                  <a:gd name="connsiteX85" fmla="*/ 556292 w 3263773"/>
                  <a:gd name="connsiteY85" fmla="*/ 992981 h 1474897"/>
                  <a:gd name="connsiteX86" fmla="*/ 489617 w 3263773"/>
                  <a:gd name="connsiteY86" fmla="*/ 1012031 h 1474897"/>
                  <a:gd name="connsiteX87" fmla="*/ 382460 w 3263773"/>
                  <a:gd name="connsiteY87" fmla="*/ 1019175 h 1474897"/>
                  <a:gd name="connsiteX88" fmla="*/ 294354 w 3263773"/>
                  <a:gd name="connsiteY88" fmla="*/ 1052512 h 1474897"/>
                  <a:gd name="connsiteX89" fmla="*/ 239585 w 3263773"/>
                  <a:gd name="connsiteY89" fmla="*/ 1046757 h 1474897"/>
                  <a:gd name="connsiteX90" fmla="*/ 167227 w 3263773"/>
                  <a:gd name="connsiteY90" fmla="*/ 1048640 h 1474897"/>
                  <a:gd name="connsiteX91" fmla="*/ 100514 w 3263773"/>
                  <a:gd name="connsiteY91" fmla="*/ 1078672 h 1474897"/>
                  <a:gd name="connsiteX92" fmla="*/ 21470 w 3263773"/>
                  <a:gd name="connsiteY92" fmla="*/ 1109131 h 1474897"/>
                  <a:gd name="connsiteX93" fmla="*/ 15286 w 3263773"/>
                  <a:gd name="connsiteY93" fmla="*/ 1164431 h 1474897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9616 w 3253748"/>
                  <a:gd name="connsiteY3" fmla="*/ 1430322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8602 w 3257089"/>
                  <a:gd name="connsiteY0" fmla="*/ 1164431 h 1441489"/>
                  <a:gd name="connsiteX1" fmla="*/ 0 w 3257089"/>
                  <a:gd name="connsiteY1" fmla="*/ 1441489 h 1441489"/>
                  <a:gd name="connsiteX2" fmla="*/ 95286 w 3257089"/>
                  <a:gd name="connsiteY2" fmla="*/ 1431644 h 1441489"/>
                  <a:gd name="connsiteX3" fmla="*/ 189615 w 3257089"/>
                  <a:gd name="connsiteY3" fmla="*/ 1406937 h 1441489"/>
                  <a:gd name="connsiteX4" fmla="*/ 320011 w 3257089"/>
                  <a:gd name="connsiteY4" fmla="*/ 1399369 h 1441489"/>
                  <a:gd name="connsiteX5" fmla="*/ 459042 w 3257089"/>
                  <a:gd name="connsiteY5" fmla="*/ 1399043 h 1441489"/>
                  <a:gd name="connsiteX6" fmla="*/ 540814 w 3257089"/>
                  <a:gd name="connsiteY6" fmla="*/ 1370964 h 1441489"/>
                  <a:gd name="connsiteX7" fmla="*/ 669018 w 3257089"/>
                  <a:gd name="connsiteY7" fmla="*/ 1319040 h 1441489"/>
                  <a:gd name="connsiteX8" fmla="*/ 802866 w 3257089"/>
                  <a:gd name="connsiteY8" fmla="*/ 1269564 h 1441489"/>
                  <a:gd name="connsiteX9" fmla="*/ 947165 w 3257089"/>
                  <a:gd name="connsiteY9" fmla="*/ 1174812 h 1441489"/>
                  <a:gd name="connsiteX10" fmla="*/ 1113887 w 3257089"/>
                  <a:gd name="connsiteY10" fmla="*/ 1091999 h 1441489"/>
                  <a:gd name="connsiteX11" fmla="*/ 1241053 w 3257089"/>
                  <a:gd name="connsiteY11" fmla="*/ 1022480 h 1441489"/>
                  <a:gd name="connsiteX12" fmla="*/ 1330658 w 3257089"/>
                  <a:gd name="connsiteY12" fmla="*/ 982462 h 1441489"/>
                  <a:gd name="connsiteX13" fmla="*/ 1407817 w 3257089"/>
                  <a:gd name="connsiteY13" fmla="*/ 978659 h 1441489"/>
                  <a:gd name="connsiteX14" fmla="*/ 1487820 w 3257089"/>
                  <a:gd name="connsiteY14" fmla="*/ 1050131 h 1441489"/>
                  <a:gd name="connsiteX15" fmla="*/ 1573545 w 3257089"/>
                  <a:gd name="connsiteY15" fmla="*/ 1102519 h 1441489"/>
                  <a:gd name="connsiteX16" fmla="*/ 1656889 w 3257089"/>
                  <a:gd name="connsiteY16" fmla="*/ 1152525 h 1441489"/>
                  <a:gd name="connsiteX17" fmla="*/ 1740233 w 3257089"/>
                  <a:gd name="connsiteY17" fmla="*/ 1178718 h 1441489"/>
                  <a:gd name="connsiteX18" fmla="*/ 1828339 w 3257089"/>
                  <a:gd name="connsiteY18" fmla="*/ 1140619 h 1441489"/>
                  <a:gd name="connsiteX19" fmla="*/ 1909302 w 3257089"/>
                  <a:gd name="connsiteY19" fmla="*/ 1104899 h 1441489"/>
                  <a:gd name="connsiteX20" fmla="*/ 2026106 w 3257089"/>
                  <a:gd name="connsiteY20" fmla="*/ 1026967 h 1441489"/>
                  <a:gd name="connsiteX21" fmla="*/ 2117862 w 3257089"/>
                  <a:gd name="connsiteY21" fmla="*/ 978724 h 1441489"/>
                  <a:gd name="connsiteX22" fmla="*/ 2189917 w 3257089"/>
                  <a:gd name="connsiteY22" fmla="*/ 964808 h 1441489"/>
                  <a:gd name="connsiteX23" fmla="*/ 2290301 w 3257089"/>
                  <a:gd name="connsiteY23" fmla="*/ 997744 h 1441489"/>
                  <a:gd name="connsiteX24" fmla="*/ 2429038 w 3257089"/>
                  <a:gd name="connsiteY24" fmla="*/ 981841 h 1441489"/>
                  <a:gd name="connsiteX25" fmla="*/ 2544837 w 3257089"/>
                  <a:gd name="connsiteY25" fmla="*/ 910300 h 1441489"/>
                  <a:gd name="connsiteX26" fmla="*/ 2720299 w 3257089"/>
                  <a:gd name="connsiteY26" fmla="*/ 798732 h 1441489"/>
                  <a:gd name="connsiteX27" fmla="*/ 2796996 w 3257089"/>
                  <a:gd name="connsiteY27" fmla="*/ 740712 h 1441489"/>
                  <a:gd name="connsiteX28" fmla="*/ 2878210 w 3257089"/>
                  <a:gd name="connsiteY28" fmla="*/ 680438 h 1441489"/>
                  <a:gd name="connsiteX29" fmla="*/ 2961553 w 3257089"/>
                  <a:gd name="connsiteY29" fmla="*/ 639211 h 1441489"/>
                  <a:gd name="connsiteX30" fmla="*/ 3066630 w 3257089"/>
                  <a:gd name="connsiteY30" fmla="*/ 592966 h 1441489"/>
                  <a:gd name="connsiteX31" fmla="*/ 3118977 w 3257089"/>
                  <a:gd name="connsiteY31" fmla="*/ 535781 h 1441489"/>
                  <a:gd name="connsiteX32" fmla="*/ 3166601 w 3257089"/>
                  <a:gd name="connsiteY32" fmla="*/ 461963 h 1441489"/>
                  <a:gd name="connsiteX33" fmla="*/ 3221370 w 3257089"/>
                  <a:gd name="connsiteY33" fmla="*/ 361949 h 1441489"/>
                  <a:gd name="connsiteX34" fmla="*/ 3254708 w 3257089"/>
                  <a:gd name="connsiteY34" fmla="*/ 288131 h 1441489"/>
                  <a:gd name="connsiteX35" fmla="*/ 3257089 w 3257089"/>
                  <a:gd name="connsiteY35" fmla="*/ 278606 h 1441489"/>
                  <a:gd name="connsiteX36" fmla="*/ 3178508 w 3257089"/>
                  <a:gd name="connsiteY36" fmla="*/ 271462 h 1441489"/>
                  <a:gd name="connsiteX37" fmla="*/ 3142789 w 3257089"/>
                  <a:gd name="connsiteY37" fmla="*/ 261937 h 1441489"/>
                  <a:gd name="connsiteX38" fmla="*/ 3135645 w 3257089"/>
                  <a:gd name="connsiteY38" fmla="*/ 238125 h 1441489"/>
                  <a:gd name="connsiteX39" fmla="*/ 3121358 w 3257089"/>
                  <a:gd name="connsiteY39" fmla="*/ 264319 h 1441489"/>
                  <a:gd name="connsiteX40" fmla="*/ 3090401 w 3257089"/>
                  <a:gd name="connsiteY40" fmla="*/ 221456 h 1441489"/>
                  <a:gd name="connsiteX41" fmla="*/ 3073733 w 3257089"/>
                  <a:gd name="connsiteY41" fmla="*/ 242887 h 1441489"/>
                  <a:gd name="connsiteX42" fmla="*/ 3042776 w 3257089"/>
                  <a:gd name="connsiteY42" fmla="*/ 152400 h 1441489"/>
                  <a:gd name="connsiteX43" fmla="*/ 3023726 w 3257089"/>
                  <a:gd name="connsiteY43" fmla="*/ 183356 h 1441489"/>
                  <a:gd name="connsiteX44" fmla="*/ 3014201 w 3257089"/>
                  <a:gd name="connsiteY44" fmla="*/ 171450 h 1441489"/>
                  <a:gd name="connsiteX45" fmla="*/ 2983245 w 3257089"/>
                  <a:gd name="connsiteY45" fmla="*/ 183356 h 1441489"/>
                  <a:gd name="connsiteX46" fmla="*/ 2954670 w 3257089"/>
                  <a:gd name="connsiteY46" fmla="*/ 173831 h 1441489"/>
                  <a:gd name="connsiteX47" fmla="*/ 2938001 w 3257089"/>
                  <a:gd name="connsiteY47" fmla="*/ 133350 h 1441489"/>
                  <a:gd name="connsiteX48" fmla="*/ 2926095 w 3257089"/>
                  <a:gd name="connsiteY48" fmla="*/ 85725 h 1441489"/>
                  <a:gd name="connsiteX49" fmla="*/ 2918951 w 3257089"/>
                  <a:gd name="connsiteY49" fmla="*/ 40481 h 1441489"/>
                  <a:gd name="connsiteX50" fmla="*/ 2909426 w 3257089"/>
                  <a:gd name="connsiteY50" fmla="*/ 0 h 1441489"/>
                  <a:gd name="connsiteX51" fmla="*/ 2902283 w 3257089"/>
                  <a:gd name="connsiteY51" fmla="*/ 7144 h 1441489"/>
                  <a:gd name="connsiteX52" fmla="*/ 2885614 w 3257089"/>
                  <a:gd name="connsiteY52" fmla="*/ 66675 h 1441489"/>
                  <a:gd name="connsiteX53" fmla="*/ 2847514 w 3257089"/>
                  <a:gd name="connsiteY53" fmla="*/ 145256 h 1441489"/>
                  <a:gd name="connsiteX54" fmla="*/ 2807033 w 3257089"/>
                  <a:gd name="connsiteY54" fmla="*/ 223837 h 1441489"/>
                  <a:gd name="connsiteX55" fmla="*/ 2768933 w 3257089"/>
                  <a:gd name="connsiteY55" fmla="*/ 288131 h 1441489"/>
                  <a:gd name="connsiteX56" fmla="*/ 2726070 w 3257089"/>
                  <a:gd name="connsiteY56" fmla="*/ 321469 h 1441489"/>
                  <a:gd name="connsiteX57" fmla="*/ 2673683 w 3257089"/>
                  <a:gd name="connsiteY57" fmla="*/ 288131 h 1441489"/>
                  <a:gd name="connsiteX58" fmla="*/ 2640345 w 3257089"/>
                  <a:gd name="connsiteY58" fmla="*/ 328612 h 1441489"/>
                  <a:gd name="connsiteX59" fmla="*/ 2597483 w 3257089"/>
                  <a:gd name="connsiteY59" fmla="*/ 400050 h 1441489"/>
                  <a:gd name="connsiteX60" fmla="*/ 2511758 w 3257089"/>
                  <a:gd name="connsiteY60" fmla="*/ 483394 h 1441489"/>
                  <a:gd name="connsiteX61" fmla="*/ 2435558 w 3257089"/>
                  <a:gd name="connsiteY61" fmla="*/ 535781 h 1441489"/>
                  <a:gd name="connsiteX62" fmla="*/ 2366501 w 3257089"/>
                  <a:gd name="connsiteY62" fmla="*/ 573881 h 1441489"/>
                  <a:gd name="connsiteX63" fmla="*/ 2285539 w 3257089"/>
                  <a:gd name="connsiteY63" fmla="*/ 600075 h 1441489"/>
                  <a:gd name="connsiteX64" fmla="*/ 2187908 w 3257089"/>
                  <a:gd name="connsiteY64" fmla="*/ 609600 h 1441489"/>
                  <a:gd name="connsiteX65" fmla="*/ 2114089 w 3257089"/>
                  <a:gd name="connsiteY65" fmla="*/ 583406 h 1441489"/>
                  <a:gd name="connsiteX66" fmla="*/ 2045033 w 3257089"/>
                  <a:gd name="connsiteY66" fmla="*/ 557212 h 1441489"/>
                  <a:gd name="connsiteX67" fmla="*/ 1961689 w 3257089"/>
                  <a:gd name="connsiteY67" fmla="*/ 614362 h 1441489"/>
                  <a:gd name="connsiteX68" fmla="*/ 1880726 w 3257089"/>
                  <a:gd name="connsiteY68" fmla="*/ 664369 h 1441489"/>
                  <a:gd name="connsiteX69" fmla="*/ 1802145 w 3257089"/>
                  <a:gd name="connsiteY69" fmla="*/ 692944 h 1441489"/>
                  <a:gd name="connsiteX70" fmla="*/ 1716420 w 3257089"/>
                  <a:gd name="connsiteY70" fmla="*/ 692944 h 1441489"/>
                  <a:gd name="connsiteX71" fmla="*/ 1640220 w 3257089"/>
                  <a:gd name="connsiteY71" fmla="*/ 671512 h 1441489"/>
                  <a:gd name="connsiteX72" fmla="*/ 1530683 w 3257089"/>
                  <a:gd name="connsiteY72" fmla="*/ 623887 h 1441489"/>
                  <a:gd name="connsiteX73" fmla="*/ 1459245 w 3257089"/>
                  <a:gd name="connsiteY73" fmla="*/ 571500 h 1441489"/>
                  <a:gd name="connsiteX74" fmla="*/ 1404476 w 3257089"/>
                  <a:gd name="connsiteY74" fmla="*/ 519112 h 1441489"/>
                  <a:gd name="connsiteX75" fmla="*/ 1356851 w 3257089"/>
                  <a:gd name="connsiteY75" fmla="*/ 476250 h 1441489"/>
                  <a:gd name="connsiteX76" fmla="*/ 1263983 w 3257089"/>
                  <a:gd name="connsiteY76" fmla="*/ 478631 h 1441489"/>
                  <a:gd name="connsiteX77" fmla="*/ 1221120 w 3257089"/>
                  <a:gd name="connsiteY77" fmla="*/ 521494 h 1441489"/>
                  <a:gd name="connsiteX78" fmla="*/ 1156827 w 3257089"/>
                  <a:gd name="connsiteY78" fmla="*/ 588168 h 1441489"/>
                  <a:gd name="connsiteX79" fmla="*/ 1073483 w 3257089"/>
                  <a:gd name="connsiteY79" fmla="*/ 676275 h 1441489"/>
                  <a:gd name="connsiteX80" fmla="*/ 944895 w 3257089"/>
                  <a:gd name="connsiteY80" fmla="*/ 778669 h 1441489"/>
                  <a:gd name="connsiteX81" fmla="*/ 825833 w 3257089"/>
                  <a:gd name="connsiteY81" fmla="*/ 821532 h 1441489"/>
                  <a:gd name="connsiteX82" fmla="*/ 756776 w 3257089"/>
                  <a:gd name="connsiteY82" fmla="*/ 852487 h 1441489"/>
                  <a:gd name="connsiteX83" fmla="*/ 673433 w 3257089"/>
                  <a:gd name="connsiteY83" fmla="*/ 892969 h 1441489"/>
                  <a:gd name="connsiteX84" fmla="*/ 601995 w 3257089"/>
                  <a:gd name="connsiteY84" fmla="*/ 952500 h 1441489"/>
                  <a:gd name="connsiteX85" fmla="*/ 549608 w 3257089"/>
                  <a:gd name="connsiteY85" fmla="*/ 992981 h 1441489"/>
                  <a:gd name="connsiteX86" fmla="*/ 482933 w 3257089"/>
                  <a:gd name="connsiteY86" fmla="*/ 1012031 h 1441489"/>
                  <a:gd name="connsiteX87" fmla="*/ 375776 w 3257089"/>
                  <a:gd name="connsiteY87" fmla="*/ 1019175 h 1441489"/>
                  <a:gd name="connsiteX88" fmla="*/ 287670 w 3257089"/>
                  <a:gd name="connsiteY88" fmla="*/ 1052512 h 1441489"/>
                  <a:gd name="connsiteX89" fmla="*/ 232901 w 3257089"/>
                  <a:gd name="connsiteY89" fmla="*/ 1046757 h 1441489"/>
                  <a:gd name="connsiteX90" fmla="*/ 160543 w 3257089"/>
                  <a:gd name="connsiteY90" fmla="*/ 1048640 h 1441489"/>
                  <a:gd name="connsiteX91" fmla="*/ 93830 w 3257089"/>
                  <a:gd name="connsiteY91" fmla="*/ 1078672 h 1441489"/>
                  <a:gd name="connsiteX92" fmla="*/ 14786 w 3257089"/>
                  <a:gd name="connsiteY92" fmla="*/ 1109131 h 1441489"/>
                  <a:gd name="connsiteX93" fmla="*/ 8602 w 3257089"/>
                  <a:gd name="connsiteY93" fmla="*/ 1164431 h 1441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3257089" h="1441489">
                    <a:moveTo>
                      <a:pt x="8602" y="1164431"/>
                    </a:moveTo>
                    <a:cubicBezTo>
                      <a:pt x="7808" y="1352550"/>
                      <a:pt x="794" y="1253370"/>
                      <a:pt x="0" y="1441489"/>
                    </a:cubicBezTo>
                    <a:lnTo>
                      <a:pt x="95286" y="1431644"/>
                    </a:lnTo>
                    <a:lnTo>
                      <a:pt x="189615" y="1406937"/>
                    </a:lnTo>
                    <a:lnTo>
                      <a:pt x="320011" y="1399369"/>
                    </a:lnTo>
                    <a:cubicBezTo>
                      <a:pt x="364915" y="1398053"/>
                      <a:pt x="422242" y="1403777"/>
                      <a:pt x="459042" y="1399043"/>
                    </a:cubicBezTo>
                    <a:cubicBezTo>
                      <a:pt x="495842" y="1394309"/>
                      <a:pt x="498079" y="1388272"/>
                      <a:pt x="540814" y="1370964"/>
                    </a:cubicBezTo>
                    <a:lnTo>
                      <a:pt x="669018" y="1319040"/>
                    </a:lnTo>
                    <a:cubicBezTo>
                      <a:pt x="712693" y="1302140"/>
                      <a:pt x="756508" y="1293602"/>
                      <a:pt x="802866" y="1269564"/>
                    </a:cubicBezTo>
                    <a:cubicBezTo>
                      <a:pt x="849224" y="1245526"/>
                      <a:pt x="895328" y="1204406"/>
                      <a:pt x="947165" y="1174812"/>
                    </a:cubicBezTo>
                    <a:lnTo>
                      <a:pt x="1113887" y="1091999"/>
                    </a:lnTo>
                    <a:lnTo>
                      <a:pt x="1241053" y="1022480"/>
                    </a:lnTo>
                    <a:cubicBezTo>
                      <a:pt x="1260897" y="1011368"/>
                      <a:pt x="1310814" y="993574"/>
                      <a:pt x="1330658" y="982462"/>
                    </a:cubicBezTo>
                    <a:cubicBezTo>
                      <a:pt x="1350105" y="972540"/>
                      <a:pt x="1381623" y="967381"/>
                      <a:pt x="1407817" y="978659"/>
                    </a:cubicBezTo>
                    <a:cubicBezTo>
                      <a:pt x="1434011" y="989937"/>
                      <a:pt x="1453292" y="1025525"/>
                      <a:pt x="1487820" y="1050131"/>
                    </a:cubicBezTo>
                    <a:lnTo>
                      <a:pt x="1573545" y="1102519"/>
                    </a:lnTo>
                    <a:lnTo>
                      <a:pt x="1656889" y="1152525"/>
                    </a:lnTo>
                    <a:lnTo>
                      <a:pt x="1740233" y="1178718"/>
                    </a:lnTo>
                    <a:lnTo>
                      <a:pt x="1828339" y="1140619"/>
                    </a:lnTo>
                    <a:lnTo>
                      <a:pt x="1909302" y="1104899"/>
                    </a:lnTo>
                    <a:lnTo>
                      <a:pt x="2026106" y="1026967"/>
                    </a:lnTo>
                    <a:cubicBezTo>
                      <a:pt x="2064206" y="1015060"/>
                      <a:pt x="2079762" y="990631"/>
                      <a:pt x="2117862" y="978724"/>
                    </a:cubicBezTo>
                    <a:cubicBezTo>
                      <a:pt x="2146834" y="969199"/>
                      <a:pt x="2161177" y="961638"/>
                      <a:pt x="2189917" y="964808"/>
                    </a:cubicBezTo>
                    <a:cubicBezTo>
                      <a:pt x="2218657" y="967978"/>
                      <a:pt x="2253789" y="996157"/>
                      <a:pt x="2290301" y="997744"/>
                    </a:cubicBezTo>
                    <a:lnTo>
                      <a:pt x="2429038" y="981841"/>
                    </a:lnTo>
                    <a:cubicBezTo>
                      <a:pt x="2464360" y="981047"/>
                      <a:pt x="2496294" y="940818"/>
                      <a:pt x="2544837" y="910300"/>
                    </a:cubicBezTo>
                    <a:cubicBezTo>
                      <a:pt x="2593380" y="879782"/>
                      <a:pt x="2678273" y="826997"/>
                      <a:pt x="2720299" y="798732"/>
                    </a:cubicBezTo>
                    <a:cubicBezTo>
                      <a:pt x="2762325" y="770467"/>
                      <a:pt x="2770677" y="760428"/>
                      <a:pt x="2796996" y="740712"/>
                    </a:cubicBezTo>
                    <a:cubicBezTo>
                      <a:pt x="2823315" y="720996"/>
                      <a:pt x="2850784" y="697355"/>
                      <a:pt x="2878210" y="680438"/>
                    </a:cubicBezTo>
                    <a:cubicBezTo>
                      <a:pt x="2905636" y="663521"/>
                      <a:pt x="2930150" y="653790"/>
                      <a:pt x="2961553" y="639211"/>
                    </a:cubicBezTo>
                    <a:cubicBezTo>
                      <a:pt x="2992956" y="624632"/>
                      <a:pt x="3040393" y="610204"/>
                      <a:pt x="3066630" y="592966"/>
                    </a:cubicBezTo>
                    <a:cubicBezTo>
                      <a:pt x="3092867" y="575728"/>
                      <a:pt x="3102315" y="557615"/>
                      <a:pt x="3118977" y="535781"/>
                    </a:cubicBezTo>
                    <a:cubicBezTo>
                      <a:pt x="3135639" y="513947"/>
                      <a:pt x="3148345" y="495301"/>
                      <a:pt x="3166601" y="461963"/>
                    </a:cubicBezTo>
                    <a:lnTo>
                      <a:pt x="3221370" y="361949"/>
                    </a:lnTo>
                    <a:lnTo>
                      <a:pt x="3254708" y="288131"/>
                    </a:lnTo>
                    <a:lnTo>
                      <a:pt x="3257089" y="278606"/>
                    </a:lnTo>
                    <a:cubicBezTo>
                      <a:pt x="3244389" y="275828"/>
                      <a:pt x="3197558" y="274240"/>
                      <a:pt x="3178508" y="271462"/>
                    </a:cubicBezTo>
                    <a:cubicBezTo>
                      <a:pt x="3159458" y="268684"/>
                      <a:pt x="3149933" y="267493"/>
                      <a:pt x="3142789" y="261937"/>
                    </a:cubicBezTo>
                    <a:cubicBezTo>
                      <a:pt x="3135645" y="256381"/>
                      <a:pt x="3139217" y="237728"/>
                      <a:pt x="3135645" y="238125"/>
                    </a:cubicBezTo>
                    <a:cubicBezTo>
                      <a:pt x="3132073" y="238522"/>
                      <a:pt x="3128899" y="267097"/>
                      <a:pt x="3121358" y="264319"/>
                    </a:cubicBezTo>
                    <a:cubicBezTo>
                      <a:pt x="3113817" y="261541"/>
                      <a:pt x="3098338" y="225028"/>
                      <a:pt x="3090401" y="221456"/>
                    </a:cubicBezTo>
                    <a:cubicBezTo>
                      <a:pt x="3082464" y="217884"/>
                      <a:pt x="3081670" y="254396"/>
                      <a:pt x="3073733" y="242887"/>
                    </a:cubicBezTo>
                    <a:cubicBezTo>
                      <a:pt x="3065796" y="231378"/>
                      <a:pt x="3051111" y="162322"/>
                      <a:pt x="3042776" y="152400"/>
                    </a:cubicBezTo>
                    <a:cubicBezTo>
                      <a:pt x="3034442" y="142478"/>
                      <a:pt x="3028488" y="180181"/>
                      <a:pt x="3023726" y="183356"/>
                    </a:cubicBezTo>
                    <a:lnTo>
                      <a:pt x="3014201" y="171450"/>
                    </a:lnTo>
                    <a:lnTo>
                      <a:pt x="2983245" y="183356"/>
                    </a:lnTo>
                    <a:lnTo>
                      <a:pt x="2954670" y="173831"/>
                    </a:lnTo>
                    <a:lnTo>
                      <a:pt x="2938001" y="133350"/>
                    </a:lnTo>
                    <a:lnTo>
                      <a:pt x="2926095" y="85725"/>
                    </a:lnTo>
                    <a:lnTo>
                      <a:pt x="2918951" y="40481"/>
                    </a:lnTo>
                    <a:lnTo>
                      <a:pt x="2909426" y="0"/>
                    </a:lnTo>
                    <a:lnTo>
                      <a:pt x="2902283" y="7144"/>
                    </a:lnTo>
                    <a:lnTo>
                      <a:pt x="2885614" y="66675"/>
                    </a:lnTo>
                    <a:lnTo>
                      <a:pt x="2847514" y="145256"/>
                    </a:lnTo>
                    <a:cubicBezTo>
                      <a:pt x="2834417" y="171450"/>
                      <a:pt x="2820130" y="200024"/>
                      <a:pt x="2807033" y="223837"/>
                    </a:cubicBezTo>
                    <a:cubicBezTo>
                      <a:pt x="2793936" y="247650"/>
                      <a:pt x="2782427" y="271859"/>
                      <a:pt x="2768933" y="288131"/>
                    </a:cubicBezTo>
                    <a:cubicBezTo>
                      <a:pt x="2755439" y="304403"/>
                      <a:pt x="2741945" y="321469"/>
                      <a:pt x="2726070" y="321469"/>
                    </a:cubicBezTo>
                    <a:cubicBezTo>
                      <a:pt x="2710195" y="321469"/>
                      <a:pt x="2687970" y="286941"/>
                      <a:pt x="2673683" y="288131"/>
                    </a:cubicBezTo>
                    <a:cubicBezTo>
                      <a:pt x="2663364" y="291703"/>
                      <a:pt x="2653045" y="309959"/>
                      <a:pt x="2640345" y="328612"/>
                    </a:cubicBezTo>
                    <a:lnTo>
                      <a:pt x="2597483" y="400050"/>
                    </a:lnTo>
                    <a:lnTo>
                      <a:pt x="2511758" y="483394"/>
                    </a:lnTo>
                    <a:lnTo>
                      <a:pt x="2435558" y="535781"/>
                    </a:lnTo>
                    <a:lnTo>
                      <a:pt x="2366501" y="573881"/>
                    </a:lnTo>
                    <a:lnTo>
                      <a:pt x="2285539" y="600075"/>
                    </a:lnTo>
                    <a:lnTo>
                      <a:pt x="2187908" y="609600"/>
                    </a:lnTo>
                    <a:lnTo>
                      <a:pt x="2114089" y="583406"/>
                    </a:lnTo>
                    <a:cubicBezTo>
                      <a:pt x="2090277" y="574675"/>
                      <a:pt x="2070433" y="552053"/>
                      <a:pt x="2045033" y="557212"/>
                    </a:cubicBezTo>
                    <a:cubicBezTo>
                      <a:pt x="2019633" y="562371"/>
                      <a:pt x="1989074" y="596503"/>
                      <a:pt x="1961689" y="614362"/>
                    </a:cubicBezTo>
                    <a:lnTo>
                      <a:pt x="1880726" y="664369"/>
                    </a:lnTo>
                    <a:lnTo>
                      <a:pt x="1802145" y="692944"/>
                    </a:lnTo>
                    <a:cubicBezTo>
                      <a:pt x="1774761" y="697707"/>
                      <a:pt x="1743408" y="696516"/>
                      <a:pt x="1716420" y="692944"/>
                    </a:cubicBezTo>
                    <a:cubicBezTo>
                      <a:pt x="1689433" y="689372"/>
                      <a:pt x="1671176" y="683022"/>
                      <a:pt x="1640220" y="671512"/>
                    </a:cubicBezTo>
                    <a:lnTo>
                      <a:pt x="1530683" y="623887"/>
                    </a:lnTo>
                    <a:lnTo>
                      <a:pt x="1459245" y="571500"/>
                    </a:lnTo>
                    <a:lnTo>
                      <a:pt x="1404476" y="519112"/>
                    </a:lnTo>
                    <a:cubicBezTo>
                      <a:pt x="1387410" y="503237"/>
                      <a:pt x="1380266" y="482997"/>
                      <a:pt x="1356851" y="476250"/>
                    </a:cubicBezTo>
                    <a:cubicBezTo>
                      <a:pt x="1333436" y="469503"/>
                      <a:pt x="1286605" y="471090"/>
                      <a:pt x="1263983" y="478631"/>
                    </a:cubicBezTo>
                    <a:cubicBezTo>
                      <a:pt x="1241361" y="486172"/>
                      <a:pt x="1237789" y="500856"/>
                      <a:pt x="1221120" y="521494"/>
                    </a:cubicBezTo>
                    <a:lnTo>
                      <a:pt x="1156827" y="588168"/>
                    </a:lnTo>
                    <a:cubicBezTo>
                      <a:pt x="1129046" y="617537"/>
                      <a:pt x="1108805" y="644525"/>
                      <a:pt x="1073483" y="676275"/>
                    </a:cubicBezTo>
                    <a:cubicBezTo>
                      <a:pt x="1038161" y="708025"/>
                      <a:pt x="987758" y="744538"/>
                      <a:pt x="944895" y="778669"/>
                    </a:cubicBezTo>
                    <a:lnTo>
                      <a:pt x="825833" y="821532"/>
                    </a:lnTo>
                    <a:lnTo>
                      <a:pt x="756776" y="852487"/>
                    </a:lnTo>
                    <a:cubicBezTo>
                      <a:pt x="728598" y="862012"/>
                      <a:pt x="699230" y="876300"/>
                      <a:pt x="673433" y="892969"/>
                    </a:cubicBezTo>
                    <a:cubicBezTo>
                      <a:pt x="647636" y="909638"/>
                      <a:pt x="622632" y="935831"/>
                      <a:pt x="601995" y="952500"/>
                    </a:cubicBezTo>
                    <a:lnTo>
                      <a:pt x="549608" y="992981"/>
                    </a:lnTo>
                    <a:lnTo>
                      <a:pt x="482933" y="1012031"/>
                    </a:lnTo>
                    <a:lnTo>
                      <a:pt x="375776" y="1019175"/>
                    </a:lnTo>
                    <a:lnTo>
                      <a:pt x="287670" y="1052512"/>
                    </a:lnTo>
                    <a:lnTo>
                      <a:pt x="232901" y="1046757"/>
                    </a:lnTo>
                    <a:lnTo>
                      <a:pt x="160543" y="1048640"/>
                    </a:lnTo>
                    <a:cubicBezTo>
                      <a:pt x="140303" y="1051418"/>
                      <a:pt x="118123" y="1068590"/>
                      <a:pt x="93830" y="1078672"/>
                    </a:cubicBezTo>
                    <a:cubicBezTo>
                      <a:pt x="69537" y="1088754"/>
                      <a:pt x="29867" y="1101194"/>
                      <a:pt x="14786" y="1109131"/>
                    </a:cubicBezTo>
                    <a:cubicBezTo>
                      <a:pt x="-532" y="1123424"/>
                      <a:pt x="10510" y="1086767"/>
                      <a:pt x="8602" y="116443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27" name="Freeform 25">
                <a:extLst>
                  <a:ext uri="{FF2B5EF4-FFF2-40B4-BE49-F238E27FC236}">
                    <a16:creationId xmlns:a16="http://schemas.microsoft.com/office/drawing/2014/main" id="{FCD55CF9-77AF-4203-9041-D0F4326FF32D}"/>
                  </a:ext>
                </a:extLst>
              </p:cNvPr>
              <p:cNvSpPr/>
              <p:nvPr/>
            </p:nvSpPr>
            <p:spPr bwMode="auto">
              <a:xfrm>
                <a:off x="7237679" y="4957852"/>
                <a:ext cx="62838" cy="74732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8" name="Freeform 26">
                <a:extLst>
                  <a:ext uri="{FF2B5EF4-FFF2-40B4-BE49-F238E27FC236}">
                    <a16:creationId xmlns:a16="http://schemas.microsoft.com/office/drawing/2014/main" id="{A48625CE-A368-4ABA-886B-9779D11021DA}"/>
                  </a:ext>
                </a:extLst>
              </p:cNvPr>
              <p:cNvSpPr/>
              <p:nvPr/>
            </p:nvSpPr>
            <p:spPr bwMode="auto">
              <a:xfrm>
                <a:off x="5514877" y="4985110"/>
                <a:ext cx="1787411" cy="769637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64402 w 3371851"/>
                  <a:gd name="connsiteY64" fmla="*/ 1123497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241593 w 3371851"/>
                  <a:gd name="connsiteY63" fmla="*/ 1114508 h 1578768"/>
                  <a:gd name="connsiteX64" fmla="*/ 164402 w 3371851"/>
                  <a:gd name="connsiteY64" fmla="*/ 1123497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301989 w 3371851"/>
                  <a:gd name="connsiteY61" fmla="*/ 1109285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91084 w 3371851"/>
                  <a:gd name="connsiteY60" fmla="*/ 1104559 h 1578768"/>
                  <a:gd name="connsiteX61" fmla="*/ 301989 w 3371851"/>
                  <a:gd name="connsiteY61" fmla="*/ 1109285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91084 w 3371851"/>
                  <a:gd name="connsiteY60" fmla="*/ 1104559 h 1578768"/>
                  <a:gd name="connsiteX61" fmla="*/ 301989 w 3371851"/>
                  <a:gd name="connsiteY61" fmla="*/ 1109285 h 1578768"/>
                  <a:gd name="connsiteX62" fmla="*/ 164402 w 3371851"/>
                  <a:gd name="connsiteY62" fmla="*/ 1123497 h 1578768"/>
                  <a:gd name="connsiteX63" fmla="*/ 71469 w 3371851"/>
                  <a:gd name="connsiteY63" fmla="*/ 1146773 h 1578768"/>
                  <a:gd name="connsiteX64" fmla="*/ 2382 w 3371851"/>
                  <a:gd name="connsiteY64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3938 w 3371851"/>
                  <a:gd name="connsiteY52" fmla="*/ 754281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695198 w 3371851"/>
                  <a:gd name="connsiteY2" fmla="*/ 1462783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3938 w 3371851"/>
                  <a:gd name="connsiteY52" fmla="*/ 754281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888207 w 3371851"/>
                  <a:gd name="connsiteY2" fmla="*/ 1500187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676400 w 3371851"/>
                  <a:gd name="connsiteY10" fmla="*/ 1264443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6469 w 3371851"/>
                  <a:gd name="connsiteY14" fmla="*/ 1181099 h 1578768"/>
                  <a:gd name="connsiteX15" fmla="*/ 2433638 w 3371851"/>
                  <a:gd name="connsiteY15" fmla="*/ 1131093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78463 w 3371851"/>
                  <a:gd name="connsiteY31" fmla="*/ 278482 h 1578768"/>
                  <a:gd name="connsiteX32" fmla="*/ 3004643 w 3371851"/>
                  <a:gd name="connsiteY32" fmla="*/ 324859 h 1578768"/>
                  <a:gd name="connsiteX33" fmla="*/ 2916536 w 3371851"/>
                  <a:gd name="connsiteY33" fmla="*/ 351563 h 1578768"/>
                  <a:gd name="connsiteX34" fmla="*/ 2834061 w 3371851"/>
                  <a:gd name="connsiteY34" fmla="*/ 402567 h 1578768"/>
                  <a:gd name="connsiteX35" fmla="*/ 2762746 w 3371851"/>
                  <a:gd name="connsiteY35" fmla="*/ 470738 h 1578768"/>
                  <a:gd name="connsiteX36" fmla="*/ 2683297 w 3371851"/>
                  <a:gd name="connsiteY36" fmla="*/ 528388 h 1578768"/>
                  <a:gd name="connsiteX37" fmla="*/ 2632849 w 3371851"/>
                  <a:gd name="connsiteY37" fmla="*/ 561026 h 1578768"/>
                  <a:gd name="connsiteX38" fmla="*/ 2530030 w 3371851"/>
                  <a:gd name="connsiteY38" fmla="*/ 616754 h 1578768"/>
                  <a:gd name="connsiteX39" fmla="*/ 2450307 w 3371851"/>
                  <a:gd name="connsiteY39" fmla="*/ 676414 h 1578768"/>
                  <a:gd name="connsiteX40" fmla="*/ 2335883 w 3371851"/>
                  <a:gd name="connsiteY40" fmla="*/ 692070 h 1578768"/>
                  <a:gd name="connsiteX41" fmla="*/ 2235995 w 3371851"/>
                  <a:gd name="connsiteY41" fmla="*/ 689942 h 1578768"/>
                  <a:gd name="connsiteX42" fmla="*/ 2169814 w 3371851"/>
                  <a:gd name="connsiteY42" fmla="*/ 661769 h 1578768"/>
                  <a:gd name="connsiteX43" fmla="*/ 2062409 w 3371851"/>
                  <a:gd name="connsiteY43" fmla="*/ 712518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9227 w 3371851"/>
                  <a:gd name="connsiteY49" fmla="*/ 684341 h 1578768"/>
                  <a:gd name="connsiteX50" fmla="*/ 1307306 w 3371851"/>
                  <a:gd name="connsiteY50" fmla="*/ 696709 h 1578768"/>
                  <a:gd name="connsiteX51" fmla="*/ 1163938 w 3371851"/>
                  <a:gd name="connsiteY51" fmla="*/ 754281 h 1578768"/>
                  <a:gd name="connsiteX52" fmla="*/ 1057276 w 3371851"/>
                  <a:gd name="connsiteY52" fmla="*/ 809012 h 1578768"/>
                  <a:gd name="connsiteX53" fmla="*/ 927729 w 3371851"/>
                  <a:gd name="connsiteY53" fmla="*/ 861325 h 1578768"/>
                  <a:gd name="connsiteX54" fmla="*/ 805821 w 3371851"/>
                  <a:gd name="connsiteY54" fmla="*/ 961336 h 1578768"/>
                  <a:gd name="connsiteX55" fmla="*/ 710539 w 3371851"/>
                  <a:gd name="connsiteY55" fmla="*/ 1010882 h 1578768"/>
                  <a:gd name="connsiteX56" fmla="*/ 583342 w 3371851"/>
                  <a:gd name="connsiteY56" fmla="*/ 1055628 h 1578768"/>
                  <a:gd name="connsiteX57" fmla="*/ 464744 w 3371851"/>
                  <a:gd name="connsiteY57" fmla="*/ 1088963 h 1578768"/>
                  <a:gd name="connsiteX58" fmla="*/ 391084 w 3371851"/>
                  <a:gd name="connsiteY58" fmla="*/ 1104559 h 1578768"/>
                  <a:gd name="connsiteX59" fmla="*/ 301989 w 3371851"/>
                  <a:gd name="connsiteY59" fmla="*/ 1109285 h 1578768"/>
                  <a:gd name="connsiteX60" fmla="*/ 164402 w 3371851"/>
                  <a:gd name="connsiteY60" fmla="*/ 1123497 h 1578768"/>
                  <a:gd name="connsiteX61" fmla="*/ 71469 w 3371851"/>
                  <a:gd name="connsiteY61" fmla="*/ 1146773 h 1578768"/>
                  <a:gd name="connsiteX62" fmla="*/ 2382 w 3371851"/>
                  <a:gd name="connsiteY62" fmla="*/ 1171929 h 1578768"/>
                  <a:gd name="connsiteX0" fmla="*/ 25763 w 3395232"/>
                  <a:gd name="connsiteY0" fmla="*/ 1171929 h 1886169"/>
                  <a:gd name="connsiteX1" fmla="*/ 0 w 3395232"/>
                  <a:gd name="connsiteY1" fmla="*/ 1886169 h 1886169"/>
                  <a:gd name="connsiteX2" fmla="*/ 911588 w 3395232"/>
                  <a:gd name="connsiteY2" fmla="*/ 1500187 h 1886169"/>
                  <a:gd name="connsiteX3" fmla="*/ 990168 w 3395232"/>
                  <a:gd name="connsiteY3" fmla="*/ 1438274 h 1886169"/>
                  <a:gd name="connsiteX4" fmla="*/ 1104469 w 3395232"/>
                  <a:gd name="connsiteY4" fmla="*/ 1352550 h 1886169"/>
                  <a:gd name="connsiteX5" fmla="*/ 1194956 w 3395232"/>
                  <a:gd name="connsiteY5" fmla="*/ 1266825 h 1886169"/>
                  <a:gd name="connsiteX6" fmla="*/ 1285444 w 3395232"/>
                  <a:gd name="connsiteY6" fmla="*/ 1200150 h 1886169"/>
                  <a:gd name="connsiteX7" fmla="*/ 1409269 w 3395232"/>
                  <a:gd name="connsiteY7" fmla="*/ 1181100 h 1886169"/>
                  <a:gd name="connsiteX8" fmla="*/ 1528331 w 3395232"/>
                  <a:gd name="connsiteY8" fmla="*/ 1195387 h 1886169"/>
                  <a:gd name="connsiteX9" fmla="*/ 1633106 w 3395232"/>
                  <a:gd name="connsiteY9" fmla="*/ 1238250 h 1886169"/>
                  <a:gd name="connsiteX10" fmla="*/ 1699781 w 3395232"/>
                  <a:gd name="connsiteY10" fmla="*/ 1264443 h 1886169"/>
                  <a:gd name="connsiteX11" fmla="*/ 1828369 w 3395232"/>
                  <a:gd name="connsiteY11" fmla="*/ 1264443 h 1886169"/>
                  <a:gd name="connsiteX12" fmla="*/ 2026013 w 3395232"/>
                  <a:gd name="connsiteY12" fmla="*/ 1231105 h 1886169"/>
                  <a:gd name="connsiteX13" fmla="*/ 2161743 w 3395232"/>
                  <a:gd name="connsiteY13" fmla="*/ 1202531 h 1886169"/>
                  <a:gd name="connsiteX14" fmla="*/ 2249850 w 3395232"/>
                  <a:gd name="connsiteY14" fmla="*/ 1181099 h 1886169"/>
                  <a:gd name="connsiteX15" fmla="*/ 2457019 w 3395232"/>
                  <a:gd name="connsiteY15" fmla="*/ 1131093 h 1886169"/>
                  <a:gd name="connsiteX16" fmla="*/ 2587988 w 3395232"/>
                  <a:gd name="connsiteY16" fmla="*/ 1076325 h 1886169"/>
                  <a:gd name="connsiteX17" fmla="*/ 2766581 w 3395232"/>
                  <a:gd name="connsiteY17" fmla="*/ 1016793 h 1886169"/>
                  <a:gd name="connsiteX18" fmla="*/ 2902313 w 3395232"/>
                  <a:gd name="connsiteY18" fmla="*/ 950118 h 1886169"/>
                  <a:gd name="connsiteX19" fmla="*/ 3016613 w 3395232"/>
                  <a:gd name="connsiteY19" fmla="*/ 864393 h 1886169"/>
                  <a:gd name="connsiteX20" fmla="*/ 3135675 w 3395232"/>
                  <a:gd name="connsiteY20" fmla="*/ 769143 h 1886169"/>
                  <a:gd name="connsiteX21" fmla="*/ 3238069 w 3395232"/>
                  <a:gd name="connsiteY21" fmla="*/ 692943 h 1886169"/>
                  <a:gd name="connsiteX22" fmla="*/ 3309506 w 3395232"/>
                  <a:gd name="connsiteY22" fmla="*/ 626268 h 1886169"/>
                  <a:gd name="connsiteX23" fmla="*/ 3366656 w 3395232"/>
                  <a:gd name="connsiteY23" fmla="*/ 566737 h 1886169"/>
                  <a:gd name="connsiteX24" fmla="*/ 3395232 w 3395232"/>
                  <a:gd name="connsiteY24" fmla="*/ 538162 h 1886169"/>
                  <a:gd name="connsiteX25" fmla="*/ 3357131 w 3395232"/>
                  <a:gd name="connsiteY25" fmla="*/ 376237 h 1886169"/>
                  <a:gd name="connsiteX26" fmla="*/ 3314269 w 3395232"/>
                  <a:gd name="connsiteY26" fmla="*/ 188118 h 1886169"/>
                  <a:gd name="connsiteX27" fmla="*/ 3297600 w 3395232"/>
                  <a:gd name="connsiteY27" fmla="*/ 107156 h 1886169"/>
                  <a:gd name="connsiteX28" fmla="*/ 3273788 w 3395232"/>
                  <a:gd name="connsiteY28" fmla="*/ 0 h 1886169"/>
                  <a:gd name="connsiteX29" fmla="*/ 3233306 w 3395232"/>
                  <a:gd name="connsiteY29" fmla="*/ 71437 h 1886169"/>
                  <a:gd name="connsiteX30" fmla="*/ 3178538 w 3395232"/>
                  <a:gd name="connsiteY30" fmla="*/ 173831 h 1886169"/>
                  <a:gd name="connsiteX31" fmla="*/ 3101844 w 3395232"/>
                  <a:gd name="connsiteY31" fmla="*/ 278482 h 1886169"/>
                  <a:gd name="connsiteX32" fmla="*/ 3028024 w 3395232"/>
                  <a:gd name="connsiteY32" fmla="*/ 324859 h 1886169"/>
                  <a:gd name="connsiteX33" fmla="*/ 2939917 w 3395232"/>
                  <a:gd name="connsiteY33" fmla="*/ 351563 h 1886169"/>
                  <a:gd name="connsiteX34" fmla="*/ 2857442 w 3395232"/>
                  <a:gd name="connsiteY34" fmla="*/ 402567 h 1886169"/>
                  <a:gd name="connsiteX35" fmla="*/ 2786127 w 3395232"/>
                  <a:gd name="connsiteY35" fmla="*/ 470738 h 1886169"/>
                  <a:gd name="connsiteX36" fmla="*/ 2706678 w 3395232"/>
                  <a:gd name="connsiteY36" fmla="*/ 528388 h 1886169"/>
                  <a:gd name="connsiteX37" fmla="*/ 2656230 w 3395232"/>
                  <a:gd name="connsiteY37" fmla="*/ 561026 h 1886169"/>
                  <a:gd name="connsiteX38" fmla="*/ 2553411 w 3395232"/>
                  <a:gd name="connsiteY38" fmla="*/ 616754 h 1886169"/>
                  <a:gd name="connsiteX39" fmla="*/ 2473688 w 3395232"/>
                  <a:gd name="connsiteY39" fmla="*/ 676414 h 1886169"/>
                  <a:gd name="connsiteX40" fmla="*/ 2359264 w 3395232"/>
                  <a:gd name="connsiteY40" fmla="*/ 692070 h 1886169"/>
                  <a:gd name="connsiteX41" fmla="*/ 2259376 w 3395232"/>
                  <a:gd name="connsiteY41" fmla="*/ 689942 h 1886169"/>
                  <a:gd name="connsiteX42" fmla="*/ 2193195 w 3395232"/>
                  <a:gd name="connsiteY42" fmla="*/ 661769 h 1886169"/>
                  <a:gd name="connsiteX43" fmla="*/ 2085790 w 3395232"/>
                  <a:gd name="connsiteY43" fmla="*/ 712518 h 1886169"/>
                  <a:gd name="connsiteX44" fmla="*/ 1940288 w 3395232"/>
                  <a:gd name="connsiteY44" fmla="*/ 802481 h 1886169"/>
                  <a:gd name="connsiteX45" fmla="*/ 1809319 w 3395232"/>
                  <a:gd name="connsiteY45" fmla="*/ 859631 h 1886169"/>
                  <a:gd name="connsiteX46" fmla="*/ 1730738 w 3395232"/>
                  <a:gd name="connsiteY46" fmla="*/ 862013 h 1886169"/>
                  <a:gd name="connsiteX47" fmla="*/ 1642631 w 3395232"/>
                  <a:gd name="connsiteY47" fmla="*/ 816769 h 1886169"/>
                  <a:gd name="connsiteX48" fmla="*/ 1530713 w 3395232"/>
                  <a:gd name="connsiteY48" fmla="*/ 747713 h 1886169"/>
                  <a:gd name="connsiteX49" fmla="*/ 1412608 w 3395232"/>
                  <a:gd name="connsiteY49" fmla="*/ 684341 h 1886169"/>
                  <a:gd name="connsiteX50" fmla="*/ 1330687 w 3395232"/>
                  <a:gd name="connsiteY50" fmla="*/ 696709 h 1886169"/>
                  <a:gd name="connsiteX51" fmla="*/ 1187319 w 3395232"/>
                  <a:gd name="connsiteY51" fmla="*/ 754281 h 1886169"/>
                  <a:gd name="connsiteX52" fmla="*/ 1080657 w 3395232"/>
                  <a:gd name="connsiteY52" fmla="*/ 809012 h 1886169"/>
                  <a:gd name="connsiteX53" fmla="*/ 951110 w 3395232"/>
                  <a:gd name="connsiteY53" fmla="*/ 861325 h 1886169"/>
                  <a:gd name="connsiteX54" fmla="*/ 829202 w 3395232"/>
                  <a:gd name="connsiteY54" fmla="*/ 961336 h 1886169"/>
                  <a:gd name="connsiteX55" fmla="*/ 733920 w 3395232"/>
                  <a:gd name="connsiteY55" fmla="*/ 1010882 h 1886169"/>
                  <a:gd name="connsiteX56" fmla="*/ 606723 w 3395232"/>
                  <a:gd name="connsiteY56" fmla="*/ 1055628 h 1886169"/>
                  <a:gd name="connsiteX57" fmla="*/ 488125 w 3395232"/>
                  <a:gd name="connsiteY57" fmla="*/ 1088963 h 1886169"/>
                  <a:gd name="connsiteX58" fmla="*/ 414465 w 3395232"/>
                  <a:gd name="connsiteY58" fmla="*/ 1104559 h 1886169"/>
                  <a:gd name="connsiteX59" fmla="*/ 325370 w 3395232"/>
                  <a:gd name="connsiteY59" fmla="*/ 1109285 h 1886169"/>
                  <a:gd name="connsiteX60" fmla="*/ 187783 w 3395232"/>
                  <a:gd name="connsiteY60" fmla="*/ 1123497 h 1886169"/>
                  <a:gd name="connsiteX61" fmla="*/ 94850 w 3395232"/>
                  <a:gd name="connsiteY61" fmla="*/ 1146773 h 1886169"/>
                  <a:gd name="connsiteX62" fmla="*/ 25763 w 3395232"/>
                  <a:gd name="connsiteY62" fmla="*/ 1171929 h 1886169"/>
                  <a:gd name="connsiteX0" fmla="*/ 19082 w 3388551"/>
                  <a:gd name="connsiteY0" fmla="*/ 1171929 h 1500543"/>
                  <a:gd name="connsiteX1" fmla="*/ 0 w 3388551"/>
                  <a:gd name="connsiteY1" fmla="*/ 1461824 h 1500543"/>
                  <a:gd name="connsiteX2" fmla="*/ 904907 w 3388551"/>
                  <a:gd name="connsiteY2" fmla="*/ 1500187 h 1500543"/>
                  <a:gd name="connsiteX3" fmla="*/ 983487 w 3388551"/>
                  <a:gd name="connsiteY3" fmla="*/ 1438274 h 1500543"/>
                  <a:gd name="connsiteX4" fmla="*/ 1097788 w 3388551"/>
                  <a:gd name="connsiteY4" fmla="*/ 1352550 h 1500543"/>
                  <a:gd name="connsiteX5" fmla="*/ 1188275 w 3388551"/>
                  <a:gd name="connsiteY5" fmla="*/ 1266825 h 1500543"/>
                  <a:gd name="connsiteX6" fmla="*/ 1278763 w 3388551"/>
                  <a:gd name="connsiteY6" fmla="*/ 1200150 h 1500543"/>
                  <a:gd name="connsiteX7" fmla="*/ 1402588 w 3388551"/>
                  <a:gd name="connsiteY7" fmla="*/ 1181100 h 1500543"/>
                  <a:gd name="connsiteX8" fmla="*/ 1521650 w 3388551"/>
                  <a:gd name="connsiteY8" fmla="*/ 1195387 h 1500543"/>
                  <a:gd name="connsiteX9" fmla="*/ 1626425 w 3388551"/>
                  <a:gd name="connsiteY9" fmla="*/ 1238250 h 1500543"/>
                  <a:gd name="connsiteX10" fmla="*/ 1693100 w 3388551"/>
                  <a:gd name="connsiteY10" fmla="*/ 1264443 h 1500543"/>
                  <a:gd name="connsiteX11" fmla="*/ 1821688 w 3388551"/>
                  <a:gd name="connsiteY11" fmla="*/ 1264443 h 1500543"/>
                  <a:gd name="connsiteX12" fmla="*/ 2019332 w 3388551"/>
                  <a:gd name="connsiteY12" fmla="*/ 1231105 h 1500543"/>
                  <a:gd name="connsiteX13" fmla="*/ 2155062 w 3388551"/>
                  <a:gd name="connsiteY13" fmla="*/ 1202531 h 1500543"/>
                  <a:gd name="connsiteX14" fmla="*/ 2243169 w 3388551"/>
                  <a:gd name="connsiteY14" fmla="*/ 1181099 h 1500543"/>
                  <a:gd name="connsiteX15" fmla="*/ 2450338 w 3388551"/>
                  <a:gd name="connsiteY15" fmla="*/ 1131093 h 1500543"/>
                  <a:gd name="connsiteX16" fmla="*/ 2581307 w 3388551"/>
                  <a:gd name="connsiteY16" fmla="*/ 1076325 h 1500543"/>
                  <a:gd name="connsiteX17" fmla="*/ 2759900 w 3388551"/>
                  <a:gd name="connsiteY17" fmla="*/ 1016793 h 1500543"/>
                  <a:gd name="connsiteX18" fmla="*/ 2895632 w 3388551"/>
                  <a:gd name="connsiteY18" fmla="*/ 950118 h 1500543"/>
                  <a:gd name="connsiteX19" fmla="*/ 3009932 w 3388551"/>
                  <a:gd name="connsiteY19" fmla="*/ 864393 h 1500543"/>
                  <a:gd name="connsiteX20" fmla="*/ 3128994 w 3388551"/>
                  <a:gd name="connsiteY20" fmla="*/ 769143 h 1500543"/>
                  <a:gd name="connsiteX21" fmla="*/ 3231388 w 3388551"/>
                  <a:gd name="connsiteY21" fmla="*/ 692943 h 1500543"/>
                  <a:gd name="connsiteX22" fmla="*/ 3302825 w 3388551"/>
                  <a:gd name="connsiteY22" fmla="*/ 626268 h 1500543"/>
                  <a:gd name="connsiteX23" fmla="*/ 3359975 w 3388551"/>
                  <a:gd name="connsiteY23" fmla="*/ 566737 h 1500543"/>
                  <a:gd name="connsiteX24" fmla="*/ 3388551 w 3388551"/>
                  <a:gd name="connsiteY24" fmla="*/ 538162 h 1500543"/>
                  <a:gd name="connsiteX25" fmla="*/ 3350450 w 3388551"/>
                  <a:gd name="connsiteY25" fmla="*/ 376237 h 1500543"/>
                  <a:gd name="connsiteX26" fmla="*/ 3307588 w 3388551"/>
                  <a:gd name="connsiteY26" fmla="*/ 188118 h 1500543"/>
                  <a:gd name="connsiteX27" fmla="*/ 3290919 w 3388551"/>
                  <a:gd name="connsiteY27" fmla="*/ 107156 h 1500543"/>
                  <a:gd name="connsiteX28" fmla="*/ 3267107 w 3388551"/>
                  <a:gd name="connsiteY28" fmla="*/ 0 h 1500543"/>
                  <a:gd name="connsiteX29" fmla="*/ 3226625 w 3388551"/>
                  <a:gd name="connsiteY29" fmla="*/ 71437 h 1500543"/>
                  <a:gd name="connsiteX30" fmla="*/ 3171857 w 3388551"/>
                  <a:gd name="connsiteY30" fmla="*/ 173831 h 1500543"/>
                  <a:gd name="connsiteX31" fmla="*/ 3095163 w 3388551"/>
                  <a:gd name="connsiteY31" fmla="*/ 278482 h 1500543"/>
                  <a:gd name="connsiteX32" fmla="*/ 3021343 w 3388551"/>
                  <a:gd name="connsiteY32" fmla="*/ 324859 h 1500543"/>
                  <a:gd name="connsiteX33" fmla="*/ 2933236 w 3388551"/>
                  <a:gd name="connsiteY33" fmla="*/ 351563 h 1500543"/>
                  <a:gd name="connsiteX34" fmla="*/ 2850761 w 3388551"/>
                  <a:gd name="connsiteY34" fmla="*/ 402567 h 1500543"/>
                  <a:gd name="connsiteX35" fmla="*/ 2779446 w 3388551"/>
                  <a:gd name="connsiteY35" fmla="*/ 470738 h 1500543"/>
                  <a:gd name="connsiteX36" fmla="*/ 2699997 w 3388551"/>
                  <a:gd name="connsiteY36" fmla="*/ 528388 h 1500543"/>
                  <a:gd name="connsiteX37" fmla="*/ 2649549 w 3388551"/>
                  <a:gd name="connsiteY37" fmla="*/ 561026 h 1500543"/>
                  <a:gd name="connsiteX38" fmla="*/ 2546730 w 3388551"/>
                  <a:gd name="connsiteY38" fmla="*/ 616754 h 1500543"/>
                  <a:gd name="connsiteX39" fmla="*/ 2467007 w 3388551"/>
                  <a:gd name="connsiteY39" fmla="*/ 676414 h 1500543"/>
                  <a:gd name="connsiteX40" fmla="*/ 2352583 w 3388551"/>
                  <a:gd name="connsiteY40" fmla="*/ 692070 h 1500543"/>
                  <a:gd name="connsiteX41" fmla="*/ 2252695 w 3388551"/>
                  <a:gd name="connsiteY41" fmla="*/ 689942 h 1500543"/>
                  <a:gd name="connsiteX42" fmla="*/ 2186514 w 3388551"/>
                  <a:gd name="connsiteY42" fmla="*/ 661769 h 1500543"/>
                  <a:gd name="connsiteX43" fmla="*/ 2079109 w 3388551"/>
                  <a:gd name="connsiteY43" fmla="*/ 712518 h 1500543"/>
                  <a:gd name="connsiteX44" fmla="*/ 1933607 w 3388551"/>
                  <a:gd name="connsiteY44" fmla="*/ 802481 h 1500543"/>
                  <a:gd name="connsiteX45" fmla="*/ 1802638 w 3388551"/>
                  <a:gd name="connsiteY45" fmla="*/ 859631 h 1500543"/>
                  <a:gd name="connsiteX46" fmla="*/ 1724057 w 3388551"/>
                  <a:gd name="connsiteY46" fmla="*/ 862013 h 1500543"/>
                  <a:gd name="connsiteX47" fmla="*/ 1635950 w 3388551"/>
                  <a:gd name="connsiteY47" fmla="*/ 816769 h 1500543"/>
                  <a:gd name="connsiteX48" fmla="*/ 1524032 w 3388551"/>
                  <a:gd name="connsiteY48" fmla="*/ 747713 h 1500543"/>
                  <a:gd name="connsiteX49" fmla="*/ 1405927 w 3388551"/>
                  <a:gd name="connsiteY49" fmla="*/ 684341 h 1500543"/>
                  <a:gd name="connsiteX50" fmla="*/ 1324006 w 3388551"/>
                  <a:gd name="connsiteY50" fmla="*/ 696709 h 1500543"/>
                  <a:gd name="connsiteX51" fmla="*/ 1180638 w 3388551"/>
                  <a:gd name="connsiteY51" fmla="*/ 754281 h 1500543"/>
                  <a:gd name="connsiteX52" fmla="*/ 1073976 w 3388551"/>
                  <a:gd name="connsiteY52" fmla="*/ 809012 h 1500543"/>
                  <a:gd name="connsiteX53" fmla="*/ 944429 w 3388551"/>
                  <a:gd name="connsiteY53" fmla="*/ 861325 h 1500543"/>
                  <a:gd name="connsiteX54" fmla="*/ 822521 w 3388551"/>
                  <a:gd name="connsiteY54" fmla="*/ 961336 h 1500543"/>
                  <a:gd name="connsiteX55" fmla="*/ 727239 w 3388551"/>
                  <a:gd name="connsiteY55" fmla="*/ 1010882 h 1500543"/>
                  <a:gd name="connsiteX56" fmla="*/ 600042 w 3388551"/>
                  <a:gd name="connsiteY56" fmla="*/ 1055628 h 1500543"/>
                  <a:gd name="connsiteX57" fmla="*/ 481444 w 3388551"/>
                  <a:gd name="connsiteY57" fmla="*/ 1088963 h 1500543"/>
                  <a:gd name="connsiteX58" fmla="*/ 407784 w 3388551"/>
                  <a:gd name="connsiteY58" fmla="*/ 1104559 h 1500543"/>
                  <a:gd name="connsiteX59" fmla="*/ 318689 w 3388551"/>
                  <a:gd name="connsiteY59" fmla="*/ 1109285 h 1500543"/>
                  <a:gd name="connsiteX60" fmla="*/ 181102 w 3388551"/>
                  <a:gd name="connsiteY60" fmla="*/ 1123497 h 1500543"/>
                  <a:gd name="connsiteX61" fmla="*/ 88169 w 3388551"/>
                  <a:gd name="connsiteY61" fmla="*/ 1146773 h 1500543"/>
                  <a:gd name="connsiteX62" fmla="*/ 19082 w 3388551"/>
                  <a:gd name="connsiteY62" fmla="*/ 1171929 h 1500543"/>
                  <a:gd name="connsiteX0" fmla="*/ 19082 w 3388551"/>
                  <a:gd name="connsiteY0" fmla="*/ 1171929 h 1504557"/>
                  <a:gd name="connsiteX1" fmla="*/ 0 w 3388551"/>
                  <a:gd name="connsiteY1" fmla="*/ 1461824 h 1504557"/>
                  <a:gd name="connsiteX2" fmla="*/ 904907 w 3388551"/>
                  <a:gd name="connsiteY2" fmla="*/ 1500187 h 1504557"/>
                  <a:gd name="connsiteX3" fmla="*/ 1097788 w 3388551"/>
                  <a:gd name="connsiteY3" fmla="*/ 1352550 h 1504557"/>
                  <a:gd name="connsiteX4" fmla="*/ 1188275 w 3388551"/>
                  <a:gd name="connsiteY4" fmla="*/ 1266825 h 1504557"/>
                  <a:gd name="connsiteX5" fmla="*/ 1278763 w 3388551"/>
                  <a:gd name="connsiteY5" fmla="*/ 1200150 h 1504557"/>
                  <a:gd name="connsiteX6" fmla="*/ 1402588 w 3388551"/>
                  <a:gd name="connsiteY6" fmla="*/ 1181100 h 1504557"/>
                  <a:gd name="connsiteX7" fmla="*/ 1521650 w 3388551"/>
                  <a:gd name="connsiteY7" fmla="*/ 1195387 h 1504557"/>
                  <a:gd name="connsiteX8" fmla="*/ 1626425 w 3388551"/>
                  <a:gd name="connsiteY8" fmla="*/ 1238250 h 1504557"/>
                  <a:gd name="connsiteX9" fmla="*/ 1693100 w 3388551"/>
                  <a:gd name="connsiteY9" fmla="*/ 1264443 h 1504557"/>
                  <a:gd name="connsiteX10" fmla="*/ 1821688 w 3388551"/>
                  <a:gd name="connsiteY10" fmla="*/ 1264443 h 1504557"/>
                  <a:gd name="connsiteX11" fmla="*/ 2019332 w 3388551"/>
                  <a:gd name="connsiteY11" fmla="*/ 1231105 h 1504557"/>
                  <a:gd name="connsiteX12" fmla="*/ 2155062 w 3388551"/>
                  <a:gd name="connsiteY12" fmla="*/ 1202531 h 1504557"/>
                  <a:gd name="connsiteX13" fmla="*/ 2243169 w 3388551"/>
                  <a:gd name="connsiteY13" fmla="*/ 1181099 h 1504557"/>
                  <a:gd name="connsiteX14" fmla="*/ 2450338 w 3388551"/>
                  <a:gd name="connsiteY14" fmla="*/ 1131093 h 1504557"/>
                  <a:gd name="connsiteX15" fmla="*/ 2581307 w 3388551"/>
                  <a:gd name="connsiteY15" fmla="*/ 1076325 h 1504557"/>
                  <a:gd name="connsiteX16" fmla="*/ 2759900 w 3388551"/>
                  <a:gd name="connsiteY16" fmla="*/ 1016793 h 1504557"/>
                  <a:gd name="connsiteX17" fmla="*/ 2895632 w 3388551"/>
                  <a:gd name="connsiteY17" fmla="*/ 950118 h 1504557"/>
                  <a:gd name="connsiteX18" fmla="*/ 3009932 w 3388551"/>
                  <a:gd name="connsiteY18" fmla="*/ 864393 h 1504557"/>
                  <a:gd name="connsiteX19" fmla="*/ 3128994 w 3388551"/>
                  <a:gd name="connsiteY19" fmla="*/ 769143 h 1504557"/>
                  <a:gd name="connsiteX20" fmla="*/ 3231388 w 3388551"/>
                  <a:gd name="connsiteY20" fmla="*/ 692943 h 1504557"/>
                  <a:gd name="connsiteX21" fmla="*/ 3302825 w 3388551"/>
                  <a:gd name="connsiteY21" fmla="*/ 626268 h 1504557"/>
                  <a:gd name="connsiteX22" fmla="*/ 3359975 w 3388551"/>
                  <a:gd name="connsiteY22" fmla="*/ 566737 h 1504557"/>
                  <a:gd name="connsiteX23" fmla="*/ 3388551 w 3388551"/>
                  <a:gd name="connsiteY23" fmla="*/ 538162 h 1504557"/>
                  <a:gd name="connsiteX24" fmla="*/ 3350450 w 3388551"/>
                  <a:gd name="connsiteY24" fmla="*/ 376237 h 1504557"/>
                  <a:gd name="connsiteX25" fmla="*/ 3307588 w 3388551"/>
                  <a:gd name="connsiteY25" fmla="*/ 188118 h 1504557"/>
                  <a:gd name="connsiteX26" fmla="*/ 3290919 w 3388551"/>
                  <a:gd name="connsiteY26" fmla="*/ 107156 h 1504557"/>
                  <a:gd name="connsiteX27" fmla="*/ 3267107 w 3388551"/>
                  <a:gd name="connsiteY27" fmla="*/ 0 h 1504557"/>
                  <a:gd name="connsiteX28" fmla="*/ 3226625 w 3388551"/>
                  <a:gd name="connsiteY28" fmla="*/ 71437 h 1504557"/>
                  <a:gd name="connsiteX29" fmla="*/ 3171857 w 3388551"/>
                  <a:gd name="connsiteY29" fmla="*/ 173831 h 1504557"/>
                  <a:gd name="connsiteX30" fmla="*/ 3095163 w 3388551"/>
                  <a:gd name="connsiteY30" fmla="*/ 278482 h 1504557"/>
                  <a:gd name="connsiteX31" fmla="*/ 3021343 w 3388551"/>
                  <a:gd name="connsiteY31" fmla="*/ 324859 h 1504557"/>
                  <a:gd name="connsiteX32" fmla="*/ 2933236 w 3388551"/>
                  <a:gd name="connsiteY32" fmla="*/ 351563 h 1504557"/>
                  <a:gd name="connsiteX33" fmla="*/ 2850761 w 3388551"/>
                  <a:gd name="connsiteY33" fmla="*/ 402567 h 1504557"/>
                  <a:gd name="connsiteX34" fmla="*/ 2779446 w 3388551"/>
                  <a:gd name="connsiteY34" fmla="*/ 470738 h 1504557"/>
                  <a:gd name="connsiteX35" fmla="*/ 2699997 w 3388551"/>
                  <a:gd name="connsiteY35" fmla="*/ 528388 h 1504557"/>
                  <a:gd name="connsiteX36" fmla="*/ 2649549 w 3388551"/>
                  <a:gd name="connsiteY36" fmla="*/ 561026 h 1504557"/>
                  <a:gd name="connsiteX37" fmla="*/ 2546730 w 3388551"/>
                  <a:gd name="connsiteY37" fmla="*/ 616754 h 1504557"/>
                  <a:gd name="connsiteX38" fmla="*/ 2467007 w 3388551"/>
                  <a:gd name="connsiteY38" fmla="*/ 676414 h 1504557"/>
                  <a:gd name="connsiteX39" fmla="*/ 2352583 w 3388551"/>
                  <a:gd name="connsiteY39" fmla="*/ 692070 h 1504557"/>
                  <a:gd name="connsiteX40" fmla="*/ 2252695 w 3388551"/>
                  <a:gd name="connsiteY40" fmla="*/ 689942 h 1504557"/>
                  <a:gd name="connsiteX41" fmla="*/ 2186514 w 3388551"/>
                  <a:gd name="connsiteY41" fmla="*/ 661769 h 1504557"/>
                  <a:gd name="connsiteX42" fmla="*/ 2079109 w 3388551"/>
                  <a:gd name="connsiteY42" fmla="*/ 712518 h 1504557"/>
                  <a:gd name="connsiteX43" fmla="*/ 1933607 w 3388551"/>
                  <a:gd name="connsiteY43" fmla="*/ 802481 h 1504557"/>
                  <a:gd name="connsiteX44" fmla="*/ 1802638 w 3388551"/>
                  <a:gd name="connsiteY44" fmla="*/ 859631 h 1504557"/>
                  <a:gd name="connsiteX45" fmla="*/ 1724057 w 3388551"/>
                  <a:gd name="connsiteY45" fmla="*/ 862013 h 1504557"/>
                  <a:gd name="connsiteX46" fmla="*/ 1635950 w 3388551"/>
                  <a:gd name="connsiteY46" fmla="*/ 816769 h 1504557"/>
                  <a:gd name="connsiteX47" fmla="*/ 1524032 w 3388551"/>
                  <a:gd name="connsiteY47" fmla="*/ 747713 h 1504557"/>
                  <a:gd name="connsiteX48" fmla="*/ 1405927 w 3388551"/>
                  <a:gd name="connsiteY48" fmla="*/ 684341 h 1504557"/>
                  <a:gd name="connsiteX49" fmla="*/ 1324006 w 3388551"/>
                  <a:gd name="connsiteY49" fmla="*/ 696709 h 1504557"/>
                  <a:gd name="connsiteX50" fmla="*/ 1180638 w 3388551"/>
                  <a:gd name="connsiteY50" fmla="*/ 754281 h 1504557"/>
                  <a:gd name="connsiteX51" fmla="*/ 1073976 w 3388551"/>
                  <a:gd name="connsiteY51" fmla="*/ 809012 h 1504557"/>
                  <a:gd name="connsiteX52" fmla="*/ 944429 w 3388551"/>
                  <a:gd name="connsiteY52" fmla="*/ 861325 h 1504557"/>
                  <a:gd name="connsiteX53" fmla="*/ 822521 w 3388551"/>
                  <a:gd name="connsiteY53" fmla="*/ 961336 h 1504557"/>
                  <a:gd name="connsiteX54" fmla="*/ 727239 w 3388551"/>
                  <a:gd name="connsiteY54" fmla="*/ 1010882 h 1504557"/>
                  <a:gd name="connsiteX55" fmla="*/ 600042 w 3388551"/>
                  <a:gd name="connsiteY55" fmla="*/ 1055628 h 1504557"/>
                  <a:gd name="connsiteX56" fmla="*/ 481444 w 3388551"/>
                  <a:gd name="connsiteY56" fmla="*/ 1088963 h 1504557"/>
                  <a:gd name="connsiteX57" fmla="*/ 407784 w 3388551"/>
                  <a:gd name="connsiteY57" fmla="*/ 1104559 h 1504557"/>
                  <a:gd name="connsiteX58" fmla="*/ 318689 w 3388551"/>
                  <a:gd name="connsiteY58" fmla="*/ 1109285 h 1504557"/>
                  <a:gd name="connsiteX59" fmla="*/ 181102 w 3388551"/>
                  <a:gd name="connsiteY59" fmla="*/ 1123497 h 1504557"/>
                  <a:gd name="connsiteX60" fmla="*/ 88169 w 3388551"/>
                  <a:gd name="connsiteY60" fmla="*/ 1146773 h 1504557"/>
                  <a:gd name="connsiteX61" fmla="*/ 19082 w 3388551"/>
                  <a:gd name="connsiteY61" fmla="*/ 1171929 h 1504557"/>
                  <a:gd name="connsiteX0" fmla="*/ 19082 w 3388551"/>
                  <a:gd name="connsiteY0" fmla="*/ 1171929 h 1463789"/>
                  <a:gd name="connsiteX1" fmla="*/ 0 w 3388551"/>
                  <a:gd name="connsiteY1" fmla="*/ 1461824 h 1463789"/>
                  <a:gd name="connsiteX2" fmla="*/ 848126 w 3388551"/>
                  <a:gd name="connsiteY2" fmla="*/ 1403288 h 1463789"/>
                  <a:gd name="connsiteX3" fmla="*/ 1097788 w 3388551"/>
                  <a:gd name="connsiteY3" fmla="*/ 1352550 h 1463789"/>
                  <a:gd name="connsiteX4" fmla="*/ 1188275 w 3388551"/>
                  <a:gd name="connsiteY4" fmla="*/ 1266825 h 1463789"/>
                  <a:gd name="connsiteX5" fmla="*/ 1278763 w 3388551"/>
                  <a:gd name="connsiteY5" fmla="*/ 1200150 h 1463789"/>
                  <a:gd name="connsiteX6" fmla="*/ 1402588 w 3388551"/>
                  <a:gd name="connsiteY6" fmla="*/ 1181100 h 1463789"/>
                  <a:gd name="connsiteX7" fmla="*/ 1521650 w 3388551"/>
                  <a:gd name="connsiteY7" fmla="*/ 1195387 h 1463789"/>
                  <a:gd name="connsiteX8" fmla="*/ 1626425 w 3388551"/>
                  <a:gd name="connsiteY8" fmla="*/ 1238250 h 1463789"/>
                  <a:gd name="connsiteX9" fmla="*/ 1693100 w 3388551"/>
                  <a:gd name="connsiteY9" fmla="*/ 1264443 h 1463789"/>
                  <a:gd name="connsiteX10" fmla="*/ 1821688 w 3388551"/>
                  <a:gd name="connsiteY10" fmla="*/ 1264443 h 1463789"/>
                  <a:gd name="connsiteX11" fmla="*/ 2019332 w 3388551"/>
                  <a:gd name="connsiteY11" fmla="*/ 1231105 h 1463789"/>
                  <a:gd name="connsiteX12" fmla="*/ 2155062 w 3388551"/>
                  <a:gd name="connsiteY12" fmla="*/ 1202531 h 1463789"/>
                  <a:gd name="connsiteX13" fmla="*/ 2243169 w 3388551"/>
                  <a:gd name="connsiteY13" fmla="*/ 1181099 h 1463789"/>
                  <a:gd name="connsiteX14" fmla="*/ 2450338 w 3388551"/>
                  <a:gd name="connsiteY14" fmla="*/ 1131093 h 1463789"/>
                  <a:gd name="connsiteX15" fmla="*/ 2581307 w 3388551"/>
                  <a:gd name="connsiteY15" fmla="*/ 1076325 h 1463789"/>
                  <a:gd name="connsiteX16" fmla="*/ 2759900 w 3388551"/>
                  <a:gd name="connsiteY16" fmla="*/ 1016793 h 1463789"/>
                  <a:gd name="connsiteX17" fmla="*/ 2895632 w 3388551"/>
                  <a:gd name="connsiteY17" fmla="*/ 950118 h 1463789"/>
                  <a:gd name="connsiteX18" fmla="*/ 3009932 w 3388551"/>
                  <a:gd name="connsiteY18" fmla="*/ 864393 h 1463789"/>
                  <a:gd name="connsiteX19" fmla="*/ 3128994 w 3388551"/>
                  <a:gd name="connsiteY19" fmla="*/ 769143 h 1463789"/>
                  <a:gd name="connsiteX20" fmla="*/ 3231388 w 3388551"/>
                  <a:gd name="connsiteY20" fmla="*/ 692943 h 1463789"/>
                  <a:gd name="connsiteX21" fmla="*/ 3302825 w 3388551"/>
                  <a:gd name="connsiteY21" fmla="*/ 626268 h 1463789"/>
                  <a:gd name="connsiteX22" fmla="*/ 3359975 w 3388551"/>
                  <a:gd name="connsiteY22" fmla="*/ 566737 h 1463789"/>
                  <a:gd name="connsiteX23" fmla="*/ 3388551 w 3388551"/>
                  <a:gd name="connsiteY23" fmla="*/ 538162 h 1463789"/>
                  <a:gd name="connsiteX24" fmla="*/ 3350450 w 3388551"/>
                  <a:gd name="connsiteY24" fmla="*/ 376237 h 1463789"/>
                  <a:gd name="connsiteX25" fmla="*/ 3307588 w 3388551"/>
                  <a:gd name="connsiteY25" fmla="*/ 188118 h 1463789"/>
                  <a:gd name="connsiteX26" fmla="*/ 3290919 w 3388551"/>
                  <a:gd name="connsiteY26" fmla="*/ 107156 h 1463789"/>
                  <a:gd name="connsiteX27" fmla="*/ 3267107 w 3388551"/>
                  <a:gd name="connsiteY27" fmla="*/ 0 h 1463789"/>
                  <a:gd name="connsiteX28" fmla="*/ 3226625 w 3388551"/>
                  <a:gd name="connsiteY28" fmla="*/ 71437 h 1463789"/>
                  <a:gd name="connsiteX29" fmla="*/ 3171857 w 3388551"/>
                  <a:gd name="connsiteY29" fmla="*/ 173831 h 1463789"/>
                  <a:gd name="connsiteX30" fmla="*/ 3095163 w 3388551"/>
                  <a:gd name="connsiteY30" fmla="*/ 278482 h 1463789"/>
                  <a:gd name="connsiteX31" fmla="*/ 3021343 w 3388551"/>
                  <a:gd name="connsiteY31" fmla="*/ 324859 h 1463789"/>
                  <a:gd name="connsiteX32" fmla="*/ 2933236 w 3388551"/>
                  <a:gd name="connsiteY32" fmla="*/ 351563 h 1463789"/>
                  <a:gd name="connsiteX33" fmla="*/ 2850761 w 3388551"/>
                  <a:gd name="connsiteY33" fmla="*/ 402567 h 1463789"/>
                  <a:gd name="connsiteX34" fmla="*/ 2779446 w 3388551"/>
                  <a:gd name="connsiteY34" fmla="*/ 470738 h 1463789"/>
                  <a:gd name="connsiteX35" fmla="*/ 2699997 w 3388551"/>
                  <a:gd name="connsiteY35" fmla="*/ 528388 h 1463789"/>
                  <a:gd name="connsiteX36" fmla="*/ 2649549 w 3388551"/>
                  <a:gd name="connsiteY36" fmla="*/ 561026 h 1463789"/>
                  <a:gd name="connsiteX37" fmla="*/ 2546730 w 3388551"/>
                  <a:gd name="connsiteY37" fmla="*/ 616754 h 1463789"/>
                  <a:gd name="connsiteX38" fmla="*/ 2467007 w 3388551"/>
                  <a:gd name="connsiteY38" fmla="*/ 676414 h 1463789"/>
                  <a:gd name="connsiteX39" fmla="*/ 2352583 w 3388551"/>
                  <a:gd name="connsiteY39" fmla="*/ 692070 h 1463789"/>
                  <a:gd name="connsiteX40" fmla="*/ 2252695 w 3388551"/>
                  <a:gd name="connsiteY40" fmla="*/ 689942 h 1463789"/>
                  <a:gd name="connsiteX41" fmla="*/ 2186514 w 3388551"/>
                  <a:gd name="connsiteY41" fmla="*/ 661769 h 1463789"/>
                  <a:gd name="connsiteX42" fmla="*/ 2079109 w 3388551"/>
                  <a:gd name="connsiteY42" fmla="*/ 712518 h 1463789"/>
                  <a:gd name="connsiteX43" fmla="*/ 1933607 w 3388551"/>
                  <a:gd name="connsiteY43" fmla="*/ 802481 h 1463789"/>
                  <a:gd name="connsiteX44" fmla="*/ 1802638 w 3388551"/>
                  <a:gd name="connsiteY44" fmla="*/ 859631 h 1463789"/>
                  <a:gd name="connsiteX45" fmla="*/ 1724057 w 3388551"/>
                  <a:gd name="connsiteY45" fmla="*/ 862013 h 1463789"/>
                  <a:gd name="connsiteX46" fmla="*/ 1635950 w 3388551"/>
                  <a:gd name="connsiteY46" fmla="*/ 816769 h 1463789"/>
                  <a:gd name="connsiteX47" fmla="*/ 1524032 w 3388551"/>
                  <a:gd name="connsiteY47" fmla="*/ 747713 h 1463789"/>
                  <a:gd name="connsiteX48" fmla="*/ 1405927 w 3388551"/>
                  <a:gd name="connsiteY48" fmla="*/ 684341 h 1463789"/>
                  <a:gd name="connsiteX49" fmla="*/ 1324006 w 3388551"/>
                  <a:gd name="connsiteY49" fmla="*/ 696709 h 1463789"/>
                  <a:gd name="connsiteX50" fmla="*/ 1180638 w 3388551"/>
                  <a:gd name="connsiteY50" fmla="*/ 754281 h 1463789"/>
                  <a:gd name="connsiteX51" fmla="*/ 1073976 w 3388551"/>
                  <a:gd name="connsiteY51" fmla="*/ 809012 h 1463789"/>
                  <a:gd name="connsiteX52" fmla="*/ 944429 w 3388551"/>
                  <a:gd name="connsiteY52" fmla="*/ 861325 h 1463789"/>
                  <a:gd name="connsiteX53" fmla="*/ 822521 w 3388551"/>
                  <a:gd name="connsiteY53" fmla="*/ 961336 h 1463789"/>
                  <a:gd name="connsiteX54" fmla="*/ 727239 w 3388551"/>
                  <a:gd name="connsiteY54" fmla="*/ 1010882 h 1463789"/>
                  <a:gd name="connsiteX55" fmla="*/ 600042 w 3388551"/>
                  <a:gd name="connsiteY55" fmla="*/ 1055628 h 1463789"/>
                  <a:gd name="connsiteX56" fmla="*/ 481444 w 3388551"/>
                  <a:gd name="connsiteY56" fmla="*/ 1088963 h 1463789"/>
                  <a:gd name="connsiteX57" fmla="*/ 407784 w 3388551"/>
                  <a:gd name="connsiteY57" fmla="*/ 1104559 h 1463789"/>
                  <a:gd name="connsiteX58" fmla="*/ 318689 w 3388551"/>
                  <a:gd name="connsiteY58" fmla="*/ 1109285 h 1463789"/>
                  <a:gd name="connsiteX59" fmla="*/ 181102 w 3388551"/>
                  <a:gd name="connsiteY59" fmla="*/ 1123497 h 1463789"/>
                  <a:gd name="connsiteX60" fmla="*/ 88169 w 3388551"/>
                  <a:gd name="connsiteY60" fmla="*/ 1146773 h 1463789"/>
                  <a:gd name="connsiteX61" fmla="*/ 19082 w 3388551"/>
                  <a:gd name="connsiteY61" fmla="*/ 1171929 h 1463789"/>
                  <a:gd name="connsiteX0" fmla="*/ 19082 w 3388551"/>
                  <a:gd name="connsiteY0" fmla="*/ 1171929 h 1464256"/>
                  <a:gd name="connsiteX1" fmla="*/ 0 w 3388551"/>
                  <a:gd name="connsiteY1" fmla="*/ 1461824 h 1464256"/>
                  <a:gd name="connsiteX2" fmla="*/ 848126 w 3388551"/>
                  <a:gd name="connsiteY2" fmla="*/ 1403288 h 1464256"/>
                  <a:gd name="connsiteX3" fmla="*/ 1057707 w 3388551"/>
                  <a:gd name="connsiteY3" fmla="*/ 1275699 h 1464256"/>
                  <a:gd name="connsiteX4" fmla="*/ 1188275 w 3388551"/>
                  <a:gd name="connsiteY4" fmla="*/ 1266825 h 1464256"/>
                  <a:gd name="connsiteX5" fmla="*/ 1278763 w 3388551"/>
                  <a:gd name="connsiteY5" fmla="*/ 1200150 h 1464256"/>
                  <a:gd name="connsiteX6" fmla="*/ 1402588 w 3388551"/>
                  <a:gd name="connsiteY6" fmla="*/ 1181100 h 1464256"/>
                  <a:gd name="connsiteX7" fmla="*/ 1521650 w 3388551"/>
                  <a:gd name="connsiteY7" fmla="*/ 1195387 h 1464256"/>
                  <a:gd name="connsiteX8" fmla="*/ 1626425 w 3388551"/>
                  <a:gd name="connsiteY8" fmla="*/ 1238250 h 1464256"/>
                  <a:gd name="connsiteX9" fmla="*/ 1693100 w 3388551"/>
                  <a:gd name="connsiteY9" fmla="*/ 1264443 h 1464256"/>
                  <a:gd name="connsiteX10" fmla="*/ 1821688 w 3388551"/>
                  <a:gd name="connsiteY10" fmla="*/ 1264443 h 1464256"/>
                  <a:gd name="connsiteX11" fmla="*/ 2019332 w 3388551"/>
                  <a:gd name="connsiteY11" fmla="*/ 1231105 h 1464256"/>
                  <a:gd name="connsiteX12" fmla="*/ 2155062 w 3388551"/>
                  <a:gd name="connsiteY12" fmla="*/ 1202531 h 1464256"/>
                  <a:gd name="connsiteX13" fmla="*/ 2243169 w 3388551"/>
                  <a:gd name="connsiteY13" fmla="*/ 1181099 h 1464256"/>
                  <a:gd name="connsiteX14" fmla="*/ 2450338 w 3388551"/>
                  <a:gd name="connsiteY14" fmla="*/ 1131093 h 1464256"/>
                  <a:gd name="connsiteX15" fmla="*/ 2581307 w 3388551"/>
                  <a:gd name="connsiteY15" fmla="*/ 1076325 h 1464256"/>
                  <a:gd name="connsiteX16" fmla="*/ 2759900 w 3388551"/>
                  <a:gd name="connsiteY16" fmla="*/ 1016793 h 1464256"/>
                  <a:gd name="connsiteX17" fmla="*/ 2895632 w 3388551"/>
                  <a:gd name="connsiteY17" fmla="*/ 950118 h 1464256"/>
                  <a:gd name="connsiteX18" fmla="*/ 3009932 w 3388551"/>
                  <a:gd name="connsiteY18" fmla="*/ 864393 h 1464256"/>
                  <a:gd name="connsiteX19" fmla="*/ 3128994 w 3388551"/>
                  <a:gd name="connsiteY19" fmla="*/ 769143 h 1464256"/>
                  <a:gd name="connsiteX20" fmla="*/ 3231388 w 3388551"/>
                  <a:gd name="connsiteY20" fmla="*/ 692943 h 1464256"/>
                  <a:gd name="connsiteX21" fmla="*/ 3302825 w 3388551"/>
                  <a:gd name="connsiteY21" fmla="*/ 626268 h 1464256"/>
                  <a:gd name="connsiteX22" fmla="*/ 3359975 w 3388551"/>
                  <a:gd name="connsiteY22" fmla="*/ 566737 h 1464256"/>
                  <a:gd name="connsiteX23" fmla="*/ 3388551 w 3388551"/>
                  <a:gd name="connsiteY23" fmla="*/ 538162 h 1464256"/>
                  <a:gd name="connsiteX24" fmla="*/ 3350450 w 3388551"/>
                  <a:gd name="connsiteY24" fmla="*/ 376237 h 1464256"/>
                  <a:gd name="connsiteX25" fmla="*/ 3307588 w 3388551"/>
                  <a:gd name="connsiteY25" fmla="*/ 188118 h 1464256"/>
                  <a:gd name="connsiteX26" fmla="*/ 3290919 w 3388551"/>
                  <a:gd name="connsiteY26" fmla="*/ 107156 h 1464256"/>
                  <a:gd name="connsiteX27" fmla="*/ 3267107 w 3388551"/>
                  <a:gd name="connsiteY27" fmla="*/ 0 h 1464256"/>
                  <a:gd name="connsiteX28" fmla="*/ 3226625 w 3388551"/>
                  <a:gd name="connsiteY28" fmla="*/ 71437 h 1464256"/>
                  <a:gd name="connsiteX29" fmla="*/ 3171857 w 3388551"/>
                  <a:gd name="connsiteY29" fmla="*/ 173831 h 1464256"/>
                  <a:gd name="connsiteX30" fmla="*/ 3095163 w 3388551"/>
                  <a:gd name="connsiteY30" fmla="*/ 278482 h 1464256"/>
                  <a:gd name="connsiteX31" fmla="*/ 3021343 w 3388551"/>
                  <a:gd name="connsiteY31" fmla="*/ 324859 h 1464256"/>
                  <a:gd name="connsiteX32" fmla="*/ 2933236 w 3388551"/>
                  <a:gd name="connsiteY32" fmla="*/ 351563 h 1464256"/>
                  <a:gd name="connsiteX33" fmla="*/ 2850761 w 3388551"/>
                  <a:gd name="connsiteY33" fmla="*/ 402567 h 1464256"/>
                  <a:gd name="connsiteX34" fmla="*/ 2779446 w 3388551"/>
                  <a:gd name="connsiteY34" fmla="*/ 470738 h 1464256"/>
                  <a:gd name="connsiteX35" fmla="*/ 2699997 w 3388551"/>
                  <a:gd name="connsiteY35" fmla="*/ 528388 h 1464256"/>
                  <a:gd name="connsiteX36" fmla="*/ 2649549 w 3388551"/>
                  <a:gd name="connsiteY36" fmla="*/ 561026 h 1464256"/>
                  <a:gd name="connsiteX37" fmla="*/ 2546730 w 3388551"/>
                  <a:gd name="connsiteY37" fmla="*/ 616754 h 1464256"/>
                  <a:gd name="connsiteX38" fmla="*/ 2467007 w 3388551"/>
                  <a:gd name="connsiteY38" fmla="*/ 676414 h 1464256"/>
                  <a:gd name="connsiteX39" fmla="*/ 2352583 w 3388551"/>
                  <a:gd name="connsiteY39" fmla="*/ 692070 h 1464256"/>
                  <a:gd name="connsiteX40" fmla="*/ 2252695 w 3388551"/>
                  <a:gd name="connsiteY40" fmla="*/ 689942 h 1464256"/>
                  <a:gd name="connsiteX41" fmla="*/ 2186514 w 3388551"/>
                  <a:gd name="connsiteY41" fmla="*/ 661769 h 1464256"/>
                  <a:gd name="connsiteX42" fmla="*/ 2079109 w 3388551"/>
                  <a:gd name="connsiteY42" fmla="*/ 712518 h 1464256"/>
                  <a:gd name="connsiteX43" fmla="*/ 1933607 w 3388551"/>
                  <a:gd name="connsiteY43" fmla="*/ 802481 h 1464256"/>
                  <a:gd name="connsiteX44" fmla="*/ 1802638 w 3388551"/>
                  <a:gd name="connsiteY44" fmla="*/ 859631 h 1464256"/>
                  <a:gd name="connsiteX45" fmla="*/ 1724057 w 3388551"/>
                  <a:gd name="connsiteY45" fmla="*/ 862013 h 1464256"/>
                  <a:gd name="connsiteX46" fmla="*/ 1635950 w 3388551"/>
                  <a:gd name="connsiteY46" fmla="*/ 816769 h 1464256"/>
                  <a:gd name="connsiteX47" fmla="*/ 1524032 w 3388551"/>
                  <a:gd name="connsiteY47" fmla="*/ 747713 h 1464256"/>
                  <a:gd name="connsiteX48" fmla="*/ 1405927 w 3388551"/>
                  <a:gd name="connsiteY48" fmla="*/ 684341 h 1464256"/>
                  <a:gd name="connsiteX49" fmla="*/ 1324006 w 3388551"/>
                  <a:gd name="connsiteY49" fmla="*/ 696709 h 1464256"/>
                  <a:gd name="connsiteX50" fmla="*/ 1180638 w 3388551"/>
                  <a:gd name="connsiteY50" fmla="*/ 754281 h 1464256"/>
                  <a:gd name="connsiteX51" fmla="*/ 1073976 w 3388551"/>
                  <a:gd name="connsiteY51" fmla="*/ 809012 h 1464256"/>
                  <a:gd name="connsiteX52" fmla="*/ 944429 w 3388551"/>
                  <a:gd name="connsiteY52" fmla="*/ 861325 h 1464256"/>
                  <a:gd name="connsiteX53" fmla="*/ 822521 w 3388551"/>
                  <a:gd name="connsiteY53" fmla="*/ 961336 h 1464256"/>
                  <a:gd name="connsiteX54" fmla="*/ 727239 w 3388551"/>
                  <a:gd name="connsiteY54" fmla="*/ 1010882 h 1464256"/>
                  <a:gd name="connsiteX55" fmla="*/ 600042 w 3388551"/>
                  <a:gd name="connsiteY55" fmla="*/ 1055628 h 1464256"/>
                  <a:gd name="connsiteX56" fmla="*/ 481444 w 3388551"/>
                  <a:gd name="connsiteY56" fmla="*/ 1088963 h 1464256"/>
                  <a:gd name="connsiteX57" fmla="*/ 407784 w 3388551"/>
                  <a:gd name="connsiteY57" fmla="*/ 1104559 h 1464256"/>
                  <a:gd name="connsiteX58" fmla="*/ 318689 w 3388551"/>
                  <a:gd name="connsiteY58" fmla="*/ 1109285 h 1464256"/>
                  <a:gd name="connsiteX59" fmla="*/ 181102 w 3388551"/>
                  <a:gd name="connsiteY59" fmla="*/ 1123497 h 1464256"/>
                  <a:gd name="connsiteX60" fmla="*/ 88169 w 3388551"/>
                  <a:gd name="connsiteY60" fmla="*/ 1146773 h 1464256"/>
                  <a:gd name="connsiteX61" fmla="*/ 19082 w 3388551"/>
                  <a:gd name="connsiteY61" fmla="*/ 1171929 h 1464256"/>
                  <a:gd name="connsiteX0" fmla="*/ 19082 w 3388551"/>
                  <a:gd name="connsiteY0" fmla="*/ 1171929 h 1464323"/>
                  <a:gd name="connsiteX1" fmla="*/ 0 w 3388551"/>
                  <a:gd name="connsiteY1" fmla="*/ 1461824 h 1464323"/>
                  <a:gd name="connsiteX2" fmla="*/ 848126 w 3388551"/>
                  <a:gd name="connsiteY2" fmla="*/ 1403288 h 1464323"/>
                  <a:gd name="connsiteX3" fmla="*/ 1188275 w 3388551"/>
                  <a:gd name="connsiteY3" fmla="*/ 1266825 h 1464323"/>
                  <a:gd name="connsiteX4" fmla="*/ 1278763 w 3388551"/>
                  <a:gd name="connsiteY4" fmla="*/ 1200150 h 1464323"/>
                  <a:gd name="connsiteX5" fmla="*/ 1402588 w 3388551"/>
                  <a:gd name="connsiteY5" fmla="*/ 1181100 h 1464323"/>
                  <a:gd name="connsiteX6" fmla="*/ 1521650 w 3388551"/>
                  <a:gd name="connsiteY6" fmla="*/ 1195387 h 1464323"/>
                  <a:gd name="connsiteX7" fmla="*/ 1626425 w 3388551"/>
                  <a:gd name="connsiteY7" fmla="*/ 1238250 h 1464323"/>
                  <a:gd name="connsiteX8" fmla="*/ 1693100 w 3388551"/>
                  <a:gd name="connsiteY8" fmla="*/ 1264443 h 1464323"/>
                  <a:gd name="connsiteX9" fmla="*/ 1821688 w 3388551"/>
                  <a:gd name="connsiteY9" fmla="*/ 1264443 h 1464323"/>
                  <a:gd name="connsiteX10" fmla="*/ 2019332 w 3388551"/>
                  <a:gd name="connsiteY10" fmla="*/ 1231105 h 1464323"/>
                  <a:gd name="connsiteX11" fmla="*/ 2155062 w 3388551"/>
                  <a:gd name="connsiteY11" fmla="*/ 1202531 h 1464323"/>
                  <a:gd name="connsiteX12" fmla="*/ 2243169 w 3388551"/>
                  <a:gd name="connsiteY12" fmla="*/ 1181099 h 1464323"/>
                  <a:gd name="connsiteX13" fmla="*/ 2450338 w 3388551"/>
                  <a:gd name="connsiteY13" fmla="*/ 1131093 h 1464323"/>
                  <a:gd name="connsiteX14" fmla="*/ 2581307 w 3388551"/>
                  <a:gd name="connsiteY14" fmla="*/ 1076325 h 1464323"/>
                  <a:gd name="connsiteX15" fmla="*/ 2759900 w 3388551"/>
                  <a:gd name="connsiteY15" fmla="*/ 1016793 h 1464323"/>
                  <a:gd name="connsiteX16" fmla="*/ 2895632 w 3388551"/>
                  <a:gd name="connsiteY16" fmla="*/ 950118 h 1464323"/>
                  <a:gd name="connsiteX17" fmla="*/ 3009932 w 3388551"/>
                  <a:gd name="connsiteY17" fmla="*/ 864393 h 1464323"/>
                  <a:gd name="connsiteX18" fmla="*/ 3128994 w 3388551"/>
                  <a:gd name="connsiteY18" fmla="*/ 769143 h 1464323"/>
                  <a:gd name="connsiteX19" fmla="*/ 3231388 w 3388551"/>
                  <a:gd name="connsiteY19" fmla="*/ 692943 h 1464323"/>
                  <a:gd name="connsiteX20" fmla="*/ 3302825 w 3388551"/>
                  <a:gd name="connsiteY20" fmla="*/ 626268 h 1464323"/>
                  <a:gd name="connsiteX21" fmla="*/ 3359975 w 3388551"/>
                  <a:gd name="connsiteY21" fmla="*/ 566737 h 1464323"/>
                  <a:gd name="connsiteX22" fmla="*/ 3388551 w 3388551"/>
                  <a:gd name="connsiteY22" fmla="*/ 538162 h 1464323"/>
                  <a:gd name="connsiteX23" fmla="*/ 3350450 w 3388551"/>
                  <a:gd name="connsiteY23" fmla="*/ 376237 h 1464323"/>
                  <a:gd name="connsiteX24" fmla="*/ 3307588 w 3388551"/>
                  <a:gd name="connsiteY24" fmla="*/ 188118 h 1464323"/>
                  <a:gd name="connsiteX25" fmla="*/ 3290919 w 3388551"/>
                  <a:gd name="connsiteY25" fmla="*/ 107156 h 1464323"/>
                  <a:gd name="connsiteX26" fmla="*/ 3267107 w 3388551"/>
                  <a:gd name="connsiteY26" fmla="*/ 0 h 1464323"/>
                  <a:gd name="connsiteX27" fmla="*/ 3226625 w 3388551"/>
                  <a:gd name="connsiteY27" fmla="*/ 71437 h 1464323"/>
                  <a:gd name="connsiteX28" fmla="*/ 3171857 w 3388551"/>
                  <a:gd name="connsiteY28" fmla="*/ 173831 h 1464323"/>
                  <a:gd name="connsiteX29" fmla="*/ 3095163 w 3388551"/>
                  <a:gd name="connsiteY29" fmla="*/ 278482 h 1464323"/>
                  <a:gd name="connsiteX30" fmla="*/ 3021343 w 3388551"/>
                  <a:gd name="connsiteY30" fmla="*/ 324859 h 1464323"/>
                  <a:gd name="connsiteX31" fmla="*/ 2933236 w 3388551"/>
                  <a:gd name="connsiteY31" fmla="*/ 351563 h 1464323"/>
                  <a:gd name="connsiteX32" fmla="*/ 2850761 w 3388551"/>
                  <a:gd name="connsiteY32" fmla="*/ 402567 h 1464323"/>
                  <a:gd name="connsiteX33" fmla="*/ 2779446 w 3388551"/>
                  <a:gd name="connsiteY33" fmla="*/ 470738 h 1464323"/>
                  <a:gd name="connsiteX34" fmla="*/ 2699997 w 3388551"/>
                  <a:gd name="connsiteY34" fmla="*/ 528388 h 1464323"/>
                  <a:gd name="connsiteX35" fmla="*/ 2649549 w 3388551"/>
                  <a:gd name="connsiteY35" fmla="*/ 561026 h 1464323"/>
                  <a:gd name="connsiteX36" fmla="*/ 2546730 w 3388551"/>
                  <a:gd name="connsiteY36" fmla="*/ 616754 h 1464323"/>
                  <a:gd name="connsiteX37" fmla="*/ 2467007 w 3388551"/>
                  <a:gd name="connsiteY37" fmla="*/ 676414 h 1464323"/>
                  <a:gd name="connsiteX38" fmla="*/ 2352583 w 3388551"/>
                  <a:gd name="connsiteY38" fmla="*/ 692070 h 1464323"/>
                  <a:gd name="connsiteX39" fmla="*/ 2252695 w 3388551"/>
                  <a:gd name="connsiteY39" fmla="*/ 689942 h 1464323"/>
                  <a:gd name="connsiteX40" fmla="*/ 2186514 w 3388551"/>
                  <a:gd name="connsiteY40" fmla="*/ 661769 h 1464323"/>
                  <a:gd name="connsiteX41" fmla="*/ 2079109 w 3388551"/>
                  <a:gd name="connsiteY41" fmla="*/ 712518 h 1464323"/>
                  <a:gd name="connsiteX42" fmla="*/ 1933607 w 3388551"/>
                  <a:gd name="connsiteY42" fmla="*/ 802481 h 1464323"/>
                  <a:gd name="connsiteX43" fmla="*/ 1802638 w 3388551"/>
                  <a:gd name="connsiteY43" fmla="*/ 859631 h 1464323"/>
                  <a:gd name="connsiteX44" fmla="*/ 1724057 w 3388551"/>
                  <a:gd name="connsiteY44" fmla="*/ 862013 h 1464323"/>
                  <a:gd name="connsiteX45" fmla="*/ 1635950 w 3388551"/>
                  <a:gd name="connsiteY45" fmla="*/ 816769 h 1464323"/>
                  <a:gd name="connsiteX46" fmla="*/ 1524032 w 3388551"/>
                  <a:gd name="connsiteY46" fmla="*/ 747713 h 1464323"/>
                  <a:gd name="connsiteX47" fmla="*/ 1405927 w 3388551"/>
                  <a:gd name="connsiteY47" fmla="*/ 684341 h 1464323"/>
                  <a:gd name="connsiteX48" fmla="*/ 1324006 w 3388551"/>
                  <a:gd name="connsiteY48" fmla="*/ 696709 h 1464323"/>
                  <a:gd name="connsiteX49" fmla="*/ 1180638 w 3388551"/>
                  <a:gd name="connsiteY49" fmla="*/ 754281 h 1464323"/>
                  <a:gd name="connsiteX50" fmla="*/ 1073976 w 3388551"/>
                  <a:gd name="connsiteY50" fmla="*/ 809012 h 1464323"/>
                  <a:gd name="connsiteX51" fmla="*/ 944429 w 3388551"/>
                  <a:gd name="connsiteY51" fmla="*/ 861325 h 1464323"/>
                  <a:gd name="connsiteX52" fmla="*/ 822521 w 3388551"/>
                  <a:gd name="connsiteY52" fmla="*/ 961336 h 1464323"/>
                  <a:gd name="connsiteX53" fmla="*/ 727239 w 3388551"/>
                  <a:gd name="connsiteY53" fmla="*/ 1010882 h 1464323"/>
                  <a:gd name="connsiteX54" fmla="*/ 600042 w 3388551"/>
                  <a:gd name="connsiteY54" fmla="*/ 1055628 h 1464323"/>
                  <a:gd name="connsiteX55" fmla="*/ 481444 w 3388551"/>
                  <a:gd name="connsiteY55" fmla="*/ 1088963 h 1464323"/>
                  <a:gd name="connsiteX56" fmla="*/ 407784 w 3388551"/>
                  <a:gd name="connsiteY56" fmla="*/ 1104559 h 1464323"/>
                  <a:gd name="connsiteX57" fmla="*/ 318689 w 3388551"/>
                  <a:gd name="connsiteY57" fmla="*/ 1109285 h 1464323"/>
                  <a:gd name="connsiteX58" fmla="*/ 181102 w 3388551"/>
                  <a:gd name="connsiteY58" fmla="*/ 1123497 h 1464323"/>
                  <a:gd name="connsiteX59" fmla="*/ 88169 w 3388551"/>
                  <a:gd name="connsiteY59" fmla="*/ 1146773 h 1464323"/>
                  <a:gd name="connsiteX60" fmla="*/ 19082 w 3388551"/>
                  <a:gd name="connsiteY60" fmla="*/ 1171929 h 1464323"/>
                  <a:gd name="connsiteX0" fmla="*/ 19082 w 3388551"/>
                  <a:gd name="connsiteY0" fmla="*/ 1171929 h 1462875"/>
                  <a:gd name="connsiteX1" fmla="*/ 0 w 3388551"/>
                  <a:gd name="connsiteY1" fmla="*/ 1461824 h 1462875"/>
                  <a:gd name="connsiteX2" fmla="*/ 1188275 w 3388551"/>
                  <a:gd name="connsiteY2" fmla="*/ 1266825 h 1462875"/>
                  <a:gd name="connsiteX3" fmla="*/ 1278763 w 3388551"/>
                  <a:gd name="connsiteY3" fmla="*/ 1200150 h 1462875"/>
                  <a:gd name="connsiteX4" fmla="*/ 1402588 w 3388551"/>
                  <a:gd name="connsiteY4" fmla="*/ 1181100 h 1462875"/>
                  <a:gd name="connsiteX5" fmla="*/ 1521650 w 3388551"/>
                  <a:gd name="connsiteY5" fmla="*/ 1195387 h 1462875"/>
                  <a:gd name="connsiteX6" fmla="*/ 1626425 w 3388551"/>
                  <a:gd name="connsiteY6" fmla="*/ 1238250 h 1462875"/>
                  <a:gd name="connsiteX7" fmla="*/ 1693100 w 3388551"/>
                  <a:gd name="connsiteY7" fmla="*/ 1264443 h 1462875"/>
                  <a:gd name="connsiteX8" fmla="*/ 1821688 w 3388551"/>
                  <a:gd name="connsiteY8" fmla="*/ 1264443 h 1462875"/>
                  <a:gd name="connsiteX9" fmla="*/ 2019332 w 3388551"/>
                  <a:gd name="connsiteY9" fmla="*/ 1231105 h 1462875"/>
                  <a:gd name="connsiteX10" fmla="*/ 2155062 w 3388551"/>
                  <a:gd name="connsiteY10" fmla="*/ 1202531 h 1462875"/>
                  <a:gd name="connsiteX11" fmla="*/ 2243169 w 3388551"/>
                  <a:gd name="connsiteY11" fmla="*/ 1181099 h 1462875"/>
                  <a:gd name="connsiteX12" fmla="*/ 2450338 w 3388551"/>
                  <a:gd name="connsiteY12" fmla="*/ 1131093 h 1462875"/>
                  <a:gd name="connsiteX13" fmla="*/ 2581307 w 3388551"/>
                  <a:gd name="connsiteY13" fmla="*/ 1076325 h 1462875"/>
                  <a:gd name="connsiteX14" fmla="*/ 2759900 w 3388551"/>
                  <a:gd name="connsiteY14" fmla="*/ 1016793 h 1462875"/>
                  <a:gd name="connsiteX15" fmla="*/ 2895632 w 3388551"/>
                  <a:gd name="connsiteY15" fmla="*/ 950118 h 1462875"/>
                  <a:gd name="connsiteX16" fmla="*/ 3009932 w 3388551"/>
                  <a:gd name="connsiteY16" fmla="*/ 864393 h 1462875"/>
                  <a:gd name="connsiteX17" fmla="*/ 3128994 w 3388551"/>
                  <a:gd name="connsiteY17" fmla="*/ 769143 h 1462875"/>
                  <a:gd name="connsiteX18" fmla="*/ 3231388 w 3388551"/>
                  <a:gd name="connsiteY18" fmla="*/ 692943 h 1462875"/>
                  <a:gd name="connsiteX19" fmla="*/ 3302825 w 3388551"/>
                  <a:gd name="connsiteY19" fmla="*/ 626268 h 1462875"/>
                  <a:gd name="connsiteX20" fmla="*/ 3359975 w 3388551"/>
                  <a:gd name="connsiteY20" fmla="*/ 566737 h 1462875"/>
                  <a:gd name="connsiteX21" fmla="*/ 3388551 w 3388551"/>
                  <a:gd name="connsiteY21" fmla="*/ 538162 h 1462875"/>
                  <a:gd name="connsiteX22" fmla="*/ 3350450 w 3388551"/>
                  <a:gd name="connsiteY22" fmla="*/ 376237 h 1462875"/>
                  <a:gd name="connsiteX23" fmla="*/ 3307588 w 3388551"/>
                  <a:gd name="connsiteY23" fmla="*/ 188118 h 1462875"/>
                  <a:gd name="connsiteX24" fmla="*/ 3290919 w 3388551"/>
                  <a:gd name="connsiteY24" fmla="*/ 107156 h 1462875"/>
                  <a:gd name="connsiteX25" fmla="*/ 3267107 w 3388551"/>
                  <a:gd name="connsiteY25" fmla="*/ 0 h 1462875"/>
                  <a:gd name="connsiteX26" fmla="*/ 3226625 w 3388551"/>
                  <a:gd name="connsiteY26" fmla="*/ 71437 h 1462875"/>
                  <a:gd name="connsiteX27" fmla="*/ 3171857 w 3388551"/>
                  <a:gd name="connsiteY27" fmla="*/ 173831 h 1462875"/>
                  <a:gd name="connsiteX28" fmla="*/ 3095163 w 3388551"/>
                  <a:gd name="connsiteY28" fmla="*/ 278482 h 1462875"/>
                  <a:gd name="connsiteX29" fmla="*/ 3021343 w 3388551"/>
                  <a:gd name="connsiteY29" fmla="*/ 324859 h 1462875"/>
                  <a:gd name="connsiteX30" fmla="*/ 2933236 w 3388551"/>
                  <a:gd name="connsiteY30" fmla="*/ 351563 h 1462875"/>
                  <a:gd name="connsiteX31" fmla="*/ 2850761 w 3388551"/>
                  <a:gd name="connsiteY31" fmla="*/ 402567 h 1462875"/>
                  <a:gd name="connsiteX32" fmla="*/ 2779446 w 3388551"/>
                  <a:gd name="connsiteY32" fmla="*/ 470738 h 1462875"/>
                  <a:gd name="connsiteX33" fmla="*/ 2699997 w 3388551"/>
                  <a:gd name="connsiteY33" fmla="*/ 528388 h 1462875"/>
                  <a:gd name="connsiteX34" fmla="*/ 2649549 w 3388551"/>
                  <a:gd name="connsiteY34" fmla="*/ 561026 h 1462875"/>
                  <a:gd name="connsiteX35" fmla="*/ 2546730 w 3388551"/>
                  <a:gd name="connsiteY35" fmla="*/ 616754 h 1462875"/>
                  <a:gd name="connsiteX36" fmla="*/ 2467007 w 3388551"/>
                  <a:gd name="connsiteY36" fmla="*/ 676414 h 1462875"/>
                  <a:gd name="connsiteX37" fmla="*/ 2352583 w 3388551"/>
                  <a:gd name="connsiteY37" fmla="*/ 692070 h 1462875"/>
                  <a:gd name="connsiteX38" fmla="*/ 2252695 w 3388551"/>
                  <a:gd name="connsiteY38" fmla="*/ 689942 h 1462875"/>
                  <a:gd name="connsiteX39" fmla="*/ 2186514 w 3388551"/>
                  <a:gd name="connsiteY39" fmla="*/ 661769 h 1462875"/>
                  <a:gd name="connsiteX40" fmla="*/ 2079109 w 3388551"/>
                  <a:gd name="connsiteY40" fmla="*/ 712518 h 1462875"/>
                  <a:gd name="connsiteX41" fmla="*/ 1933607 w 3388551"/>
                  <a:gd name="connsiteY41" fmla="*/ 802481 h 1462875"/>
                  <a:gd name="connsiteX42" fmla="*/ 1802638 w 3388551"/>
                  <a:gd name="connsiteY42" fmla="*/ 859631 h 1462875"/>
                  <a:gd name="connsiteX43" fmla="*/ 1724057 w 3388551"/>
                  <a:gd name="connsiteY43" fmla="*/ 862013 h 1462875"/>
                  <a:gd name="connsiteX44" fmla="*/ 1635950 w 3388551"/>
                  <a:gd name="connsiteY44" fmla="*/ 816769 h 1462875"/>
                  <a:gd name="connsiteX45" fmla="*/ 1524032 w 3388551"/>
                  <a:gd name="connsiteY45" fmla="*/ 747713 h 1462875"/>
                  <a:gd name="connsiteX46" fmla="*/ 1405927 w 3388551"/>
                  <a:gd name="connsiteY46" fmla="*/ 684341 h 1462875"/>
                  <a:gd name="connsiteX47" fmla="*/ 1324006 w 3388551"/>
                  <a:gd name="connsiteY47" fmla="*/ 696709 h 1462875"/>
                  <a:gd name="connsiteX48" fmla="*/ 1180638 w 3388551"/>
                  <a:gd name="connsiteY48" fmla="*/ 754281 h 1462875"/>
                  <a:gd name="connsiteX49" fmla="*/ 1073976 w 3388551"/>
                  <a:gd name="connsiteY49" fmla="*/ 809012 h 1462875"/>
                  <a:gd name="connsiteX50" fmla="*/ 944429 w 3388551"/>
                  <a:gd name="connsiteY50" fmla="*/ 861325 h 1462875"/>
                  <a:gd name="connsiteX51" fmla="*/ 822521 w 3388551"/>
                  <a:gd name="connsiteY51" fmla="*/ 961336 h 1462875"/>
                  <a:gd name="connsiteX52" fmla="*/ 727239 w 3388551"/>
                  <a:gd name="connsiteY52" fmla="*/ 1010882 h 1462875"/>
                  <a:gd name="connsiteX53" fmla="*/ 600042 w 3388551"/>
                  <a:gd name="connsiteY53" fmla="*/ 1055628 h 1462875"/>
                  <a:gd name="connsiteX54" fmla="*/ 481444 w 3388551"/>
                  <a:gd name="connsiteY54" fmla="*/ 1088963 h 1462875"/>
                  <a:gd name="connsiteX55" fmla="*/ 407784 w 3388551"/>
                  <a:gd name="connsiteY55" fmla="*/ 1104559 h 1462875"/>
                  <a:gd name="connsiteX56" fmla="*/ 318689 w 3388551"/>
                  <a:gd name="connsiteY56" fmla="*/ 1109285 h 1462875"/>
                  <a:gd name="connsiteX57" fmla="*/ 181102 w 3388551"/>
                  <a:gd name="connsiteY57" fmla="*/ 1123497 h 1462875"/>
                  <a:gd name="connsiteX58" fmla="*/ 88169 w 3388551"/>
                  <a:gd name="connsiteY58" fmla="*/ 1146773 h 1462875"/>
                  <a:gd name="connsiteX59" fmla="*/ 19082 w 3388551"/>
                  <a:gd name="connsiteY59" fmla="*/ 1171929 h 1462875"/>
                  <a:gd name="connsiteX0" fmla="*/ 0 w 3369469"/>
                  <a:gd name="connsiteY0" fmla="*/ 1171929 h 1462875"/>
                  <a:gd name="connsiteX1" fmla="*/ 958 w 3369469"/>
                  <a:gd name="connsiteY1" fmla="*/ 1461824 h 1462875"/>
                  <a:gd name="connsiteX2" fmla="*/ 1169193 w 3369469"/>
                  <a:gd name="connsiteY2" fmla="*/ 1266825 h 1462875"/>
                  <a:gd name="connsiteX3" fmla="*/ 1259681 w 3369469"/>
                  <a:gd name="connsiteY3" fmla="*/ 1200150 h 1462875"/>
                  <a:gd name="connsiteX4" fmla="*/ 1383506 w 3369469"/>
                  <a:gd name="connsiteY4" fmla="*/ 1181100 h 1462875"/>
                  <a:gd name="connsiteX5" fmla="*/ 1502568 w 3369469"/>
                  <a:gd name="connsiteY5" fmla="*/ 1195387 h 1462875"/>
                  <a:gd name="connsiteX6" fmla="*/ 1607343 w 3369469"/>
                  <a:gd name="connsiteY6" fmla="*/ 1238250 h 1462875"/>
                  <a:gd name="connsiteX7" fmla="*/ 1674018 w 3369469"/>
                  <a:gd name="connsiteY7" fmla="*/ 1264443 h 1462875"/>
                  <a:gd name="connsiteX8" fmla="*/ 1802606 w 3369469"/>
                  <a:gd name="connsiteY8" fmla="*/ 1264443 h 1462875"/>
                  <a:gd name="connsiteX9" fmla="*/ 2000250 w 3369469"/>
                  <a:gd name="connsiteY9" fmla="*/ 1231105 h 1462875"/>
                  <a:gd name="connsiteX10" fmla="*/ 2135980 w 3369469"/>
                  <a:gd name="connsiteY10" fmla="*/ 1202531 h 1462875"/>
                  <a:gd name="connsiteX11" fmla="*/ 2224087 w 3369469"/>
                  <a:gd name="connsiteY11" fmla="*/ 1181099 h 1462875"/>
                  <a:gd name="connsiteX12" fmla="*/ 2431256 w 3369469"/>
                  <a:gd name="connsiteY12" fmla="*/ 1131093 h 1462875"/>
                  <a:gd name="connsiteX13" fmla="*/ 2562225 w 3369469"/>
                  <a:gd name="connsiteY13" fmla="*/ 1076325 h 1462875"/>
                  <a:gd name="connsiteX14" fmla="*/ 2740818 w 3369469"/>
                  <a:gd name="connsiteY14" fmla="*/ 1016793 h 1462875"/>
                  <a:gd name="connsiteX15" fmla="*/ 2876550 w 3369469"/>
                  <a:gd name="connsiteY15" fmla="*/ 950118 h 1462875"/>
                  <a:gd name="connsiteX16" fmla="*/ 2990850 w 3369469"/>
                  <a:gd name="connsiteY16" fmla="*/ 864393 h 1462875"/>
                  <a:gd name="connsiteX17" fmla="*/ 3109912 w 3369469"/>
                  <a:gd name="connsiteY17" fmla="*/ 769143 h 1462875"/>
                  <a:gd name="connsiteX18" fmla="*/ 3212306 w 3369469"/>
                  <a:gd name="connsiteY18" fmla="*/ 692943 h 1462875"/>
                  <a:gd name="connsiteX19" fmla="*/ 3283743 w 3369469"/>
                  <a:gd name="connsiteY19" fmla="*/ 626268 h 1462875"/>
                  <a:gd name="connsiteX20" fmla="*/ 3340893 w 3369469"/>
                  <a:gd name="connsiteY20" fmla="*/ 566737 h 1462875"/>
                  <a:gd name="connsiteX21" fmla="*/ 3369469 w 3369469"/>
                  <a:gd name="connsiteY21" fmla="*/ 538162 h 1462875"/>
                  <a:gd name="connsiteX22" fmla="*/ 3331368 w 3369469"/>
                  <a:gd name="connsiteY22" fmla="*/ 376237 h 1462875"/>
                  <a:gd name="connsiteX23" fmla="*/ 3288506 w 3369469"/>
                  <a:gd name="connsiteY23" fmla="*/ 188118 h 1462875"/>
                  <a:gd name="connsiteX24" fmla="*/ 3271837 w 3369469"/>
                  <a:gd name="connsiteY24" fmla="*/ 107156 h 1462875"/>
                  <a:gd name="connsiteX25" fmla="*/ 3248025 w 3369469"/>
                  <a:gd name="connsiteY25" fmla="*/ 0 h 1462875"/>
                  <a:gd name="connsiteX26" fmla="*/ 3207543 w 3369469"/>
                  <a:gd name="connsiteY26" fmla="*/ 71437 h 1462875"/>
                  <a:gd name="connsiteX27" fmla="*/ 3152775 w 3369469"/>
                  <a:gd name="connsiteY27" fmla="*/ 173831 h 1462875"/>
                  <a:gd name="connsiteX28" fmla="*/ 3076081 w 3369469"/>
                  <a:gd name="connsiteY28" fmla="*/ 278482 h 1462875"/>
                  <a:gd name="connsiteX29" fmla="*/ 3002261 w 3369469"/>
                  <a:gd name="connsiteY29" fmla="*/ 324859 h 1462875"/>
                  <a:gd name="connsiteX30" fmla="*/ 2914154 w 3369469"/>
                  <a:gd name="connsiteY30" fmla="*/ 351563 h 1462875"/>
                  <a:gd name="connsiteX31" fmla="*/ 2831679 w 3369469"/>
                  <a:gd name="connsiteY31" fmla="*/ 402567 h 1462875"/>
                  <a:gd name="connsiteX32" fmla="*/ 2760364 w 3369469"/>
                  <a:gd name="connsiteY32" fmla="*/ 470738 h 1462875"/>
                  <a:gd name="connsiteX33" fmla="*/ 2680915 w 3369469"/>
                  <a:gd name="connsiteY33" fmla="*/ 528388 h 1462875"/>
                  <a:gd name="connsiteX34" fmla="*/ 2630467 w 3369469"/>
                  <a:gd name="connsiteY34" fmla="*/ 561026 h 1462875"/>
                  <a:gd name="connsiteX35" fmla="*/ 2527648 w 3369469"/>
                  <a:gd name="connsiteY35" fmla="*/ 616754 h 1462875"/>
                  <a:gd name="connsiteX36" fmla="*/ 2447925 w 3369469"/>
                  <a:gd name="connsiteY36" fmla="*/ 676414 h 1462875"/>
                  <a:gd name="connsiteX37" fmla="*/ 2333501 w 3369469"/>
                  <a:gd name="connsiteY37" fmla="*/ 692070 h 1462875"/>
                  <a:gd name="connsiteX38" fmla="*/ 2233613 w 3369469"/>
                  <a:gd name="connsiteY38" fmla="*/ 689942 h 1462875"/>
                  <a:gd name="connsiteX39" fmla="*/ 2167432 w 3369469"/>
                  <a:gd name="connsiteY39" fmla="*/ 661769 h 1462875"/>
                  <a:gd name="connsiteX40" fmla="*/ 2060027 w 3369469"/>
                  <a:gd name="connsiteY40" fmla="*/ 712518 h 1462875"/>
                  <a:gd name="connsiteX41" fmla="*/ 1914525 w 3369469"/>
                  <a:gd name="connsiteY41" fmla="*/ 802481 h 1462875"/>
                  <a:gd name="connsiteX42" fmla="*/ 1783556 w 3369469"/>
                  <a:gd name="connsiteY42" fmla="*/ 859631 h 1462875"/>
                  <a:gd name="connsiteX43" fmla="*/ 1704975 w 3369469"/>
                  <a:gd name="connsiteY43" fmla="*/ 862013 h 1462875"/>
                  <a:gd name="connsiteX44" fmla="*/ 1616868 w 3369469"/>
                  <a:gd name="connsiteY44" fmla="*/ 816769 h 1462875"/>
                  <a:gd name="connsiteX45" fmla="*/ 1504950 w 3369469"/>
                  <a:gd name="connsiteY45" fmla="*/ 747713 h 1462875"/>
                  <a:gd name="connsiteX46" fmla="*/ 1386845 w 3369469"/>
                  <a:gd name="connsiteY46" fmla="*/ 684341 h 1462875"/>
                  <a:gd name="connsiteX47" fmla="*/ 1304924 w 3369469"/>
                  <a:gd name="connsiteY47" fmla="*/ 696709 h 1462875"/>
                  <a:gd name="connsiteX48" fmla="*/ 1161556 w 3369469"/>
                  <a:gd name="connsiteY48" fmla="*/ 754281 h 1462875"/>
                  <a:gd name="connsiteX49" fmla="*/ 1054894 w 3369469"/>
                  <a:gd name="connsiteY49" fmla="*/ 809012 h 1462875"/>
                  <a:gd name="connsiteX50" fmla="*/ 925347 w 3369469"/>
                  <a:gd name="connsiteY50" fmla="*/ 861325 h 1462875"/>
                  <a:gd name="connsiteX51" fmla="*/ 803439 w 3369469"/>
                  <a:gd name="connsiteY51" fmla="*/ 961336 h 1462875"/>
                  <a:gd name="connsiteX52" fmla="*/ 708157 w 3369469"/>
                  <a:gd name="connsiteY52" fmla="*/ 1010882 h 1462875"/>
                  <a:gd name="connsiteX53" fmla="*/ 580960 w 3369469"/>
                  <a:gd name="connsiteY53" fmla="*/ 1055628 h 1462875"/>
                  <a:gd name="connsiteX54" fmla="*/ 462362 w 3369469"/>
                  <a:gd name="connsiteY54" fmla="*/ 1088963 h 1462875"/>
                  <a:gd name="connsiteX55" fmla="*/ 388702 w 3369469"/>
                  <a:gd name="connsiteY55" fmla="*/ 1104559 h 1462875"/>
                  <a:gd name="connsiteX56" fmla="*/ 299607 w 3369469"/>
                  <a:gd name="connsiteY56" fmla="*/ 1109285 h 1462875"/>
                  <a:gd name="connsiteX57" fmla="*/ 162020 w 3369469"/>
                  <a:gd name="connsiteY57" fmla="*/ 1123497 h 1462875"/>
                  <a:gd name="connsiteX58" fmla="*/ 69087 w 3369469"/>
                  <a:gd name="connsiteY58" fmla="*/ 1146773 h 1462875"/>
                  <a:gd name="connsiteX59" fmla="*/ 0 w 3369469"/>
                  <a:gd name="connsiteY59" fmla="*/ 1171929 h 1462875"/>
                  <a:gd name="connsiteX0" fmla="*/ 0 w 3369469"/>
                  <a:gd name="connsiteY0" fmla="*/ 1171929 h 1462875"/>
                  <a:gd name="connsiteX1" fmla="*/ 958 w 3369469"/>
                  <a:gd name="connsiteY1" fmla="*/ 1461824 h 1462875"/>
                  <a:gd name="connsiteX2" fmla="*/ 1169193 w 3369469"/>
                  <a:gd name="connsiteY2" fmla="*/ 1266825 h 1462875"/>
                  <a:gd name="connsiteX3" fmla="*/ 1259681 w 3369469"/>
                  <a:gd name="connsiteY3" fmla="*/ 1200150 h 1462875"/>
                  <a:gd name="connsiteX4" fmla="*/ 1383506 w 3369469"/>
                  <a:gd name="connsiteY4" fmla="*/ 1181100 h 1462875"/>
                  <a:gd name="connsiteX5" fmla="*/ 1502568 w 3369469"/>
                  <a:gd name="connsiteY5" fmla="*/ 1195387 h 1462875"/>
                  <a:gd name="connsiteX6" fmla="*/ 1607343 w 3369469"/>
                  <a:gd name="connsiteY6" fmla="*/ 1238250 h 1462875"/>
                  <a:gd name="connsiteX7" fmla="*/ 1674018 w 3369469"/>
                  <a:gd name="connsiteY7" fmla="*/ 1264443 h 1462875"/>
                  <a:gd name="connsiteX8" fmla="*/ 1802606 w 3369469"/>
                  <a:gd name="connsiteY8" fmla="*/ 1264443 h 1462875"/>
                  <a:gd name="connsiteX9" fmla="*/ 2000250 w 3369469"/>
                  <a:gd name="connsiteY9" fmla="*/ 1231105 h 1462875"/>
                  <a:gd name="connsiteX10" fmla="*/ 2135980 w 3369469"/>
                  <a:gd name="connsiteY10" fmla="*/ 1202531 h 1462875"/>
                  <a:gd name="connsiteX11" fmla="*/ 2224087 w 3369469"/>
                  <a:gd name="connsiteY11" fmla="*/ 1181099 h 1462875"/>
                  <a:gd name="connsiteX12" fmla="*/ 2431256 w 3369469"/>
                  <a:gd name="connsiteY12" fmla="*/ 1121069 h 1462875"/>
                  <a:gd name="connsiteX13" fmla="*/ 2562225 w 3369469"/>
                  <a:gd name="connsiteY13" fmla="*/ 1076325 h 1462875"/>
                  <a:gd name="connsiteX14" fmla="*/ 2740818 w 3369469"/>
                  <a:gd name="connsiteY14" fmla="*/ 1016793 h 1462875"/>
                  <a:gd name="connsiteX15" fmla="*/ 2876550 w 3369469"/>
                  <a:gd name="connsiteY15" fmla="*/ 950118 h 1462875"/>
                  <a:gd name="connsiteX16" fmla="*/ 2990850 w 3369469"/>
                  <a:gd name="connsiteY16" fmla="*/ 864393 h 1462875"/>
                  <a:gd name="connsiteX17" fmla="*/ 3109912 w 3369469"/>
                  <a:gd name="connsiteY17" fmla="*/ 769143 h 1462875"/>
                  <a:gd name="connsiteX18" fmla="*/ 3212306 w 3369469"/>
                  <a:gd name="connsiteY18" fmla="*/ 692943 h 1462875"/>
                  <a:gd name="connsiteX19" fmla="*/ 3283743 w 3369469"/>
                  <a:gd name="connsiteY19" fmla="*/ 626268 h 1462875"/>
                  <a:gd name="connsiteX20" fmla="*/ 3340893 w 3369469"/>
                  <a:gd name="connsiteY20" fmla="*/ 566737 h 1462875"/>
                  <a:gd name="connsiteX21" fmla="*/ 3369469 w 3369469"/>
                  <a:gd name="connsiteY21" fmla="*/ 538162 h 1462875"/>
                  <a:gd name="connsiteX22" fmla="*/ 3331368 w 3369469"/>
                  <a:gd name="connsiteY22" fmla="*/ 376237 h 1462875"/>
                  <a:gd name="connsiteX23" fmla="*/ 3288506 w 3369469"/>
                  <a:gd name="connsiteY23" fmla="*/ 188118 h 1462875"/>
                  <a:gd name="connsiteX24" fmla="*/ 3271837 w 3369469"/>
                  <a:gd name="connsiteY24" fmla="*/ 107156 h 1462875"/>
                  <a:gd name="connsiteX25" fmla="*/ 3248025 w 3369469"/>
                  <a:gd name="connsiteY25" fmla="*/ 0 h 1462875"/>
                  <a:gd name="connsiteX26" fmla="*/ 3207543 w 3369469"/>
                  <a:gd name="connsiteY26" fmla="*/ 71437 h 1462875"/>
                  <a:gd name="connsiteX27" fmla="*/ 3152775 w 3369469"/>
                  <a:gd name="connsiteY27" fmla="*/ 173831 h 1462875"/>
                  <a:gd name="connsiteX28" fmla="*/ 3076081 w 3369469"/>
                  <a:gd name="connsiteY28" fmla="*/ 278482 h 1462875"/>
                  <a:gd name="connsiteX29" fmla="*/ 3002261 w 3369469"/>
                  <a:gd name="connsiteY29" fmla="*/ 324859 h 1462875"/>
                  <a:gd name="connsiteX30" fmla="*/ 2914154 w 3369469"/>
                  <a:gd name="connsiteY30" fmla="*/ 351563 h 1462875"/>
                  <a:gd name="connsiteX31" fmla="*/ 2831679 w 3369469"/>
                  <a:gd name="connsiteY31" fmla="*/ 402567 h 1462875"/>
                  <a:gd name="connsiteX32" fmla="*/ 2760364 w 3369469"/>
                  <a:gd name="connsiteY32" fmla="*/ 470738 h 1462875"/>
                  <a:gd name="connsiteX33" fmla="*/ 2680915 w 3369469"/>
                  <a:gd name="connsiteY33" fmla="*/ 528388 h 1462875"/>
                  <a:gd name="connsiteX34" fmla="*/ 2630467 w 3369469"/>
                  <a:gd name="connsiteY34" fmla="*/ 561026 h 1462875"/>
                  <a:gd name="connsiteX35" fmla="*/ 2527648 w 3369469"/>
                  <a:gd name="connsiteY35" fmla="*/ 616754 h 1462875"/>
                  <a:gd name="connsiteX36" fmla="*/ 2447925 w 3369469"/>
                  <a:gd name="connsiteY36" fmla="*/ 676414 h 1462875"/>
                  <a:gd name="connsiteX37" fmla="*/ 2333501 w 3369469"/>
                  <a:gd name="connsiteY37" fmla="*/ 692070 h 1462875"/>
                  <a:gd name="connsiteX38" fmla="*/ 2233613 w 3369469"/>
                  <a:gd name="connsiteY38" fmla="*/ 689942 h 1462875"/>
                  <a:gd name="connsiteX39" fmla="*/ 2167432 w 3369469"/>
                  <a:gd name="connsiteY39" fmla="*/ 661769 h 1462875"/>
                  <a:gd name="connsiteX40" fmla="*/ 2060027 w 3369469"/>
                  <a:gd name="connsiteY40" fmla="*/ 712518 h 1462875"/>
                  <a:gd name="connsiteX41" fmla="*/ 1914525 w 3369469"/>
                  <a:gd name="connsiteY41" fmla="*/ 802481 h 1462875"/>
                  <a:gd name="connsiteX42" fmla="*/ 1783556 w 3369469"/>
                  <a:gd name="connsiteY42" fmla="*/ 859631 h 1462875"/>
                  <a:gd name="connsiteX43" fmla="*/ 1704975 w 3369469"/>
                  <a:gd name="connsiteY43" fmla="*/ 862013 h 1462875"/>
                  <a:gd name="connsiteX44" fmla="*/ 1616868 w 3369469"/>
                  <a:gd name="connsiteY44" fmla="*/ 816769 h 1462875"/>
                  <a:gd name="connsiteX45" fmla="*/ 1504950 w 3369469"/>
                  <a:gd name="connsiteY45" fmla="*/ 747713 h 1462875"/>
                  <a:gd name="connsiteX46" fmla="*/ 1386845 w 3369469"/>
                  <a:gd name="connsiteY46" fmla="*/ 684341 h 1462875"/>
                  <a:gd name="connsiteX47" fmla="*/ 1304924 w 3369469"/>
                  <a:gd name="connsiteY47" fmla="*/ 696709 h 1462875"/>
                  <a:gd name="connsiteX48" fmla="*/ 1161556 w 3369469"/>
                  <a:gd name="connsiteY48" fmla="*/ 754281 h 1462875"/>
                  <a:gd name="connsiteX49" fmla="*/ 1054894 w 3369469"/>
                  <a:gd name="connsiteY49" fmla="*/ 809012 h 1462875"/>
                  <a:gd name="connsiteX50" fmla="*/ 925347 w 3369469"/>
                  <a:gd name="connsiteY50" fmla="*/ 861325 h 1462875"/>
                  <a:gd name="connsiteX51" fmla="*/ 803439 w 3369469"/>
                  <a:gd name="connsiteY51" fmla="*/ 961336 h 1462875"/>
                  <a:gd name="connsiteX52" fmla="*/ 708157 w 3369469"/>
                  <a:gd name="connsiteY52" fmla="*/ 1010882 h 1462875"/>
                  <a:gd name="connsiteX53" fmla="*/ 580960 w 3369469"/>
                  <a:gd name="connsiteY53" fmla="*/ 1055628 h 1462875"/>
                  <a:gd name="connsiteX54" fmla="*/ 462362 w 3369469"/>
                  <a:gd name="connsiteY54" fmla="*/ 1088963 h 1462875"/>
                  <a:gd name="connsiteX55" fmla="*/ 388702 w 3369469"/>
                  <a:gd name="connsiteY55" fmla="*/ 1104559 h 1462875"/>
                  <a:gd name="connsiteX56" fmla="*/ 299607 w 3369469"/>
                  <a:gd name="connsiteY56" fmla="*/ 1109285 h 1462875"/>
                  <a:gd name="connsiteX57" fmla="*/ 162020 w 3369469"/>
                  <a:gd name="connsiteY57" fmla="*/ 1123497 h 1462875"/>
                  <a:gd name="connsiteX58" fmla="*/ 69087 w 3369469"/>
                  <a:gd name="connsiteY58" fmla="*/ 1146773 h 1462875"/>
                  <a:gd name="connsiteX59" fmla="*/ 0 w 3369469"/>
                  <a:gd name="connsiteY59" fmla="*/ 1171929 h 1462875"/>
                  <a:gd name="connsiteX0" fmla="*/ 0 w 3369469"/>
                  <a:gd name="connsiteY0" fmla="*/ 1171929 h 1462893"/>
                  <a:gd name="connsiteX1" fmla="*/ 958 w 3369469"/>
                  <a:gd name="connsiteY1" fmla="*/ 1461824 h 1462893"/>
                  <a:gd name="connsiteX2" fmla="*/ 1169193 w 3369469"/>
                  <a:gd name="connsiteY2" fmla="*/ 1266825 h 1462893"/>
                  <a:gd name="connsiteX3" fmla="*/ 1383506 w 3369469"/>
                  <a:gd name="connsiteY3" fmla="*/ 1181100 h 1462893"/>
                  <a:gd name="connsiteX4" fmla="*/ 1502568 w 3369469"/>
                  <a:gd name="connsiteY4" fmla="*/ 1195387 h 1462893"/>
                  <a:gd name="connsiteX5" fmla="*/ 1607343 w 3369469"/>
                  <a:gd name="connsiteY5" fmla="*/ 1238250 h 1462893"/>
                  <a:gd name="connsiteX6" fmla="*/ 1674018 w 3369469"/>
                  <a:gd name="connsiteY6" fmla="*/ 1264443 h 1462893"/>
                  <a:gd name="connsiteX7" fmla="*/ 1802606 w 3369469"/>
                  <a:gd name="connsiteY7" fmla="*/ 1264443 h 1462893"/>
                  <a:gd name="connsiteX8" fmla="*/ 2000250 w 3369469"/>
                  <a:gd name="connsiteY8" fmla="*/ 1231105 h 1462893"/>
                  <a:gd name="connsiteX9" fmla="*/ 2135980 w 3369469"/>
                  <a:gd name="connsiteY9" fmla="*/ 1202531 h 1462893"/>
                  <a:gd name="connsiteX10" fmla="*/ 2224087 w 3369469"/>
                  <a:gd name="connsiteY10" fmla="*/ 1181099 h 1462893"/>
                  <a:gd name="connsiteX11" fmla="*/ 2431256 w 3369469"/>
                  <a:gd name="connsiteY11" fmla="*/ 1121069 h 1462893"/>
                  <a:gd name="connsiteX12" fmla="*/ 2562225 w 3369469"/>
                  <a:gd name="connsiteY12" fmla="*/ 1076325 h 1462893"/>
                  <a:gd name="connsiteX13" fmla="*/ 2740818 w 3369469"/>
                  <a:gd name="connsiteY13" fmla="*/ 1016793 h 1462893"/>
                  <a:gd name="connsiteX14" fmla="*/ 2876550 w 3369469"/>
                  <a:gd name="connsiteY14" fmla="*/ 950118 h 1462893"/>
                  <a:gd name="connsiteX15" fmla="*/ 2990850 w 3369469"/>
                  <a:gd name="connsiteY15" fmla="*/ 864393 h 1462893"/>
                  <a:gd name="connsiteX16" fmla="*/ 3109912 w 3369469"/>
                  <a:gd name="connsiteY16" fmla="*/ 769143 h 1462893"/>
                  <a:gd name="connsiteX17" fmla="*/ 3212306 w 3369469"/>
                  <a:gd name="connsiteY17" fmla="*/ 692943 h 1462893"/>
                  <a:gd name="connsiteX18" fmla="*/ 3283743 w 3369469"/>
                  <a:gd name="connsiteY18" fmla="*/ 626268 h 1462893"/>
                  <a:gd name="connsiteX19" fmla="*/ 3340893 w 3369469"/>
                  <a:gd name="connsiteY19" fmla="*/ 566737 h 1462893"/>
                  <a:gd name="connsiteX20" fmla="*/ 3369469 w 3369469"/>
                  <a:gd name="connsiteY20" fmla="*/ 538162 h 1462893"/>
                  <a:gd name="connsiteX21" fmla="*/ 3331368 w 3369469"/>
                  <a:gd name="connsiteY21" fmla="*/ 376237 h 1462893"/>
                  <a:gd name="connsiteX22" fmla="*/ 3288506 w 3369469"/>
                  <a:gd name="connsiteY22" fmla="*/ 188118 h 1462893"/>
                  <a:gd name="connsiteX23" fmla="*/ 3271837 w 3369469"/>
                  <a:gd name="connsiteY23" fmla="*/ 107156 h 1462893"/>
                  <a:gd name="connsiteX24" fmla="*/ 3248025 w 3369469"/>
                  <a:gd name="connsiteY24" fmla="*/ 0 h 1462893"/>
                  <a:gd name="connsiteX25" fmla="*/ 3207543 w 3369469"/>
                  <a:gd name="connsiteY25" fmla="*/ 71437 h 1462893"/>
                  <a:gd name="connsiteX26" fmla="*/ 3152775 w 3369469"/>
                  <a:gd name="connsiteY26" fmla="*/ 173831 h 1462893"/>
                  <a:gd name="connsiteX27" fmla="*/ 3076081 w 3369469"/>
                  <a:gd name="connsiteY27" fmla="*/ 278482 h 1462893"/>
                  <a:gd name="connsiteX28" fmla="*/ 3002261 w 3369469"/>
                  <a:gd name="connsiteY28" fmla="*/ 324859 h 1462893"/>
                  <a:gd name="connsiteX29" fmla="*/ 2914154 w 3369469"/>
                  <a:gd name="connsiteY29" fmla="*/ 351563 h 1462893"/>
                  <a:gd name="connsiteX30" fmla="*/ 2831679 w 3369469"/>
                  <a:gd name="connsiteY30" fmla="*/ 402567 h 1462893"/>
                  <a:gd name="connsiteX31" fmla="*/ 2760364 w 3369469"/>
                  <a:gd name="connsiteY31" fmla="*/ 470738 h 1462893"/>
                  <a:gd name="connsiteX32" fmla="*/ 2680915 w 3369469"/>
                  <a:gd name="connsiteY32" fmla="*/ 528388 h 1462893"/>
                  <a:gd name="connsiteX33" fmla="*/ 2630467 w 3369469"/>
                  <a:gd name="connsiteY33" fmla="*/ 561026 h 1462893"/>
                  <a:gd name="connsiteX34" fmla="*/ 2527648 w 3369469"/>
                  <a:gd name="connsiteY34" fmla="*/ 616754 h 1462893"/>
                  <a:gd name="connsiteX35" fmla="*/ 2447925 w 3369469"/>
                  <a:gd name="connsiteY35" fmla="*/ 676414 h 1462893"/>
                  <a:gd name="connsiteX36" fmla="*/ 2333501 w 3369469"/>
                  <a:gd name="connsiteY36" fmla="*/ 692070 h 1462893"/>
                  <a:gd name="connsiteX37" fmla="*/ 2233613 w 3369469"/>
                  <a:gd name="connsiteY37" fmla="*/ 689942 h 1462893"/>
                  <a:gd name="connsiteX38" fmla="*/ 2167432 w 3369469"/>
                  <a:gd name="connsiteY38" fmla="*/ 661769 h 1462893"/>
                  <a:gd name="connsiteX39" fmla="*/ 2060027 w 3369469"/>
                  <a:gd name="connsiteY39" fmla="*/ 712518 h 1462893"/>
                  <a:gd name="connsiteX40" fmla="*/ 1914525 w 3369469"/>
                  <a:gd name="connsiteY40" fmla="*/ 802481 h 1462893"/>
                  <a:gd name="connsiteX41" fmla="*/ 1783556 w 3369469"/>
                  <a:gd name="connsiteY41" fmla="*/ 859631 h 1462893"/>
                  <a:gd name="connsiteX42" fmla="*/ 1704975 w 3369469"/>
                  <a:gd name="connsiteY42" fmla="*/ 862013 h 1462893"/>
                  <a:gd name="connsiteX43" fmla="*/ 1616868 w 3369469"/>
                  <a:gd name="connsiteY43" fmla="*/ 816769 h 1462893"/>
                  <a:gd name="connsiteX44" fmla="*/ 1504950 w 3369469"/>
                  <a:gd name="connsiteY44" fmla="*/ 747713 h 1462893"/>
                  <a:gd name="connsiteX45" fmla="*/ 1386845 w 3369469"/>
                  <a:gd name="connsiteY45" fmla="*/ 684341 h 1462893"/>
                  <a:gd name="connsiteX46" fmla="*/ 1304924 w 3369469"/>
                  <a:gd name="connsiteY46" fmla="*/ 696709 h 1462893"/>
                  <a:gd name="connsiteX47" fmla="*/ 1161556 w 3369469"/>
                  <a:gd name="connsiteY47" fmla="*/ 754281 h 1462893"/>
                  <a:gd name="connsiteX48" fmla="*/ 1054894 w 3369469"/>
                  <a:gd name="connsiteY48" fmla="*/ 809012 h 1462893"/>
                  <a:gd name="connsiteX49" fmla="*/ 925347 w 3369469"/>
                  <a:gd name="connsiteY49" fmla="*/ 861325 h 1462893"/>
                  <a:gd name="connsiteX50" fmla="*/ 803439 w 3369469"/>
                  <a:gd name="connsiteY50" fmla="*/ 961336 h 1462893"/>
                  <a:gd name="connsiteX51" fmla="*/ 708157 w 3369469"/>
                  <a:gd name="connsiteY51" fmla="*/ 1010882 h 1462893"/>
                  <a:gd name="connsiteX52" fmla="*/ 580960 w 3369469"/>
                  <a:gd name="connsiteY52" fmla="*/ 1055628 h 1462893"/>
                  <a:gd name="connsiteX53" fmla="*/ 462362 w 3369469"/>
                  <a:gd name="connsiteY53" fmla="*/ 1088963 h 1462893"/>
                  <a:gd name="connsiteX54" fmla="*/ 388702 w 3369469"/>
                  <a:gd name="connsiteY54" fmla="*/ 1104559 h 1462893"/>
                  <a:gd name="connsiteX55" fmla="*/ 299607 w 3369469"/>
                  <a:gd name="connsiteY55" fmla="*/ 1109285 h 1462893"/>
                  <a:gd name="connsiteX56" fmla="*/ 162020 w 3369469"/>
                  <a:gd name="connsiteY56" fmla="*/ 1123497 h 1462893"/>
                  <a:gd name="connsiteX57" fmla="*/ 69087 w 3369469"/>
                  <a:gd name="connsiteY57" fmla="*/ 1146773 h 1462893"/>
                  <a:gd name="connsiteX58" fmla="*/ 0 w 3369469"/>
                  <a:gd name="connsiteY58" fmla="*/ 1171929 h 1462893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383506 w 3369469"/>
                  <a:gd name="connsiteY3" fmla="*/ 1181100 h 1462452"/>
                  <a:gd name="connsiteX4" fmla="*/ 1502568 w 3369469"/>
                  <a:gd name="connsiteY4" fmla="*/ 1195387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02568 w 3369469"/>
                  <a:gd name="connsiteY4" fmla="*/ 1195387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674018 w 3369469"/>
                  <a:gd name="connsiteY5" fmla="*/ 1264443 h 1462452"/>
                  <a:gd name="connsiteX6" fmla="*/ 1802606 w 3369469"/>
                  <a:gd name="connsiteY6" fmla="*/ 1264443 h 1462452"/>
                  <a:gd name="connsiteX7" fmla="*/ 2000250 w 3369469"/>
                  <a:gd name="connsiteY7" fmla="*/ 1231105 h 1462452"/>
                  <a:gd name="connsiteX8" fmla="*/ 2135980 w 3369469"/>
                  <a:gd name="connsiteY8" fmla="*/ 1202531 h 1462452"/>
                  <a:gd name="connsiteX9" fmla="*/ 2224087 w 3369469"/>
                  <a:gd name="connsiteY9" fmla="*/ 1181099 h 1462452"/>
                  <a:gd name="connsiteX10" fmla="*/ 2431256 w 3369469"/>
                  <a:gd name="connsiteY10" fmla="*/ 1121069 h 1462452"/>
                  <a:gd name="connsiteX11" fmla="*/ 2562225 w 3369469"/>
                  <a:gd name="connsiteY11" fmla="*/ 1076325 h 1462452"/>
                  <a:gd name="connsiteX12" fmla="*/ 2740818 w 3369469"/>
                  <a:gd name="connsiteY12" fmla="*/ 1016793 h 1462452"/>
                  <a:gd name="connsiteX13" fmla="*/ 2876550 w 3369469"/>
                  <a:gd name="connsiteY13" fmla="*/ 950118 h 1462452"/>
                  <a:gd name="connsiteX14" fmla="*/ 2990850 w 3369469"/>
                  <a:gd name="connsiteY14" fmla="*/ 864393 h 1462452"/>
                  <a:gd name="connsiteX15" fmla="*/ 3109912 w 3369469"/>
                  <a:gd name="connsiteY15" fmla="*/ 769143 h 1462452"/>
                  <a:gd name="connsiteX16" fmla="*/ 3212306 w 3369469"/>
                  <a:gd name="connsiteY16" fmla="*/ 692943 h 1462452"/>
                  <a:gd name="connsiteX17" fmla="*/ 3283743 w 3369469"/>
                  <a:gd name="connsiteY17" fmla="*/ 626268 h 1462452"/>
                  <a:gd name="connsiteX18" fmla="*/ 3340893 w 3369469"/>
                  <a:gd name="connsiteY18" fmla="*/ 566737 h 1462452"/>
                  <a:gd name="connsiteX19" fmla="*/ 3369469 w 3369469"/>
                  <a:gd name="connsiteY19" fmla="*/ 538162 h 1462452"/>
                  <a:gd name="connsiteX20" fmla="*/ 3331368 w 3369469"/>
                  <a:gd name="connsiteY20" fmla="*/ 376237 h 1462452"/>
                  <a:gd name="connsiteX21" fmla="*/ 3288506 w 3369469"/>
                  <a:gd name="connsiteY21" fmla="*/ 188118 h 1462452"/>
                  <a:gd name="connsiteX22" fmla="*/ 3271837 w 3369469"/>
                  <a:gd name="connsiteY22" fmla="*/ 107156 h 1462452"/>
                  <a:gd name="connsiteX23" fmla="*/ 3248025 w 3369469"/>
                  <a:gd name="connsiteY23" fmla="*/ 0 h 1462452"/>
                  <a:gd name="connsiteX24" fmla="*/ 3207543 w 3369469"/>
                  <a:gd name="connsiteY24" fmla="*/ 71437 h 1462452"/>
                  <a:gd name="connsiteX25" fmla="*/ 3152775 w 3369469"/>
                  <a:gd name="connsiteY25" fmla="*/ 173831 h 1462452"/>
                  <a:gd name="connsiteX26" fmla="*/ 3076081 w 3369469"/>
                  <a:gd name="connsiteY26" fmla="*/ 278482 h 1462452"/>
                  <a:gd name="connsiteX27" fmla="*/ 3002261 w 3369469"/>
                  <a:gd name="connsiteY27" fmla="*/ 324859 h 1462452"/>
                  <a:gd name="connsiteX28" fmla="*/ 2914154 w 3369469"/>
                  <a:gd name="connsiteY28" fmla="*/ 351563 h 1462452"/>
                  <a:gd name="connsiteX29" fmla="*/ 2831679 w 3369469"/>
                  <a:gd name="connsiteY29" fmla="*/ 402567 h 1462452"/>
                  <a:gd name="connsiteX30" fmla="*/ 2760364 w 3369469"/>
                  <a:gd name="connsiteY30" fmla="*/ 470738 h 1462452"/>
                  <a:gd name="connsiteX31" fmla="*/ 2680915 w 3369469"/>
                  <a:gd name="connsiteY31" fmla="*/ 528388 h 1462452"/>
                  <a:gd name="connsiteX32" fmla="*/ 2630467 w 3369469"/>
                  <a:gd name="connsiteY32" fmla="*/ 561026 h 1462452"/>
                  <a:gd name="connsiteX33" fmla="*/ 2527648 w 3369469"/>
                  <a:gd name="connsiteY33" fmla="*/ 616754 h 1462452"/>
                  <a:gd name="connsiteX34" fmla="*/ 2447925 w 3369469"/>
                  <a:gd name="connsiteY34" fmla="*/ 676414 h 1462452"/>
                  <a:gd name="connsiteX35" fmla="*/ 2333501 w 3369469"/>
                  <a:gd name="connsiteY35" fmla="*/ 692070 h 1462452"/>
                  <a:gd name="connsiteX36" fmla="*/ 2233613 w 3369469"/>
                  <a:gd name="connsiteY36" fmla="*/ 689942 h 1462452"/>
                  <a:gd name="connsiteX37" fmla="*/ 2167432 w 3369469"/>
                  <a:gd name="connsiteY37" fmla="*/ 661769 h 1462452"/>
                  <a:gd name="connsiteX38" fmla="*/ 2060027 w 3369469"/>
                  <a:gd name="connsiteY38" fmla="*/ 712518 h 1462452"/>
                  <a:gd name="connsiteX39" fmla="*/ 1914525 w 3369469"/>
                  <a:gd name="connsiteY39" fmla="*/ 802481 h 1462452"/>
                  <a:gd name="connsiteX40" fmla="*/ 1783556 w 3369469"/>
                  <a:gd name="connsiteY40" fmla="*/ 859631 h 1462452"/>
                  <a:gd name="connsiteX41" fmla="*/ 1704975 w 3369469"/>
                  <a:gd name="connsiteY41" fmla="*/ 862013 h 1462452"/>
                  <a:gd name="connsiteX42" fmla="*/ 1616868 w 3369469"/>
                  <a:gd name="connsiteY42" fmla="*/ 816769 h 1462452"/>
                  <a:gd name="connsiteX43" fmla="*/ 1504950 w 3369469"/>
                  <a:gd name="connsiteY43" fmla="*/ 747713 h 1462452"/>
                  <a:gd name="connsiteX44" fmla="*/ 1386845 w 3369469"/>
                  <a:gd name="connsiteY44" fmla="*/ 684341 h 1462452"/>
                  <a:gd name="connsiteX45" fmla="*/ 1304924 w 3369469"/>
                  <a:gd name="connsiteY45" fmla="*/ 696709 h 1462452"/>
                  <a:gd name="connsiteX46" fmla="*/ 1161556 w 3369469"/>
                  <a:gd name="connsiteY46" fmla="*/ 754281 h 1462452"/>
                  <a:gd name="connsiteX47" fmla="*/ 1054894 w 3369469"/>
                  <a:gd name="connsiteY47" fmla="*/ 809012 h 1462452"/>
                  <a:gd name="connsiteX48" fmla="*/ 925347 w 3369469"/>
                  <a:gd name="connsiteY48" fmla="*/ 861325 h 1462452"/>
                  <a:gd name="connsiteX49" fmla="*/ 803439 w 3369469"/>
                  <a:gd name="connsiteY49" fmla="*/ 961336 h 1462452"/>
                  <a:gd name="connsiteX50" fmla="*/ 708157 w 3369469"/>
                  <a:gd name="connsiteY50" fmla="*/ 1010882 h 1462452"/>
                  <a:gd name="connsiteX51" fmla="*/ 580960 w 3369469"/>
                  <a:gd name="connsiteY51" fmla="*/ 1055628 h 1462452"/>
                  <a:gd name="connsiteX52" fmla="*/ 462362 w 3369469"/>
                  <a:gd name="connsiteY52" fmla="*/ 1088963 h 1462452"/>
                  <a:gd name="connsiteX53" fmla="*/ 388702 w 3369469"/>
                  <a:gd name="connsiteY53" fmla="*/ 1104559 h 1462452"/>
                  <a:gd name="connsiteX54" fmla="*/ 299607 w 3369469"/>
                  <a:gd name="connsiteY54" fmla="*/ 1109285 h 1462452"/>
                  <a:gd name="connsiteX55" fmla="*/ 162020 w 3369469"/>
                  <a:gd name="connsiteY55" fmla="*/ 1123497 h 1462452"/>
                  <a:gd name="connsiteX56" fmla="*/ 69087 w 3369469"/>
                  <a:gd name="connsiteY56" fmla="*/ 1146773 h 1462452"/>
                  <a:gd name="connsiteX57" fmla="*/ 0 w 3369469"/>
                  <a:gd name="connsiteY57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04924 w 3369469"/>
                  <a:gd name="connsiteY44" fmla="*/ 696709 h 1462452"/>
                  <a:gd name="connsiteX45" fmla="*/ 1161556 w 3369469"/>
                  <a:gd name="connsiteY45" fmla="*/ 754281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04924 w 3369469"/>
                  <a:gd name="connsiteY44" fmla="*/ 69670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14945 w 3369469"/>
                  <a:gd name="connsiteY44" fmla="*/ 64658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93525 w 3369469"/>
                  <a:gd name="connsiteY43" fmla="*/ 657610 h 1462452"/>
                  <a:gd name="connsiteX44" fmla="*/ 1314945 w 3369469"/>
                  <a:gd name="connsiteY44" fmla="*/ 64658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72810"/>
                  <a:gd name="connsiteY0" fmla="*/ 1145199 h 1462452"/>
                  <a:gd name="connsiteX1" fmla="*/ 4299 w 3372810"/>
                  <a:gd name="connsiteY1" fmla="*/ 1461824 h 1462452"/>
                  <a:gd name="connsiteX2" fmla="*/ 1182554 w 3372810"/>
                  <a:gd name="connsiteY2" fmla="*/ 1143197 h 1462452"/>
                  <a:gd name="connsiteX3" fmla="*/ 1426928 w 3372810"/>
                  <a:gd name="connsiteY3" fmla="*/ 1064154 h 1462452"/>
                  <a:gd name="connsiteX4" fmla="*/ 1552671 w 3372810"/>
                  <a:gd name="connsiteY4" fmla="*/ 1161975 h 1462452"/>
                  <a:gd name="connsiteX5" fmla="*/ 1805947 w 3372810"/>
                  <a:gd name="connsiteY5" fmla="*/ 1264443 h 1462452"/>
                  <a:gd name="connsiteX6" fmla="*/ 2003591 w 3372810"/>
                  <a:gd name="connsiteY6" fmla="*/ 1231105 h 1462452"/>
                  <a:gd name="connsiteX7" fmla="*/ 2139321 w 3372810"/>
                  <a:gd name="connsiteY7" fmla="*/ 1202531 h 1462452"/>
                  <a:gd name="connsiteX8" fmla="*/ 2227428 w 3372810"/>
                  <a:gd name="connsiteY8" fmla="*/ 1181099 h 1462452"/>
                  <a:gd name="connsiteX9" fmla="*/ 2434597 w 3372810"/>
                  <a:gd name="connsiteY9" fmla="*/ 1121069 h 1462452"/>
                  <a:gd name="connsiteX10" fmla="*/ 2565566 w 3372810"/>
                  <a:gd name="connsiteY10" fmla="*/ 1076325 h 1462452"/>
                  <a:gd name="connsiteX11" fmla="*/ 2744159 w 3372810"/>
                  <a:gd name="connsiteY11" fmla="*/ 1016793 h 1462452"/>
                  <a:gd name="connsiteX12" fmla="*/ 2879891 w 3372810"/>
                  <a:gd name="connsiteY12" fmla="*/ 950118 h 1462452"/>
                  <a:gd name="connsiteX13" fmla="*/ 2994191 w 3372810"/>
                  <a:gd name="connsiteY13" fmla="*/ 864393 h 1462452"/>
                  <a:gd name="connsiteX14" fmla="*/ 3113253 w 3372810"/>
                  <a:gd name="connsiteY14" fmla="*/ 769143 h 1462452"/>
                  <a:gd name="connsiteX15" fmla="*/ 3215647 w 3372810"/>
                  <a:gd name="connsiteY15" fmla="*/ 692943 h 1462452"/>
                  <a:gd name="connsiteX16" fmla="*/ 3287084 w 3372810"/>
                  <a:gd name="connsiteY16" fmla="*/ 626268 h 1462452"/>
                  <a:gd name="connsiteX17" fmla="*/ 3344234 w 3372810"/>
                  <a:gd name="connsiteY17" fmla="*/ 566737 h 1462452"/>
                  <a:gd name="connsiteX18" fmla="*/ 3372810 w 3372810"/>
                  <a:gd name="connsiteY18" fmla="*/ 538162 h 1462452"/>
                  <a:gd name="connsiteX19" fmla="*/ 3334709 w 3372810"/>
                  <a:gd name="connsiteY19" fmla="*/ 376237 h 1462452"/>
                  <a:gd name="connsiteX20" fmla="*/ 3291847 w 3372810"/>
                  <a:gd name="connsiteY20" fmla="*/ 188118 h 1462452"/>
                  <a:gd name="connsiteX21" fmla="*/ 3275178 w 3372810"/>
                  <a:gd name="connsiteY21" fmla="*/ 107156 h 1462452"/>
                  <a:gd name="connsiteX22" fmla="*/ 3251366 w 3372810"/>
                  <a:gd name="connsiteY22" fmla="*/ 0 h 1462452"/>
                  <a:gd name="connsiteX23" fmla="*/ 3210884 w 3372810"/>
                  <a:gd name="connsiteY23" fmla="*/ 71437 h 1462452"/>
                  <a:gd name="connsiteX24" fmla="*/ 3156116 w 3372810"/>
                  <a:gd name="connsiteY24" fmla="*/ 173831 h 1462452"/>
                  <a:gd name="connsiteX25" fmla="*/ 3079422 w 3372810"/>
                  <a:gd name="connsiteY25" fmla="*/ 278482 h 1462452"/>
                  <a:gd name="connsiteX26" fmla="*/ 3005602 w 3372810"/>
                  <a:gd name="connsiteY26" fmla="*/ 324859 h 1462452"/>
                  <a:gd name="connsiteX27" fmla="*/ 2917495 w 3372810"/>
                  <a:gd name="connsiteY27" fmla="*/ 351563 h 1462452"/>
                  <a:gd name="connsiteX28" fmla="*/ 2835020 w 3372810"/>
                  <a:gd name="connsiteY28" fmla="*/ 402567 h 1462452"/>
                  <a:gd name="connsiteX29" fmla="*/ 2763705 w 3372810"/>
                  <a:gd name="connsiteY29" fmla="*/ 470738 h 1462452"/>
                  <a:gd name="connsiteX30" fmla="*/ 2684256 w 3372810"/>
                  <a:gd name="connsiteY30" fmla="*/ 528388 h 1462452"/>
                  <a:gd name="connsiteX31" fmla="*/ 2633808 w 3372810"/>
                  <a:gd name="connsiteY31" fmla="*/ 561026 h 1462452"/>
                  <a:gd name="connsiteX32" fmla="*/ 2530989 w 3372810"/>
                  <a:gd name="connsiteY32" fmla="*/ 616754 h 1462452"/>
                  <a:gd name="connsiteX33" fmla="*/ 2451266 w 3372810"/>
                  <a:gd name="connsiteY33" fmla="*/ 676414 h 1462452"/>
                  <a:gd name="connsiteX34" fmla="*/ 2336842 w 3372810"/>
                  <a:gd name="connsiteY34" fmla="*/ 692070 h 1462452"/>
                  <a:gd name="connsiteX35" fmla="*/ 2236954 w 3372810"/>
                  <a:gd name="connsiteY35" fmla="*/ 689942 h 1462452"/>
                  <a:gd name="connsiteX36" fmla="*/ 2170773 w 3372810"/>
                  <a:gd name="connsiteY36" fmla="*/ 661769 h 1462452"/>
                  <a:gd name="connsiteX37" fmla="*/ 2063368 w 3372810"/>
                  <a:gd name="connsiteY37" fmla="*/ 712518 h 1462452"/>
                  <a:gd name="connsiteX38" fmla="*/ 1917866 w 3372810"/>
                  <a:gd name="connsiteY38" fmla="*/ 802481 h 1462452"/>
                  <a:gd name="connsiteX39" fmla="*/ 1786897 w 3372810"/>
                  <a:gd name="connsiteY39" fmla="*/ 859631 h 1462452"/>
                  <a:gd name="connsiteX40" fmla="*/ 1708316 w 3372810"/>
                  <a:gd name="connsiteY40" fmla="*/ 862013 h 1462452"/>
                  <a:gd name="connsiteX41" fmla="*/ 1620209 w 3372810"/>
                  <a:gd name="connsiteY41" fmla="*/ 816769 h 1462452"/>
                  <a:gd name="connsiteX42" fmla="*/ 1508291 w 3372810"/>
                  <a:gd name="connsiteY42" fmla="*/ 747713 h 1462452"/>
                  <a:gd name="connsiteX43" fmla="*/ 1396866 w 3372810"/>
                  <a:gd name="connsiteY43" fmla="*/ 657610 h 1462452"/>
                  <a:gd name="connsiteX44" fmla="*/ 1318286 w 3372810"/>
                  <a:gd name="connsiteY44" fmla="*/ 646589 h 1462452"/>
                  <a:gd name="connsiteX45" fmla="*/ 1221679 w 3372810"/>
                  <a:gd name="connsiteY45" fmla="*/ 704163 h 1462452"/>
                  <a:gd name="connsiteX46" fmla="*/ 1058235 w 3372810"/>
                  <a:gd name="connsiteY46" fmla="*/ 809012 h 1462452"/>
                  <a:gd name="connsiteX47" fmla="*/ 928688 w 3372810"/>
                  <a:gd name="connsiteY47" fmla="*/ 861325 h 1462452"/>
                  <a:gd name="connsiteX48" fmla="*/ 806780 w 3372810"/>
                  <a:gd name="connsiteY48" fmla="*/ 961336 h 1462452"/>
                  <a:gd name="connsiteX49" fmla="*/ 711498 w 3372810"/>
                  <a:gd name="connsiteY49" fmla="*/ 1010882 h 1462452"/>
                  <a:gd name="connsiteX50" fmla="*/ 584301 w 3372810"/>
                  <a:gd name="connsiteY50" fmla="*/ 1055628 h 1462452"/>
                  <a:gd name="connsiteX51" fmla="*/ 465703 w 3372810"/>
                  <a:gd name="connsiteY51" fmla="*/ 1088963 h 1462452"/>
                  <a:gd name="connsiteX52" fmla="*/ 392043 w 3372810"/>
                  <a:gd name="connsiteY52" fmla="*/ 1104559 h 1462452"/>
                  <a:gd name="connsiteX53" fmla="*/ 302948 w 3372810"/>
                  <a:gd name="connsiteY53" fmla="*/ 1109285 h 1462452"/>
                  <a:gd name="connsiteX54" fmla="*/ 165361 w 3372810"/>
                  <a:gd name="connsiteY54" fmla="*/ 1123497 h 1462452"/>
                  <a:gd name="connsiteX55" fmla="*/ 72428 w 3372810"/>
                  <a:gd name="connsiteY55" fmla="*/ 1146773 h 1462452"/>
                  <a:gd name="connsiteX56" fmla="*/ 0 w 3372810"/>
                  <a:gd name="connsiteY56" fmla="*/ 1145199 h 1462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3372810" h="1462452">
                    <a:moveTo>
                      <a:pt x="0" y="1145199"/>
                    </a:moveTo>
                    <a:cubicBezTo>
                      <a:pt x="319" y="1241831"/>
                      <a:pt x="3980" y="1365192"/>
                      <a:pt x="4299" y="1461824"/>
                    </a:cubicBezTo>
                    <a:cubicBezTo>
                      <a:pt x="199164" y="1477640"/>
                      <a:pt x="952129" y="1189984"/>
                      <a:pt x="1182554" y="1143197"/>
                    </a:cubicBezTo>
                    <a:cubicBezTo>
                      <a:pt x="1412979" y="1096410"/>
                      <a:pt x="1371366" y="1076060"/>
                      <a:pt x="1426928" y="1064154"/>
                    </a:cubicBezTo>
                    <a:lnTo>
                      <a:pt x="1552671" y="1161975"/>
                    </a:lnTo>
                    <a:cubicBezTo>
                      <a:pt x="1615841" y="1195357"/>
                      <a:pt x="1730794" y="1252921"/>
                      <a:pt x="1805947" y="1264443"/>
                    </a:cubicBezTo>
                    <a:cubicBezTo>
                      <a:pt x="1860319" y="1258887"/>
                      <a:pt x="1937710" y="1242218"/>
                      <a:pt x="2003591" y="1231105"/>
                    </a:cubicBezTo>
                    <a:lnTo>
                      <a:pt x="2139321" y="1202531"/>
                    </a:lnTo>
                    <a:cubicBezTo>
                      <a:pt x="2176627" y="1194593"/>
                      <a:pt x="2178215" y="1194676"/>
                      <a:pt x="2227428" y="1181099"/>
                    </a:cubicBezTo>
                    <a:cubicBezTo>
                      <a:pt x="2276641" y="1167522"/>
                      <a:pt x="2376256" y="1141310"/>
                      <a:pt x="2434597" y="1121069"/>
                    </a:cubicBezTo>
                    <a:lnTo>
                      <a:pt x="2565566" y="1076325"/>
                    </a:lnTo>
                    <a:lnTo>
                      <a:pt x="2744159" y="1016793"/>
                    </a:lnTo>
                    <a:lnTo>
                      <a:pt x="2879891" y="950118"/>
                    </a:lnTo>
                    <a:lnTo>
                      <a:pt x="2994191" y="864393"/>
                    </a:lnTo>
                    <a:cubicBezTo>
                      <a:pt x="3031894" y="832643"/>
                      <a:pt x="3076344" y="797718"/>
                      <a:pt x="3113253" y="769143"/>
                    </a:cubicBezTo>
                    <a:cubicBezTo>
                      <a:pt x="3150162" y="740568"/>
                      <a:pt x="3185485" y="715168"/>
                      <a:pt x="3215647" y="692943"/>
                    </a:cubicBezTo>
                    <a:lnTo>
                      <a:pt x="3287084" y="626268"/>
                    </a:lnTo>
                    <a:lnTo>
                      <a:pt x="3344234" y="566737"/>
                    </a:lnTo>
                    <a:lnTo>
                      <a:pt x="3372810" y="538162"/>
                    </a:lnTo>
                    <a:lnTo>
                      <a:pt x="3334709" y="376237"/>
                    </a:lnTo>
                    <a:lnTo>
                      <a:pt x="3291847" y="188118"/>
                    </a:lnTo>
                    <a:lnTo>
                      <a:pt x="3275178" y="107156"/>
                    </a:lnTo>
                    <a:lnTo>
                      <a:pt x="3251366" y="0"/>
                    </a:lnTo>
                    <a:lnTo>
                      <a:pt x="3210884" y="71437"/>
                    </a:lnTo>
                    <a:lnTo>
                      <a:pt x="3156116" y="173831"/>
                    </a:lnTo>
                    <a:lnTo>
                      <a:pt x="3079422" y="278482"/>
                    </a:lnTo>
                    <a:cubicBezTo>
                      <a:pt x="3054336" y="303653"/>
                      <a:pt x="3032590" y="312679"/>
                      <a:pt x="3005602" y="324859"/>
                    </a:cubicBezTo>
                    <a:cubicBezTo>
                      <a:pt x="2978614" y="337039"/>
                      <a:pt x="2951667" y="342079"/>
                      <a:pt x="2917495" y="351563"/>
                    </a:cubicBezTo>
                    <a:lnTo>
                      <a:pt x="2835020" y="402567"/>
                    </a:lnTo>
                    <a:cubicBezTo>
                      <a:pt x="2800848" y="412051"/>
                      <a:pt x="2784239" y="445174"/>
                      <a:pt x="2763705" y="470738"/>
                    </a:cubicBezTo>
                    <a:lnTo>
                      <a:pt x="2684256" y="528388"/>
                    </a:lnTo>
                    <a:cubicBezTo>
                      <a:pt x="2672450" y="544279"/>
                      <a:pt x="2645614" y="545135"/>
                      <a:pt x="2633808" y="561026"/>
                    </a:cubicBezTo>
                    <a:lnTo>
                      <a:pt x="2530989" y="616754"/>
                    </a:lnTo>
                    <a:cubicBezTo>
                      <a:pt x="2498049" y="639773"/>
                      <a:pt x="2483624" y="663861"/>
                      <a:pt x="2451266" y="676414"/>
                    </a:cubicBezTo>
                    <a:cubicBezTo>
                      <a:pt x="2418908" y="688967"/>
                      <a:pt x="2370138" y="692779"/>
                      <a:pt x="2336842" y="692070"/>
                    </a:cubicBezTo>
                    <a:lnTo>
                      <a:pt x="2236954" y="689942"/>
                    </a:lnTo>
                    <a:cubicBezTo>
                      <a:pt x="2203658" y="689233"/>
                      <a:pt x="2199704" y="658006"/>
                      <a:pt x="2170773" y="661769"/>
                    </a:cubicBezTo>
                    <a:cubicBezTo>
                      <a:pt x="2141842" y="665532"/>
                      <a:pt x="2111869" y="682530"/>
                      <a:pt x="2063368" y="712518"/>
                    </a:cubicBezTo>
                    <a:lnTo>
                      <a:pt x="1917866" y="802481"/>
                    </a:lnTo>
                    <a:lnTo>
                      <a:pt x="1786897" y="859631"/>
                    </a:lnTo>
                    <a:cubicBezTo>
                      <a:pt x="1751575" y="872331"/>
                      <a:pt x="1736097" y="869157"/>
                      <a:pt x="1708316" y="862013"/>
                    </a:cubicBezTo>
                    <a:cubicBezTo>
                      <a:pt x="1680535" y="854869"/>
                      <a:pt x="1656325" y="835819"/>
                      <a:pt x="1620209" y="816769"/>
                    </a:cubicBezTo>
                    <a:lnTo>
                      <a:pt x="1508291" y="747713"/>
                    </a:lnTo>
                    <a:cubicBezTo>
                      <a:pt x="1469397" y="725885"/>
                      <a:pt x="1428533" y="674464"/>
                      <a:pt x="1396866" y="657610"/>
                    </a:cubicBezTo>
                    <a:cubicBezTo>
                      <a:pt x="1365199" y="640756"/>
                      <a:pt x="1347484" y="638830"/>
                      <a:pt x="1318286" y="646589"/>
                    </a:cubicBezTo>
                    <a:cubicBezTo>
                      <a:pt x="1289088" y="654348"/>
                      <a:pt x="1266129" y="677176"/>
                      <a:pt x="1221679" y="704163"/>
                    </a:cubicBezTo>
                    <a:lnTo>
                      <a:pt x="1058235" y="809012"/>
                    </a:lnTo>
                    <a:lnTo>
                      <a:pt x="928688" y="861325"/>
                    </a:lnTo>
                    <a:lnTo>
                      <a:pt x="806780" y="961336"/>
                    </a:lnTo>
                    <a:lnTo>
                      <a:pt x="711498" y="1010882"/>
                    </a:lnTo>
                    <a:lnTo>
                      <a:pt x="584301" y="1055628"/>
                    </a:lnTo>
                    <a:lnTo>
                      <a:pt x="465703" y="1088963"/>
                    </a:lnTo>
                    <a:lnTo>
                      <a:pt x="392043" y="1104559"/>
                    </a:lnTo>
                    <a:cubicBezTo>
                      <a:pt x="369421" y="1117656"/>
                      <a:pt x="340728" y="1106129"/>
                      <a:pt x="302948" y="1109285"/>
                    </a:cubicBezTo>
                    <a:cubicBezTo>
                      <a:pt x="265168" y="1112441"/>
                      <a:pt x="203781" y="1117249"/>
                      <a:pt x="165361" y="1123497"/>
                    </a:cubicBezTo>
                    <a:lnTo>
                      <a:pt x="72428" y="1146773"/>
                    </a:lnTo>
                    <a:lnTo>
                      <a:pt x="0" y="1145199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9" name="Freeform 27">
                <a:extLst>
                  <a:ext uri="{FF2B5EF4-FFF2-40B4-BE49-F238E27FC236}">
                    <a16:creationId xmlns:a16="http://schemas.microsoft.com/office/drawing/2014/main" id="{74F79432-8CDA-4037-8E03-31105CF4ED65}"/>
                  </a:ext>
                </a:extLst>
              </p:cNvPr>
              <p:cNvSpPr/>
              <p:nvPr/>
            </p:nvSpPr>
            <p:spPr bwMode="auto">
              <a:xfrm>
                <a:off x="5516270" y="4918288"/>
                <a:ext cx="621301" cy="354320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13824 w 1169194"/>
                  <a:gd name="connsiteY0" fmla="*/ 590055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13824 w 1169194"/>
                  <a:gd name="connsiteY51" fmla="*/ 590055 h 711994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6675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81921 w 1172534"/>
                  <a:gd name="connsiteY50" fmla="*/ 59531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81921 w 1172534"/>
                  <a:gd name="connsiteY50" fmla="*/ 59531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63878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63878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17164 w 1172534"/>
                  <a:gd name="connsiteY51" fmla="*/ 590055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79588 w 1172534"/>
                  <a:gd name="connsiteY48" fmla="*/ 573404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13882 w 1172534"/>
                  <a:gd name="connsiteY47" fmla="*/ 591023 h 671976"/>
                  <a:gd name="connsiteX48" fmla="*/ 179588 w 1172534"/>
                  <a:gd name="connsiteY48" fmla="*/ 573404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72534" h="671976">
                    <a:moveTo>
                      <a:pt x="462" y="586721"/>
                    </a:moveTo>
                    <a:lnTo>
                      <a:pt x="0" y="671976"/>
                    </a:lnTo>
                    <a:lnTo>
                      <a:pt x="60490" y="633400"/>
                    </a:lnTo>
                    <a:lnTo>
                      <a:pt x="120021" y="609114"/>
                    </a:lnTo>
                    <a:lnTo>
                      <a:pt x="158121" y="631032"/>
                    </a:lnTo>
                    <a:cubicBezTo>
                      <a:pt x="173202" y="634207"/>
                      <a:pt x="210508" y="640551"/>
                      <a:pt x="227177" y="638170"/>
                    </a:cubicBezTo>
                    <a:cubicBezTo>
                      <a:pt x="243846" y="635789"/>
                      <a:pt x="241862" y="627063"/>
                      <a:pt x="258134" y="616744"/>
                    </a:cubicBezTo>
                    <a:lnTo>
                      <a:pt x="308140" y="592932"/>
                    </a:lnTo>
                    <a:lnTo>
                      <a:pt x="346240" y="592932"/>
                    </a:lnTo>
                    <a:lnTo>
                      <a:pt x="405771" y="609600"/>
                    </a:lnTo>
                    <a:cubicBezTo>
                      <a:pt x="427305" y="609997"/>
                      <a:pt x="457588" y="601663"/>
                      <a:pt x="475447" y="595313"/>
                    </a:cubicBezTo>
                    <a:cubicBezTo>
                      <a:pt x="493306" y="588963"/>
                      <a:pt x="498743" y="584994"/>
                      <a:pt x="512927" y="571500"/>
                    </a:cubicBezTo>
                    <a:lnTo>
                      <a:pt x="560552" y="514350"/>
                    </a:lnTo>
                    <a:lnTo>
                      <a:pt x="598652" y="469107"/>
                    </a:lnTo>
                    <a:lnTo>
                      <a:pt x="622465" y="454819"/>
                    </a:lnTo>
                    <a:lnTo>
                      <a:pt x="660565" y="435769"/>
                    </a:lnTo>
                    <a:lnTo>
                      <a:pt x="725602" y="418233"/>
                    </a:lnTo>
                    <a:cubicBezTo>
                      <a:pt x="745049" y="419424"/>
                      <a:pt x="761495" y="439593"/>
                      <a:pt x="777246" y="442913"/>
                    </a:cubicBezTo>
                    <a:cubicBezTo>
                      <a:pt x="792997" y="446233"/>
                      <a:pt x="804234" y="439341"/>
                      <a:pt x="820109" y="438150"/>
                    </a:cubicBezTo>
                    <a:cubicBezTo>
                      <a:pt x="835984" y="436959"/>
                      <a:pt x="857812" y="439341"/>
                      <a:pt x="872496" y="435769"/>
                    </a:cubicBezTo>
                    <a:cubicBezTo>
                      <a:pt x="887180" y="432197"/>
                      <a:pt x="893531" y="426641"/>
                      <a:pt x="908215" y="416719"/>
                    </a:cubicBezTo>
                    <a:cubicBezTo>
                      <a:pt x="922899" y="406797"/>
                      <a:pt x="943516" y="392448"/>
                      <a:pt x="960602" y="376238"/>
                    </a:cubicBezTo>
                    <a:lnTo>
                      <a:pt x="1010732" y="319459"/>
                    </a:lnTo>
                    <a:lnTo>
                      <a:pt x="1046327" y="242888"/>
                    </a:lnTo>
                    <a:lnTo>
                      <a:pt x="1101467" y="161925"/>
                    </a:lnTo>
                    <a:lnTo>
                      <a:pt x="1122527" y="97632"/>
                    </a:lnTo>
                    <a:lnTo>
                      <a:pt x="1158246" y="28575"/>
                    </a:lnTo>
                    <a:lnTo>
                      <a:pt x="1172534" y="0"/>
                    </a:lnTo>
                    <a:lnTo>
                      <a:pt x="1129671" y="2382"/>
                    </a:lnTo>
                    <a:lnTo>
                      <a:pt x="1082046" y="92869"/>
                    </a:lnTo>
                    <a:lnTo>
                      <a:pt x="1034421" y="180975"/>
                    </a:lnTo>
                    <a:lnTo>
                      <a:pt x="991559" y="257175"/>
                    </a:lnTo>
                    <a:lnTo>
                      <a:pt x="936790" y="330994"/>
                    </a:lnTo>
                    <a:lnTo>
                      <a:pt x="889165" y="381000"/>
                    </a:lnTo>
                    <a:lnTo>
                      <a:pt x="853446" y="397669"/>
                    </a:lnTo>
                    <a:cubicBezTo>
                      <a:pt x="839159" y="400844"/>
                      <a:pt x="823598" y="404622"/>
                      <a:pt x="803440" y="400050"/>
                    </a:cubicBezTo>
                    <a:cubicBezTo>
                      <a:pt x="783282" y="395478"/>
                      <a:pt x="758294" y="371826"/>
                      <a:pt x="732497" y="370239"/>
                    </a:cubicBezTo>
                    <a:cubicBezTo>
                      <a:pt x="706700" y="368652"/>
                      <a:pt x="672554" y="381985"/>
                      <a:pt x="648659" y="390525"/>
                    </a:cubicBezTo>
                    <a:lnTo>
                      <a:pt x="589127" y="421482"/>
                    </a:lnTo>
                    <a:cubicBezTo>
                      <a:pt x="569283" y="431801"/>
                      <a:pt x="561346" y="450454"/>
                      <a:pt x="548646" y="464344"/>
                    </a:cubicBezTo>
                    <a:lnTo>
                      <a:pt x="512927" y="504825"/>
                    </a:lnTo>
                    <a:lnTo>
                      <a:pt x="474827" y="542925"/>
                    </a:lnTo>
                    <a:lnTo>
                      <a:pt x="412915" y="557213"/>
                    </a:lnTo>
                    <a:lnTo>
                      <a:pt x="365290" y="547688"/>
                    </a:lnTo>
                    <a:lnTo>
                      <a:pt x="339096" y="531019"/>
                    </a:lnTo>
                    <a:cubicBezTo>
                      <a:pt x="327587" y="528638"/>
                      <a:pt x="313696" y="526256"/>
                      <a:pt x="296234" y="533400"/>
                    </a:cubicBezTo>
                    <a:cubicBezTo>
                      <a:pt x="278772" y="540544"/>
                      <a:pt x="248046" y="564278"/>
                      <a:pt x="234321" y="573882"/>
                    </a:cubicBezTo>
                    <a:cubicBezTo>
                      <a:pt x="220596" y="583486"/>
                      <a:pt x="223004" y="591103"/>
                      <a:pt x="213882" y="591023"/>
                    </a:cubicBezTo>
                    <a:cubicBezTo>
                      <a:pt x="204760" y="590943"/>
                      <a:pt x="194752" y="582375"/>
                      <a:pt x="179588" y="573404"/>
                    </a:cubicBezTo>
                    <a:cubicBezTo>
                      <a:pt x="164424" y="564433"/>
                      <a:pt x="136393" y="535215"/>
                      <a:pt x="122899" y="537199"/>
                    </a:cubicBezTo>
                    <a:cubicBezTo>
                      <a:pt x="109405" y="539183"/>
                      <a:pt x="95646" y="542593"/>
                      <a:pt x="78581" y="555293"/>
                    </a:cubicBezTo>
                    <a:lnTo>
                      <a:pt x="462" y="586721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0" name="Freeform 28">
                <a:extLst>
                  <a:ext uri="{FF2B5EF4-FFF2-40B4-BE49-F238E27FC236}">
                    <a16:creationId xmlns:a16="http://schemas.microsoft.com/office/drawing/2014/main" id="{BF0F9762-9F13-4DB5-9C24-8CDF90DDA540}"/>
                  </a:ext>
                </a:extLst>
              </p:cNvPr>
              <p:cNvSpPr/>
              <p:nvPr/>
            </p:nvSpPr>
            <p:spPr bwMode="auto">
              <a:xfrm>
                <a:off x="5517909" y="4918287"/>
                <a:ext cx="1359559" cy="406325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  <a:gd name="connsiteX0" fmla="*/ 0 w 2573210"/>
                  <a:gd name="connsiteY0" fmla="*/ 648619 h 848892"/>
                  <a:gd name="connsiteX1" fmla="*/ 70977 w 2573210"/>
                  <a:gd name="connsiteY1" fmla="*/ 661988 h 848892"/>
                  <a:gd name="connsiteX2" fmla="*/ 116220 w 2573210"/>
                  <a:gd name="connsiteY2" fmla="*/ 640557 h 848892"/>
                  <a:gd name="connsiteX3" fmla="*/ 144795 w 2573210"/>
                  <a:gd name="connsiteY3" fmla="*/ 628650 h 848892"/>
                  <a:gd name="connsiteX4" fmla="*/ 185277 w 2573210"/>
                  <a:gd name="connsiteY4" fmla="*/ 633413 h 848892"/>
                  <a:gd name="connsiteX5" fmla="*/ 225757 w 2573210"/>
                  <a:gd name="connsiteY5" fmla="*/ 647700 h 848892"/>
                  <a:gd name="connsiteX6" fmla="*/ 275764 w 2573210"/>
                  <a:gd name="connsiteY6" fmla="*/ 607219 h 848892"/>
                  <a:gd name="connsiteX7" fmla="*/ 321008 w 2573210"/>
                  <a:gd name="connsiteY7" fmla="*/ 588169 h 848892"/>
                  <a:gd name="connsiteX8" fmla="*/ 359108 w 2573210"/>
                  <a:gd name="connsiteY8" fmla="*/ 592932 h 848892"/>
                  <a:gd name="connsiteX9" fmla="*/ 401970 w 2573210"/>
                  <a:gd name="connsiteY9" fmla="*/ 602457 h 848892"/>
                  <a:gd name="connsiteX10" fmla="*/ 435308 w 2573210"/>
                  <a:gd name="connsiteY10" fmla="*/ 607219 h 848892"/>
                  <a:gd name="connsiteX11" fmla="*/ 475789 w 2573210"/>
                  <a:gd name="connsiteY11" fmla="*/ 595313 h 848892"/>
                  <a:gd name="connsiteX12" fmla="*/ 509126 w 2573210"/>
                  <a:gd name="connsiteY12" fmla="*/ 571500 h 848892"/>
                  <a:gd name="connsiteX13" fmla="*/ 547227 w 2573210"/>
                  <a:gd name="connsiteY13" fmla="*/ 535782 h 848892"/>
                  <a:gd name="connsiteX14" fmla="*/ 578183 w 2573210"/>
                  <a:gd name="connsiteY14" fmla="*/ 495300 h 848892"/>
                  <a:gd name="connsiteX15" fmla="*/ 613902 w 2573210"/>
                  <a:gd name="connsiteY15" fmla="*/ 464344 h 848892"/>
                  <a:gd name="connsiteX16" fmla="*/ 659145 w 2573210"/>
                  <a:gd name="connsiteY16" fmla="*/ 435769 h 848892"/>
                  <a:gd name="connsiteX17" fmla="*/ 724923 w 2573210"/>
                  <a:gd name="connsiteY17" fmla="*/ 415853 h 848892"/>
                  <a:gd name="connsiteX18" fmla="*/ 764415 w 2573210"/>
                  <a:gd name="connsiteY18" fmla="*/ 435522 h 848892"/>
                  <a:gd name="connsiteX19" fmla="*/ 804402 w 2573210"/>
                  <a:gd name="connsiteY19" fmla="*/ 440532 h 848892"/>
                  <a:gd name="connsiteX20" fmla="*/ 897270 w 2573210"/>
                  <a:gd name="connsiteY20" fmla="*/ 428626 h 848892"/>
                  <a:gd name="connsiteX21" fmla="*/ 947277 w 2573210"/>
                  <a:gd name="connsiteY21" fmla="*/ 392907 h 848892"/>
                  <a:gd name="connsiteX22" fmla="*/ 1002045 w 2573210"/>
                  <a:gd name="connsiteY22" fmla="*/ 333375 h 848892"/>
                  <a:gd name="connsiteX23" fmla="*/ 1054433 w 2573210"/>
                  <a:gd name="connsiteY23" fmla="*/ 238125 h 848892"/>
                  <a:gd name="connsiteX24" fmla="*/ 1102058 w 2573210"/>
                  <a:gd name="connsiteY24" fmla="*/ 159544 h 848892"/>
                  <a:gd name="connsiteX25" fmla="*/ 1130633 w 2573210"/>
                  <a:gd name="connsiteY25" fmla="*/ 80963 h 848892"/>
                  <a:gd name="connsiteX26" fmla="*/ 1159208 w 2573210"/>
                  <a:gd name="connsiteY26" fmla="*/ 30957 h 848892"/>
                  <a:gd name="connsiteX27" fmla="*/ 1173495 w 2573210"/>
                  <a:gd name="connsiteY27" fmla="*/ 0 h 848892"/>
                  <a:gd name="connsiteX28" fmla="*/ 1252077 w 2573210"/>
                  <a:gd name="connsiteY28" fmla="*/ 11907 h 848892"/>
                  <a:gd name="connsiteX29" fmla="*/ 1318752 w 2573210"/>
                  <a:gd name="connsiteY29" fmla="*/ 23813 h 848892"/>
                  <a:gd name="connsiteX30" fmla="*/ 1368758 w 2573210"/>
                  <a:gd name="connsiteY30" fmla="*/ 38100 h 848892"/>
                  <a:gd name="connsiteX31" fmla="*/ 1464008 w 2573210"/>
                  <a:gd name="connsiteY31" fmla="*/ 38100 h 848892"/>
                  <a:gd name="connsiteX32" fmla="*/ 1499727 w 2573210"/>
                  <a:gd name="connsiteY32" fmla="*/ 104775 h 848892"/>
                  <a:gd name="connsiteX33" fmla="*/ 1540208 w 2573210"/>
                  <a:gd name="connsiteY33" fmla="*/ 145257 h 848892"/>
                  <a:gd name="connsiteX34" fmla="*/ 1635458 w 2573210"/>
                  <a:gd name="connsiteY34" fmla="*/ 233363 h 848892"/>
                  <a:gd name="connsiteX35" fmla="*/ 1709277 w 2573210"/>
                  <a:gd name="connsiteY35" fmla="*/ 288132 h 848892"/>
                  <a:gd name="connsiteX36" fmla="*/ 1740233 w 2573210"/>
                  <a:gd name="connsiteY36" fmla="*/ 288132 h 848892"/>
                  <a:gd name="connsiteX37" fmla="*/ 1814052 w 2573210"/>
                  <a:gd name="connsiteY37" fmla="*/ 269082 h 848892"/>
                  <a:gd name="connsiteX38" fmla="*/ 1866439 w 2573210"/>
                  <a:gd name="connsiteY38" fmla="*/ 219075 h 848892"/>
                  <a:gd name="connsiteX39" fmla="*/ 1952164 w 2573210"/>
                  <a:gd name="connsiteY39" fmla="*/ 154782 h 848892"/>
                  <a:gd name="connsiteX40" fmla="*/ 1990264 w 2573210"/>
                  <a:gd name="connsiteY40" fmla="*/ 126207 h 848892"/>
                  <a:gd name="connsiteX41" fmla="*/ 2023602 w 2573210"/>
                  <a:gd name="connsiteY41" fmla="*/ 90488 h 848892"/>
                  <a:gd name="connsiteX42" fmla="*/ 2083133 w 2573210"/>
                  <a:gd name="connsiteY42" fmla="*/ 133350 h 848892"/>
                  <a:gd name="connsiteX43" fmla="*/ 2114089 w 2573210"/>
                  <a:gd name="connsiteY43" fmla="*/ 171450 h 848892"/>
                  <a:gd name="connsiteX44" fmla="*/ 2173620 w 2573210"/>
                  <a:gd name="connsiteY44" fmla="*/ 216694 h 848892"/>
                  <a:gd name="connsiteX45" fmla="*/ 2242677 w 2573210"/>
                  <a:gd name="connsiteY45" fmla="*/ 219075 h 848892"/>
                  <a:gd name="connsiteX46" fmla="*/ 2297445 w 2573210"/>
                  <a:gd name="connsiteY46" fmla="*/ 195263 h 848892"/>
                  <a:gd name="connsiteX47" fmla="*/ 2347452 w 2573210"/>
                  <a:gd name="connsiteY47" fmla="*/ 150019 h 848892"/>
                  <a:gd name="connsiteX48" fmla="*/ 2376027 w 2573210"/>
                  <a:gd name="connsiteY48" fmla="*/ 111919 h 848892"/>
                  <a:gd name="connsiteX49" fmla="*/ 2445083 w 2573210"/>
                  <a:gd name="connsiteY49" fmla="*/ 57150 h 848892"/>
                  <a:gd name="connsiteX50" fmla="*/ 2466514 w 2573210"/>
                  <a:gd name="connsiteY50" fmla="*/ 33338 h 848892"/>
                  <a:gd name="connsiteX51" fmla="*/ 2566527 w 2573210"/>
                  <a:gd name="connsiteY51" fmla="*/ 42863 h 848892"/>
                  <a:gd name="connsiteX52" fmla="*/ 2573210 w 2573210"/>
                  <a:gd name="connsiteY52" fmla="*/ 103924 h 848892"/>
                  <a:gd name="connsiteX53" fmla="*/ 2480802 w 2573210"/>
                  <a:gd name="connsiteY53" fmla="*/ 154782 h 848892"/>
                  <a:gd name="connsiteX54" fmla="*/ 2380789 w 2573210"/>
                  <a:gd name="connsiteY54" fmla="*/ 235744 h 848892"/>
                  <a:gd name="connsiteX55" fmla="*/ 2349833 w 2573210"/>
                  <a:gd name="connsiteY55" fmla="*/ 269082 h 848892"/>
                  <a:gd name="connsiteX56" fmla="*/ 2316495 w 2573210"/>
                  <a:gd name="connsiteY56" fmla="*/ 288132 h 848892"/>
                  <a:gd name="connsiteX57" fmla="*/ 2195052 w 2573210"/>
                  <a:gd name="connsiteY57" fmla="*/ 300038 h 848892"/>
                  <a:gd name="connsiteX58" fmla="*/ 2104564 w 2573210"/>
                  <a:gd name="connsiteY58" fmla="*/ 269082 h 848892"/>
                  <a:gd name="connsiteX59" fmla="*/ 2047414 w 2573210"/>
                  <a:gd name="connsiteY59" fmla="*/ 238125 h 848892"/>
                  <a:gd name="connsiteX60" fmla="*/ 2025983 w 2573210"/>
                  <a:gd name="connsiteY60" fmla="*/ 211932 h 848892"/>
                  <a:gd name="connsiteX61" fmla="*/ 1971214 w 2573210"/>
                  <a:gd name="connsiteY61" fmla="*/ 264319 h 848892"/>
                  <a:gd name="connsiteX62" fmla="*/ 1918827 w 2573210"/>
                  <a:gd name="connsiteY62" fmla="*/ 302419 h 848892"/>
                  <a:gd name="connsiteX63" fmla="*/ 1847389 w 2573210"/>
                  <a:gd name="connsiteY63" fmla="*/ 357188 h 848892"/>
                  <a:gd name="connsiteX64" fmla="*/ 1759283 w 2573210"/>
                  <a:gd name="connsiteY64" fmla="*/ 388144 h 848892"/>
                  <a:gd name="connsiteX65" fmla="*/ 1685464 w 2573210"/>
                  <a:gd name="connsiteY65" fmla="*/ 388144 h 848892"/>
                  <a:gd name="connsiteX66" fmla="*/ 1621170 w 2573210"/>
                  <a:gd name="connsiteY66" fmla="*/ 371475 h 848892"/>
                  <a:gd name="connsiteX67" fmla="*/ 1552114 w 2573210"/>
                  <a:gd name="connsiteY67" fmla="*/ 300038 h 848892"/>
                  <a:gd name="connsiteX68" fmla="*/ 1506870 w 2573210"/>
                  <a:gd name="connsiteY68" fmla="*/ 238125 h 848892"/>
                  <a:gd name="connsiteX69" fmla="*/ 1456864 w 2573210"/>
                  <a:gd name="connsiteY69" fmla="*/ 180975 h 848892"/>
                  <a:gd name="connsiteX70" fmla="*/ 1423527 w 2573210"/>
                  <a:gd name="connsiteY70" fmla="*/ 140494 h 848892"/>
                  <a:gd name="connsiteX71" fmla="*/ 1402095 w 2573210"/>
                  <a:gd name="connsiteY71" fmla="*/ 109538 h 848892"/>
                  <a:gd name="connsiteX72" fmla="*/ 1366377 w 2573210"/>
                  <a:gd name="connsiteY72" fmla="*/ 123825 h 848892"/>
                  <a:gd name="connsiteX73" fmla="*/ 1333038 w 2573210"/>
                  <a:gd name="connsiteY73" fmla="*/ 147639 h 848892"/>
                  <a:gd name="connsiteX74" fmla="*/ 1266364 w 2573210"/>
                  <a:gd name="connsiteY74" fmla="*/ 121444 h 848892"/>
                  <a:gd name="connsiteX75" fmla="*/ 1233027 w 2573210"/>
                  <a:gd name="connsiteY75" fmla="*/ 92869 h 848892"/>
                  <a:gd name="connsiteX76" fmla="*/ 1180639 w 2573210"/>
                  <a:gd name="connsiteY76" fmla="*/ 133350 h 848892"/>
                  <a:gd name="connsiteX77" fmla="*/ 1137777 w 2573210"/>
                  <a:gd name="connsiteY77" fmla="*/ 242888 h 848892"/>
                  <a:gd name="connsiteX78" fmla="*/ 1087770 w 2573210"/>
                  <a:gd name="connsiteY78" fmla="*/ 335757 h 848892"/>
                  <a:gd name="connsiteX79" fmla="*/ 1016333 w 2573210"/>
                  <a:gd name="connsiteY79" fmla="*/ 428625 h 848892"/>
                  <a:gd name="connsiteX80" fmla="*/ 959183 w 2573210"/>
                  <a:gd name="connsiteY80" fmla="*/ 481013 h 848892"/>
                  <a:gd name="connsiteX81" fmla="*/ 880602 w 2573210"/>
                  <a:gd name="connsiteY81" fmla="*/ 523875 h 848892"/>
                  <a:gd name="connsiteX82" fmla="*/ 773445 w 2573210"/>
                  <a:gd name="connsiteY82" fmla="*/ 531019 h 848892"/>
                  <a:gd name="connsiteX83" fmla="*/ 702008 w 2573210"/>
                  <a:gd name="connsiteY83" fmla="*/ 531019 h 848892"/>
                  <a:gd name="connsiteX84" fmla="*/ 632952 w 2573210"/>
                  <a:gd name="connsiteY84" fmla="*/ 569119 h 848892"/>
                  <a:gd name="connsiteX85" fmla="*/ 563895 w 2573210"/>
                  <a:gd name="connsiteY85" fmla="*/ 652463 h 848892"/>
                  <a:gd name="connsiteX86" fmla="*/ 501983 w 2573210"/>
                  <a:gd name="connsiteY86" fmla="*/ 711994 h 848892"/>
                  <a:gd name="connsiteX87" fmla="*/ 444833 w 2573210"/>
                  <a:gd name="connsiteY87" fmla="*/ 721519 h 848892"/>
                  <a:gd name="connsiteX88" fmla="*/ 361489 w 2573210"/>
                  <a:gd name="connsiteY88" fmla="*/ 721519 h 848892"/>
                  <a:gd name="connsiteX89" fmla="*/ 304339 w 2573210"/>
                  <a:gd name="connsiteY89" fmla="*/ 728663 h 848892"/>
                  <a:gd name="connsiteX90" fmla="*/ 256714 w 2573210"/>
                  <a:gd name="connsiteY90" fmla="*/ 762000 h 848892"/>
                  <a:gd name="connsiteX91" fmla="*/ 187658 w 2573210"/>
                  <a:gd name="connsiteY91" fmla="*/ 771525 h 848892"/>
                  <a:gd name="connsiteX92" fmla="*/ 123364 w 2573210"/>
                  <a:gd name="connsiteY92" fmla="*/ 766763 h 848892"/>
                  <a:gd name="connsiteX93" fmla="*/ 80501 w 2573210"/>
                  <a:gd name="connsiteY93" fmla="*/ 783432 h 848892"/>
                  <a:gd name="connsiteX94" fmla="*/ 1920 w 2573210"/>
                  <a:gd name="connsiteY94" fmla="*/ 847725 h 848892"/>
                  <a:gd name="connsiteX95" fmla="*/ 0 w 2573210"/>
                  <a:gd name="connsiteY95" fmla="*/ 648619 h 848892"/>
                  <a:gd name="connsiteX0" fmla="*/ 4763 w 2577973"/>
                  <a:gd name="connsiteY0" fmla="*/ 648619 h 792827"/>
                  <a:gd name="connsiteX1" fmla="*/ 75740 w 2577973"/>
                  <a:gd name="connsiteY1" fmla="*/ 661988 h 792827"/>
                  <a:gd name="connsiteX2" fmla="*/ 120983 w 2577973"/>
                  <a:gd name="connsiteY2" fmla="*/ 640557 h 792827"/>
                  <a:gd name="connsiteX3" fmla="*/ 149558 w 2577973"/>
                  <a:gd name="connsiteY3" fmla="*/ 628650 h 792827"/>
                  <a:gd name="connsiteX4" fmla="*/ 190040 w 2577973"/>
                  <a:gd name="connsiteY4" fmla="*/ 633413 h 792827"/>
                  <a:gd name="connsiteX5" fmla="*/ 230520 w 2577973"/>
                  <a:gd name="connsiteY5" fmla="*/ 647700 h 792827"/>
                  <a:gd name="connsiteX6" fmla="*/ 280527 w 2577973"/>
                  <a:gd name="connsiteY6" fmla="*/ 607219 h 792827"/>
                  <a:gd name="connsiteX7" fmla="*/ 325771 w 2577973"/>
                  <a:gd name="connsiteY7" fmla="*/ 588169 h 792827"/>
                  <a:gd name="connsiteX8" fmla="*/ 363871 w 2577973"/>
                  <a:gd name="connsiteY8" fmla="*/ 592932 h 792827"/>
                  <a:gd name="connsiteX9" fmla="*/ 406733 w 2577973"/>
                  <a:gd name="connsiteY9" fmla="*/ 602457 h 792827"/>
                  <a:gd name="connsiteX10" fmla="*/ 440071 w 2577973"/>
                  <a:gd name="connsiteY10" fmla="*/ 607219 h 792827"/>
                  <a:gd name="connsiteX11" fmla="*/ 480552 w 2577973"/>
                  <a:gd name="connsiteY11" fmla="*/ 595313 h 792827"/>
                  <a:gd name="connsiteX12" fmla="*/ 513889 w 2577973"/>
                  <a:gd name="connsiteY12" fmla="*/ 571500 h 792827"/>
                  <a:gd name="connsiteX13" fmla="*/ 551990 w 2577973"/>
                  <a:gd name="connsiteY13" fmla="*/ 535782 h 792827"/>
                  <a:gd name="connsiteX14" fmla="*/ 582946 w 2577973"/>
                  <a:gd name="connsiteY14" fmla="*/ 495300 h 792827"/>
                  <a:gd name="connsiteX15" fmla="*/ 618665 w 2577973"/>
                  <a:gd name="connsiteY15" fmla="*/ 464344 h 792827"/>
                  <a:gd name="connsiteX16" fmla="*/ 663908 w 2577973"/>
                  <a:gd name="connsiteY16" fmla="*/ 435769 h 792827"/>
                  <a:gd name="connsiteX17" fmla="*/ 729686 w 2577973"/>
                  <a:gd name="connsiteY17" fmla="*/ 415853 h 792827"/>
                  <a:gd name="connsiteX18" fmla="*/ 769178 w 2577973"/>
                  <a:gd name="connsiteY18" fmla="*/ 435522 h 792827"/>
                  <a:gd name="connsiteX19" fmla="*/ 809165 w 2577973"/>
                  <a:gd name="connsiteY19" fmla="*/ 440532 h 792827"/>
                  <a:gd name="connsiteX20" fmla="*/ 902033 w 2577973"/>
                  <a:gd name="connsiteY20" fmla="*/ 428626 h 792827"/>
                  <a:gd name="connsiteX21" fmla="*/ 952040 w 2577973"/>
                  <a:gd name="connsiteY21" fmla="*/ 392907 h 792827"/>
                  <a:gd name="connsiteX22" fmla="*/ 1006808 w 2577973"/>
                  <a:gd name="connsiteY22" fmla="*/ 333375 h 792827"/>
                  <a:gd name="connsiteX23" fmla="*/ 1059196 w 2577973"/>
                  <a:gd name="connsiteY23" fmla="*/ 238125 h 792827"/>
                  <a:gd name="connsiteX24" fmla="*/ 1106821 w 2577973"/>
                  <a:gd name="connsiteY24" fmla="*/ 159544 h 792827"/>
                  <a:gd name="connsiteX25" fmla="*/ 1135396 w 2577973"/>
                  <a:gd name="connsiteY25" fmla="*/ 80963 h 792827"/>
                  <a:gd name="connsiteX26" fmla="*/ 1163971 w 2577973"/>
                  <a:gd name="connsiteY26" fmla="*/ 30957 h 792827"/>
                  <a:gd name="connsiteX27" fmla="*/ 1178258 w 2577973"/>
                  <a:gd name="connsiteY27" fmla="*/ 0 h 792827"/>
                  <a:gd name="connsiteX28" fmla="*/ 1256840 w 2577973"/>
                  <a:gd name="connsiteY28" fmla="*/ 11907 h 792827"/>
                  <a:gd name="connsiteX29" fmla="*/ 1323515 w 2577973"/>
                  <a:gd name="connsiteY29" fmla="*/ 23813 h 792827"/>
                  <a:gd name="connsiteX30" fmla="*/ 1373521 w 2577973"/>
                  <a:gd name="connsiteY30" fmla="*/ 38100 h 792827"/>
                  <a:gd name="connsiteX31" fmla="*/ 1468771 w 2577973"/>
                  <a:gd name="connsiteY31" fmla="*/ 38100 h 792827"/>
                  <a:gd name="connsiteX32" fmla="*/ 1504490 w 2577973"/>
                  <a:gd name="connsiteY32" fmla="*/ 104775 h 792827"/>
                  <a:gd name="connsiteX33" fmla="*/ 1544971 w 2577973"/>
                  <a:gd name="connsiteY33" fmla="*/ 145257 h 792827"/>
                  <a:gd name="connsiteX34" fmla="*/ 1640221 w 2577973"/>
                  <a:gd name="connsiteY34" fmla="*/ 233363 h 792827"/>
                  <a:gd name="connsiteX35" fmla="*/ 1714040 w 2577973"/>
                  <a:gd name="connsiteY35" fmla="*/ 288132 h 792827"/>
                  <a:gd name="connsiteX36" fmla="*/ 1744996 w 2577973"/>
                  <a:gd name="connsiteY36" fmla="*/ 288132 h 792827"/>
                  <a:gd name="connsiteX37" fmla="*/ 1818815 w 2577973"/>
                  <a:gd name="connsiteY37" fmla="*/ 269082 h 792827"/>
                  <a:gd name="connsiteX38" fmla="*/ 1871202 w 2577973"/>
                  <a:gd name="connsiteY38" fmla="*/ 219075 h 792827"/>
                  <a:gd name="connsiteX39" fmla="*/ 1956927 w 2577973"/>
                  <a:gd name="connsiteY39" fmla="*/ 154782 h 792827"/>
                  <a:gd name="connsiteX40" fmla="*/ 1995027 w 2577973"/>
                  <a:gd name="connsiteY40" fmla="*/ 126207 h 792827"/>
                  <a:gd name="connsiteX41" fmla="*/ 2028365 w 2577973"/>
                  <a:gd name="connsiteY41" fmla="*/ 90488 h 792827"/>
                  <a:gd name="connsiteX42" fmla="*/ 2087896 w 2577973"/>
                  <a:gd name="connsiteY42" fmla="*/ 133350 h 792827"/>
                  <a:gd name="connsiteX43" fmla="*/ 2118852 w 2577973"/>
                  <a:gd name="connsiteY43" fmla="*/ 171450 h 792827"/>
                  <a:gd name="connsiteX44" fmla="*/ 2178383 w 2577973"/>
                  <a:gd name="connsiteY44" fmla="*/ 216694 h 792827"/>
                  <a:gd name="connsiteX45" fmla="*/ 2247440 w 2577973"/>
                  <a:gd name="connsiteY45" fmla="*/ 219075 h 792827"/>
                  <a:gd name="connsiteX46" fmla="*/ 2302208 w 2577973"/>
                  <a:gd name="connsiteY46" fmla="*/ 195263 h 792827"/>
                  <a:gd name="connsiteX47" fmla="*/ 2352215 w 2577973"/>
                  <a:gd name="connsiteY47" fmla="*/ 150019 h 792827"/>
                  <a:gd name="connsiteX48" fmla="*/ 2380790 w 2577973"/>
                  <a:gd name="connsiteY48" fmla="*/ 111919 h 792827"/>
                  <a:gd name="connsiteX49" fmla="*/ 2449846 w 2577973"/>
                  <a:gd name="connsiteY49" fmla="*/ 57150 h 792827"/>
                  <a:gd name="connsiteX50" fmla="*/ 2471277 w 2577973"/>
                  <a:gd name="connsiteY50" fmla="*/ 33338 h 792827"/>
                  <a:gd name="connsiteX51" fmla="*/ 2571290 w 2577973"/>
                  <a:gd name="connsiteY51" fmla="*/ 42863 h 792827"/>
                  <a:gd name="connsiteX52" fmla="*/ 2577973 w 2577973"/>
                  <a:gd name="connsiteY52" fmla="*/ 103924 h 792827"/>
                  <a:gd name="connsiteX53" fmla="*/ 2485565 w 2577973"/>
                  <a:gd name="connsiteY53" fmla="*/ 154782 h 792827"/>
                  <a:gd name="connsiteX54" fmla="*/ 2385552 w 2577973"/>
                  <a:gd name="connsiteY54" fmla="*/ 235744 h 792827"/>
                  <a:gd name="connsiteX55" fmla="*/ 2354596 w 2577973"/>
                  <a:gd name="connsiteY55" fmla="*/ 269082 h 792827"/>
                  <a:gd name="connsiteX56" fmla="*/ 2321258 w 2577973"/>
                  <a:gd name="connsiteY56" fmla="*/ 288132 h 792827"/>
                  <a:gd name="connsiteX57" fmla="*/ 2199815 w 2577973"/>
                  <a:gd name="connsiteY57" fmla="*/ 300038 h 792827"/>
                  <a:gd name="connsiteX58" fmla="*/ 2109327 w 2577973"/>
                  <a:gd name="connsiteY58" fmla="*/ 269082 h 792827"/>
                  <a:gd name="connsiteX59" fmla="*/ 2052177 w 2577973"/>
                  <a:gd name="connsiteY59" fmla="*/ 238125 h 792827"/>
                  <a:gd name="connsiteX60" fmla="*/ 2030746 w 2577973"/>
                  <a:gd name="connsiteY60" fmla="*/ 211932 h 792827"/>
                  <a:gd name="connsiteX61" fmla="*/ 1975977 w 2577973"/>
                  <a:gd name="connsiteY61" fmla="*/ 264319 h 792827"/>
                  <a:gd name="connsiteX62" fmla="*/ 1923590 w 2577973"/>
                  <a:gd name="connsiteY62" fmla="*/ 302419 h 792827"/>
                  <a:gd name="connsiteX63" fmla="*/ 1852152 w 2577973"/>
                  <a:gd name="connsiteY63" fmla="*/ 357188 h 792827"/>
                  <a:gd name="connsiteX64" fmla="*/ 1764046 w 2577973"/>
                  <a:gd name="connsiteY64" fmla="*/ 388144 h 792827"/>
                  <a:gd name="connsiteX65" fmla="*/ 1690227 w 2577973"/>
                  <a:gd name="connsiteY65" fmla="*/ 388144 h 792827"/>
                  <a:gd name="connsiteX66" fmla="*/ 1625933 w 2577973"/>
                  <a:gd name="connsiteY66" fmla="*/ 371475 h 792827"/>
                  <a:gd name="connsiteX67" fmla="*/ 1556877 w 2577973"/>
                  <a:gd name="connsiteY67" fmla="*/ 300038 h 792827"/>
                  <a:gd name="connsiteX68" fmla="*/ 1511633 w 2577973"/>
                  <a:gd name="connsiteY68" fmla="*/ 238125 h 792827"/>
                  <a:gd name="connsiteX69" fmla="*/ 1461627 w 2577973"/>
                  <a:gd name="connsiteY69" fmla="*/ 180975 h 792827"/>
                  <a:gd name="connsiteX70" fmla="*/ 1428290 w 2577973"/>
                  <a:gd name="connsiteY70" fmla="*/ 140494 h 792827"/>
                  <a:gd name="connsiteX71" fmla="*/ 1406858 w 2577973"/>
                  <a:gd name="connsiteY71" fmla="*/ 109538 h 792827"/>
                  <a:gd name="connsiteX72" fmla="*/ 1371140 w 2577973"/>
                  <a:gd name="connsiteY72" fmla="*/ 123825 h 792827"/>
                  <a:gd name="connsiteX73" fmla="*/ 1337801 w 2577973"/>
                  <a:gd name="connsiteY73" fmla="*/ 147639 h 792827"/>
                  <a:gd name="connsiteX74" fmla="*/ 1271127 w 2577973"/>
                  <a:gd name="connsiteY74" fmla="*/ 121444 h 792827"/>
                  <a:gd name="connsiteX75" fmla="*/ 1237790 w 2577973"/>
                  <a:gd name="connsiteY75" fmla="*/ 92869 h 792827"/>
                  <a:gd name="connsiteX76" fmla="*/ 1185402 w 2577973"/>
                  <a:gd name="connsiteY76" fmla="*/ 133350 h 792827"/>
                  <a:gd name="connsiteX77" fmla="*/ 1142540 w 2577973"/>
                  <a:gd name="connsiteY77" fmla="*/ 242888 h 792827"/>
                  <a:gd name="connsiteX78" fmla="*/ 1092533 w 2577973"/>
                  <a:gd name="connsiteY78" fmla="*/ 335757 h 792827"/>
                  <a:gd name="connsiteX79" fmla="*/ 1021096 w 2577973"/>
                  <a:gd name="connsiteY79" fmla="*/ 428625 h 792827"/>
                  <a:gd name="connsiteX80" fmla="*/ 963946 w 2577973"/>
                  <a:gd name="connsiteY80" fmla="*/ 481013 h 792827"/>
                  <a:gd name="connsiteX81" fmla="*/ 885365 w 2577973"/>
                  <a:gd name="connsiteY81" fmla="*/ 523875 h 792827"/>
                  <a:gd name="connsiteX82" fmla="*/ 778208 w 2577973"/>
                  <a:gd name="connsiteY82" fmla="*/ 531019 h 792827"/>
                  <a:gd name="connsiteX83" fmla="*/ 706771 w 2577973"/>
                  <a:gd name="connsiteY83" fmla="*/ 531019 h 792827"/>
                  <a:gd name="connsiteX84" fmla="*/ 637715 w 2577973"/>
                  <a:gd name="connsiteY84" fmla="*/ 569119 h 792827"/>
                  <a:gd name="connsiteX85" fmla="*/ 568658 w 2577973"/>
                  <a:gd name="connsiteY85" fmla="*/ 652463 h 792827"/>
                  <a:gd name="connsiteX86" fmla="*/ 506746 w 2577973"/>
                  <a:gd name="connsiteY86" fmla="*/ 711994 h 792827"/>
                  <a:gd name="connsiteX87" fmla="*/ 449596 w 2577973"/>
                  <a:gd name="connsiteY87" fmla="*/ 721519 h 792827"/>
                  <a:gd name="connsiteX88" fmla="*/ 366252 w 2577973"/>
                  <a:gd name="connsiteY88" fmla="*/ 721519 h 792827"/>
                  <a:gd name="connsiteX89" fmla="*/ 309102 w 2577973"/>
                  <a:gd name="connsiteY89" fmla="*/ 728663 h 792827"/>
                  <a:gd name="connsiteX90" fmla="*/ 261477 w 2577973"/>
                  <a:gd name="connsiteY90" fmla="*/ 762000 h 792827"/>
                  <a:gd name="connsiteX91" fmla="*/ 192421 w 2577973"/>
                  <a:gd name="connsiteY91" fmla="*/ 771525 h 792827"/>
                  <a:gd name="connsiteX92" fmla="*/ 128127 w 2577973"/>
                  <a:gd name="connsiteY92" fmla="*/ 766763 h 792827"/>
                  <a:gd name="connsiteX93" fmla="*/ 85264 w 2577973"/>
                  <a:gd name="connsiteY93" fmla="*/ 783432 h 792827"/>
                  <a:gd name="connsiteX94" fmla="*/ 0 w 2577973"/>
                  <a:gd name="connsiteY94" fmla="*/ 784350 h 792827"/>
                  <a:gd name="connsiteX95" fmla="*/ 4763 w 2577973"/>
                  <a:gd name="connsiteY95" fmla="*/ 648619 h 792827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1 w 2577973"/>
                  <a:gd name="connsiteY91" fmla="*/ 771525 h 787436"/>
                  <a:gd name="connsiteX92" fmla="*/ 128127 w 2577973"/>
                  <a:gd name="connsiteY92" fmla="*/ 766763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1 w 2577973"/>
                  <a:gd name="connsiteY91" fmla="*/ 771525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20983 w 2577973"/>
                  <a:gd name="connsiteY2" fmla="*/ 640557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17642 w 2577973"/>
                  <a:gd name="connsiteY2" fmla="*/ 627214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17642 w 2577973"/>
                  <a:gd name="connsiteY2" fmla="*/ 627214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4810 w 2577973"/>
                  <a:gd name="connsiteY92" fmla="*/ 730071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6411"/>
                  <a:gd name="connsiteX1" fmla="*/ 79082 w 2577973"/>
                  <a:gd name="connsiteY1" fmla="*/ 631967 h 786411"/>
                  <a:gd name="connsiteX2" fmla="*/ 117642 w 2577973"/>
                  <a:gd name="connsiteY2" fmla="*/ 627214 h 786411"/>
                  <a:gd name="connsiteX3" fmla="*/ 146217 w 2577973"/>
                  <a:gd name="connsiteY3" fmla="*/ 608638 h 786411"/>
                  <a:gd name="connsiteX4" fmla="*/ 190040 w 2577973"/>
                  <a:gd name="connsiteY4" fmla="*/ 633413 h 786411"/>
                  <a:gd name="connsiteX5" fmla="*/ 230520 w 2577973"/>
                  <a:gd name="connsiteY5" fmla="*/ 647700 h 786411"/>
                  <a:gd name="connsiteX6" fmla="*/ 280527 w 2577973"/>
                  <a:gd name="connsiteY6" fmla="*/ 607219 h 786411"/>
                  <a:gd name="connsiteX7" fmla="*/ 325771 w 2577973"/>
                  <a:gd name="connsiteY7" fmla="*/ 588169 h 786411"/>
                  <a:gd name="connsiteX8" fmla="*/ 363871 w 2577973"/>
                  <a:gd name="connsiteY8" fmla="*/ 592932 h 786411"/>
                  <a:gd name="connsiteX9" fmla="*/ 406733 w 2577973"/>
                  <a:gd name="connsiteY9" fmla="*/ 602457 h 786411"/>
                  <a:gd name="connsiteX10" fmla="*/ 440071 w 2577973"/>
                  <a:gd name="connsiteY10" fmla="*/ 607219 h 786411"/>
                  <a:gd name="connsiteX11" fmla="*/ 480552 w 2577973"/>
                  <a:gd name="connsiteY11" fmla="*/ 595313 h 786411"/>
                  <a:gd name="connsiteX12" fmla="*/ 513889 w 2577973"/>
                  <a:gd name="connsiteY12" fmla="*/ 571500 h 786411"/>
                  <a:gd name="connsiteX13" fmla="*/ 551990 w 2577973"/>
                  <a:gd name="connsiteY13" fmla="*/ 535782 h 786411"/>
                  <a:gd name="connsiteX14" fmla="*/ 582946 w 2577973"/>
                  <a:gd name="connsiteY14" fmla="*/ 495300 h 786411"/>
                  <a:gd name="connsiteX15" fmla="*/ 618665 w 2577973"/>
                  <a:gd name="connsiteY15" fmla="*/ 464344 h 786411"/>
                  <a:gd name="connsiteX16" fmla="*/ 663908 w 2577973"/>
                  <a:gd name="connsiteY16" fmla="*/ 435769 h 786411"/>
                  <a:gd name="connsiteX17" fmla="*/ 729686 w 2577973"/>
                  <a:gd name="connsiteY17" fmla="*/ 415853 h 786411"/>
                  <a:gd name="connsiteX18" fmla="*/ 769178 w 2577973"/>
                  <a:gd name="connsiteY18" fmla="*/ 435522 h 786411"/>
                  <a:gd name="connsiteX19" fmla="*/ 809165 w 2577973"/>
                  <a:gd name="connsiteY19" fmla="*/ 440532 h 786411"/>
                  <a:gd name="connsiteX20" fmla="*/ 902033 w 2577973"/>
                  <a:gd name="connsiteY20" fmla="*/ 428626 h 786411"/>
                  <a:gd name="connsiteX21" fmla="*/ 952040 w 2577973"/>
                  <a:gd name="connsiteY21" fmla="*/ 392907 h 786411"/>
                  <a:gd name="connsiteX22" fmla="*/ 1006808 w 2577973"/>
                  <a:gd name="connsiteY22" fmla="*/ 333375 h 786411"/>
                  <a:gd name="connsiteX23" fmla="*/ 1059196 w 2577973"/>
                  <a:gd name="connsiteY23" fmla="*/ 238125 h 786411"/>
                  <a:gd name="connsiteX24" fmla="*/ 1106821 w 2577973"/>
                  <a:gd name="connsiteY24" fmla="*/ 159544 h 786411"/>
                  <a:gd name="connsiteX25" fmla="*/ 1135396 w 2577973"/>
                  <a:gd name="connsiteY25" fmla="*/ 80963 h 786411"/>
                  <a:gd name="connsiteX26" fmla="*/ 1163971 w 2577973"/>
                  <a:gd name="connsiteY26" fmla="*/ 30957 h 786411"/>
                  <a:gd name="connsiteX27" fmla="*/ 1178258 w 2577973"/>
                  <a:gd name="connsiteY27" fmla="*/ 0 h 786411"/>
                  <a:gd name="connsiteX28" fmla="*/ 1256840 w 2577973"/>
                  <a:gd name="connsiteY28" fmla="*/ 11907 h 786411"/>
                  <a:gd name="connsiteX29" fmla="*/ 1323515 w 2577973"/>
                  <a:gd name="connsiteY29" fmla="*/ 23813 h 786411"/>
                  <a:gd name="connsiteX30" fmla="*/ 1373521 w 2577973"/>
                  <a:gd name="connsiteY30" fmla="*/ 38100 h 786411"/>
                  <a:gd name="connsiteX31" fmla="*/ 1468771 w 2577973"/>
                  <a:gd name="connsiteY31" fmla="*/ 38100 h 786411"/>
                  <a:gd name="connsiteX32" fmla="*/ 1504490 w 2577973"/>
                  <a:gd name="connsiteY32" fmla="*/ 104775 h 786411"/>
                  <a:gd name="connsiteX33" fmla="*/ 1544971 w 2577973"/>
                  <a:gd name="connsiteY33" fmla="*/ 145257 h 786411"/>
                  <a:gd name="connsiteX34" fmla="*/ 1640221 w 2577973"/>
                  <a:gd name="connsiteY34" fmla="*/ 233363 h 786411"/>
                  <a:gd name="connsiteX35" fmla="*/ 1714040 w 2577973"/>
                  <a:gd name="connsiteY35" fmla="*/ 288132 h 786411"/>
                  <a:gd name="connsiteX36" fmla="*/ 1744996 w 2577973"/>
                  <a:gd name="connsiteY36" fmla="*/ 288132 h 786411"/>
                  <a:gd name="connsiteX37" fmla="*/ 1818815 w 2577973"/>
                  <a:gd name="connsiteY37" fmla="*/ 269082 h 786411"/>
                  <a:gd name="connsiteX38" fmla="*/ 1871202 w 2577973"/>
                  <a:gd name="connsiteY38" fmla="*/ 219075 h 786411"/>
                  <a:gd name="connsiteX39" fmla="*/ 1956927 w 2577973"/>
                  <a:gd name="connsiteY39" fmla="*/ 154782 h 786411"/>
                  <a:gd name="connsiteX40" fmla="*/ 1995027 w 2577973"/>
                  <a:gd name="connsiteY40" fmla="*/ 126207 h 786411"/>
                  <a:gd name="connsiteX41" fmla="*/ 2028365 w 2577973"/>
                  <a:gd name="connsiteY41" fmla="*/ 90488 h 786411"/>
                  <a:gd name="connsiteX42" fmla="*/ 2087896 w 2577973"/>
                  <a:gd name="connsiteY42" fmla="*/ 133350 h 786411"/>
                  <a:gd name="connsiteX43" fmla="*/ 2118852 w 2577973"/>
                  <a:gd name="connsiteY43" fmla="*/ 171450 h 786411"/>
                  <a:gd name="connsiteX44" fmla="*/ 2178383 w 2577973"/>
                  <a:gd name="connsiteY44" fmla="*/ 216694 h 786411"/>
                  <a:gd name="connsiteX45" fmla="*/ 2247440 w 2577973"/>
                  <a:gd name="connsiteY45" fmla="*/ 219075 h 786411"/>
                  <a:gd name="connsiteX46" fmla="*/ 2302208 w 2577973"/>
                  <a:gd name="connsiteY46" fmla="*/ 195263 h 786411"/>
                  <a:gd name="connsiteX47" fmla="*/ 2352215 w 2577973"/>
                  <a:gd name="connsiteY47" fmla="*/ 150019 h 786411"/>
                  <a:gd name="connsiteX48" fmla="*/ 2380790 w 2577973"/>
                  <a:gd name="connsiteY48" fmla="*/ 111919 h 786411"/>
                  <a:gd name="connsiteX49" fmla="*/ 2449846 w 2577973"/>
                  <a:gd name="connsiteY49" fmla="*/ 57150 h 786411"/>
                  <a:gd name="connsiteX50" fmla="*/ 2471277 w 2577973"/>
                  <a:gd name="connsiteY50" fmla="*/ 33338 h 786411"/>
                  <a:gd name="connsiteX51" fmla="*/ 2571290 w 2577973"/>
                  <a:gd name="connsiteY51" fmla="*/ 42863 h 786411"/>
                  <a:gd name="connsiteX52" fmla="*/ 2577973 w 2577973"/>
                  <a:gd name="connsiteY52" fmla="*/ 103924 h 786411"/>
                  <a:gd name="connsiteX53" fmla="*/ 2485565 w 2577973"/>
                  <a:gd name="connsiteY53" fmla="*/ 154782 h 786411"/>
                  <a:gd name="connsiteX54" fmla="*/ 2385552 w 2577973"/>
                  <a:gd name="connsiteY54" fmla="*/ 235744 h 786411"/>
                  <a:gd name="connsiteX55" fmla="*/ 2354596 w 2577973"/>
                  <a:gd name="connsiteY55" fmla="*/ 269082 h 786411"/>
                  <a:gd name="connsiteX56" fmla="*/ 2321258 w 2577973"/>
                  <a:gd name="connsiteY56" fmla="*/ 288132 h 786411"/>
                  <a:gd name="connsiteX57" fmla="*/ 2199815 w 2577973"/>
                  <a:gd name="connsiteY57" fmla="*/ 300038 h 786411"/>
                  <a:gd name="connsiteX58" fmla="*/ 2109327 w 2577973"/>
                  <a:gd name="connsiteY58" fmla="*/ 269082 h 786411"/>
                  <a:gd name="connsiteX59" fmla="*/ 2052177 w 2577973"/>
                  <a:gd name="connsiteY59" fmla="*/ 238125 h 786411"/>
                  <a:gd name="connsiteX60" fmla="*/ 2030746 w 2577973"/>
                  <a:gd name="connsiteY60" fmla="*/ 211932 h 786411"/>
                  <a:gd name="connsiteX61" fmla="*/ 1975977 w 2577973"/>
                  <a:gd name="connsiteY61" fmla="*/ 264319 h 786411"/>
                  <a:gd name="connsiteX62" fmla="*/ 1923590 w 2577973"/>
                  <a:gd name="connsiteY62" fmla="*/ 302419 h 786411"/>
                  <a:gd name="connsiteX63" fmla="*/ 1852152 w 2577973"/>
                  <a:gd name="connsiteY63" fmla="*/ 357188 h 786411"/>
                  <a:gd name="connsiteX64" fmla="*/ 1764046 w 2577973"/>
                  <a:gd name="connsiteY64" fmla="*/ 388144 h 786411"/>
                  <a:gd name="connsiteX65" fmla="*/ 1690227 w 2577973"/>
                  <a:gd name="connsiteY65" fmla="*/ 388144 h 786411"/>
                  <a:gd name="connsiteX66" fmla="*/ 1625933 w 2577973"/>
                  <a:gd name="connsiteY66" fmla="*/ 371475 h 786411"/>
                  <a:gd name="connsiteX67" fmla="*/ 1556877 w 2577973"/>
                  <a:gd name="connsiteY67" fmla="*/ 300038 h 786411"/>
                  <a:gd name="connsiteX68" fmla="*/ 1511633 w 2577973"/>
                  <a:gd name="connsiteY68" fmla="*/ 238125 h 786411"/>
                  <a:gd name="connsiteX69" fmla="*/ 1461627 w 2577973"/>
                  <a:gd name="connsiteY69" fmla="*/ 180975 h 786411"/>
                  <a:gd name="connsiteX70" fmla="*/ 1428290 w 2577973"/>
                  <a:gd name="connsiteY70" fmla="*/ 140494 h 786411"/>
                  <a:gd name="connsiteX71" fmla="*/ 1406858 w 2577973"/>
                  <a:gd name="connsiteY71" fmla="*/ 109538 h 786411"/>
                  <a:gd name="connsiteX72" fmla="*/ 1371140 w 2577973"/>
                  <a:gd name="connsiteY72" fmla="*/ 123825 h 786411"/>
                  <a:gd name="connsiteX73" fmla="*/ 1337801 w 2577973"/>
                  <a:gd name="connsiteY73" fmla="*/ 147639 h 786411"/>
                  <a:gd name="connsiteX74" fmla="*/ 1271127 w 2577973"/>
                  <a:gd name="connsiteY74" fmla="*/ 121444 h 786411"/>
                  <a:gd name="connsiteX75" fmla="*/ 1237790 w 2577973"/>
                  <a:gd name="connsiteY75" fmla="*/ 92869 h 786411"/>
                  <a:gd name="connsiteX76" fmla="*/ 1185402 w 2577973"/>
                  <a:gd name="connsiteY76" fmla="*/ 133350 h 786411"/>
                  <a:gd name="connsiteX77" fmla="*/ 1142540 w 2577973"/>
                  <a:gd name="connsiteY77" fmla="*/ 242888 h 786411"/>
                  <a:gd name="connsiteX78" fmla="*/ 1092533 w 2577973"/>
                  <a:gd name="connsiteY78" fmla="*/ 335757 h 786411"/>
                  <a:gd name="connsiteX79" fmla="*/ 1021096 w 2577973"/>
                  <a:gd name="connsiteY79" fmla="*/ 428625 h 786411"/>
                  <a:gd name="connsiteX80" fmla="*/ 963946 w 2577973"/>
                  <a:gd name="connsiteY80" fmla="*/ 481013 h 786411"/>
                  <a:gd name="connsiteX81" fmla="*/ 885365 w 2577973"/>
                  <a:gd name="connsiteY81" fmla="*/ 523875 h 786411"/>
                  <a:gd name="connsiteX82" fmla="*/ 778208 w 2577973"/>
                  <a:gd name="connsiteY82" fmla="*/ 531019 h 786411"/>
                  <a:gd name="connsiteX83" fmla="*/ 706771 w 2577973"/>
                  <a:gd name="connsiteY83" fmla="*/ 531019 h 786411"/>
                  <a:gd name="connsiteX84" fmla="*/ 637715 w 2577973"/>
                  <a:gd name="connsiteY84" fmla="*/ 569119 h 786411"/>
                  <a:gd name="connsiteX85" fmla="*/ 568658 w 2577973"/>
                  <a:gd name="connsiteY85" fmla="*/ 652463 h 786411"/>
                  <a:gd name="connsiteX86" fmla="*/ 506746 w 2577973"/>
                  <a:gd name="connsiteY86" fmla="*/ 711994 h 786411"/>
                  <a:gd name="connsiteX87" fmla="*/ 449596 w 2577973"/>
                  <a:gd name="connsiteY87" fmla="*/ 721519 h 786411"/>
                  <a:gd name="connsiteX88" fmla="*/ 366252 w 2577973"/>
                  <a:gd name="connsiteY88" fmla="*/ 721519 h 786411"/>
                  <a:gd name="connsiteX89" fmla="*/ 309102 w 2577973"/>
                  <a:gd name="connsiteY89" fmla="*/ 728663 h 786411"/>
                  <a:gd name="connsiteX90" fmla="*/ 268160 w 2577973"/>
                  <a:gd name="connsiteY90" fmla="*/ 741987 h 786411"/>
                  <a:gd name="connsiteX91" fmla="*/ 192420 w 2577973"/>
                  <a:gd name="connsiteY91" fmla="*/ 741504 h 786411"/>
                  <a:gd name="connsiteX92" fmla="*/ 134810 w 2577973"/>
                  <a:gd name="connsiteY92" fmla="*/ 730071 h 786411"/>
                  <a:gd name="connsiteX93" fmla="*/ 85263 w 2577973"/>
                  <a:gd name="connsiteY93" fmla="*/ 750075 h 786411"/>
                  <a:gd name="connsiteX94" fmla="*/ 0 w 2577973"/>
                  <a:gd name="connsiteY94" fmla="*/ 784350 h 786411"/>
                  <a:gd name="connsiteX95" fmla="*/ 4763 w 2577973"/>
                  <a:gd name="connsiteY95" fmla="*/ 648619 h 786411"/>
                  <a:gd name="connsiteX0" fmla="*/ 1422 w 2574632"/>
                  <a:gd name="connsiteY0" fmla="*/ 648619 h 780154"/>
                  <a:gd name="connsiteX1" fmla="*/ 75741 w 2574632"/>
                  <a:gd name="connsiteY1" fmla="*/ 631967 h 780154"/>
                  <a:gd name="connsiteX2" fmla="*/ 114301 w 2574632"/>
                  <a:gd name="connsiteY2" fmla="*/ 627214 h 780154"/>
                  <a:gd name="connsiteX3" fmla="*/ 142876 w 2574632"/>
                  <a:gd name="connsiteY3" fmla="*/ 608638 h 780154"/>
                  <a:gd name="connsiteX4" fmla="*/ 186699 w 2574632"/>
                  <a:gd name="connsiteY4" fmla="*/ 633413 h 780154"/>
                  <a:gd name="connsiteX5" fmla="*/ 227179 w 2574632"/>
                  <a:gd name="connsiteY5" fmla="*/ 647700 h 780154"/>
                  <a:gd name="connsiteX6" fmla="*/ 277186 w 2574632"/>
                  <a:gd name="connsiteY6" fmla="*/ 607219 h 780154"/>
                  <a:gd name="connsiteX7" fmla="*/ 322430 w 2574632"/>
                  <a:gd name="connsiteY7" fmla="*/ 588169 h 780154"/>
                  <a:gd name="connsiteX8" fmla="*/ 360530 w 2574632"/>
                  <a:gd name="connsiteY8" fmla="*/ 592932 h 780154"/>
                  <a:gd name="connsiteX9" fmla="*/ 403392 w 2574632"/>
                  <a:gd name="connsiteY9" fmla="*/ 602457 h 780154"/>
                  <a:gd name="connsiteX10" fmla="*/ 436730 w 2574632"/>
                  <a:gd name="connsiteY10" fmla="*/ 607219 h 780154"/>
                  <a:gd name="connsiteX11" fmla="*/ 477211 w 2574632"/>
                  <a:gd name="connsiteY11" fmla="*/ 595313 h 780154"/>
                  <a:gd name="connsiteX12" fmla="*/ 510548 w 2574632"/>
                  <a:gd name="connsiteY12" fmla="*/ 571500 h 780154"/>
                  <a:gd name="connsiteX13" fmla="*/ 548649 w 2574632"/>
                  <a:gd name="connsiteY13" fmla="*/ 535782 h 780154"/>
                  <a:gd name="connsiteX14" fmla="*/ 579605 w 2574632"/>
                  <a:gd name="connsiteY14" fmla="*/ 495300 h 780154"/>
                  <a:gd name="connsiteX15" fmla="*/ 615324 w 2574632"/>
                  <a:gd name="connsiteY15" fmla="*/ 464344 h 780154"/>
                  <a:gd name="connsiteX16" fmla="*/ 660567 w 2574632"/>
                  <a:gd name="connsiteY16" fmla="*/ 435769 h 780154"/>
                  <a:gd name="connsiteX17" fmla="*/ 726345 w 2574632"/>
                  <a:gd name="connsiteY17" fmla="*/ 415853 h 780154"/>
                  <a:gd name="connsiteX18" fmla="*/ 765837 w 2574632"/>
                  <a:gd name="connsiteY18" fmla="*/ 435522 h 780154"/>
                  <a:gd name="connsiteX19" fmla="*/ 805824 w 2574632"/>
                  <a:gd name="connsiteY19" fmla="*/ 440532 h 780154"/>
                  <a:gd name="connsiteX20" fmla="*/ 898692 w 2574632"/>
                  <a:gd name="connsiteY20" fmla="*/ 428626 h 780154"/>
                  <a:gd name="connsiteX21" fmla="*/ 948699 w 2574632"/>
                  <a:gd name="connsiteY21" fmla="*/ 392907 h 780154"/>
                  <a:gd name="connsiteX22" fmla="*/ 1003467 w 2574632"/>
                  <a:gd name="connsiteY22" fmla="*/ 333375 h 780154"/>
                  <a:gd name="connsiteX23" fmla="*/ 1055855 w 2574632"/>
                  <a:gd name="connsiteY23" fmla="*/ 238125 h 780154"/>
                  <a:gd name="connsiteX24" fmla="*/ 1103480 w 2574632"/>
                  <a:gd name="connsiteY24" fmla="*/ 159544 h 780154"/>
                  <a:gd name="connsiteX25" fmla="*/ 1132055 w 2574632"/>
                  <a:gd name="connsiteY25" fmla="*/ 80963 h 780154"/>
                  <a:gd name="connsiteX26" fmla="*/ 1160630 w 2574632"/>
                  <a:gd name="connsiteY26" fmla="*/ 30957 h 780154"/>
                  <a:gd name="connsiteX27" fmla="*/ 1174917 w 2574632"/>
                  <a:gd name="connsiteY27" fmla="*/ 0 h 780154"/>
                  <a:gd name="connsiteX28" fmla="*/ 1253499 w 2574632"/>
                  <a:gd name="connsiteY28" fmla="*/ 11907 h 780154"/>
                  <a:gd name="connsiteX29" fmla="*/ 1320174 w 2574632"/>
                  <a:gd name="connsiteY29" fmla="*/ 23813 h 780154"/>
                  <a:gd name="connsiteX30" fmla="*/ 1370180 w 2574632"/>
                  <a:gd name="connsiteY30" fmla="*/ 38100 h 780154"/>
                  <a:gd name="connsiteX31" fmla="*/ 1465430 w 2574632"/>
                  <a:gd name="connsiteY31" fmla="*/ 38100 h 780154"/>
                  <a:gd name="connsiteX32" fmla="*/ 1501149 w 2574632"/>
                  <a:gd name="connsiteY32" fmla="*/ 104775 h 780154"/>
                  <a:gd name="connsiteX33" fmla="*/ 1541630 w 2574632"/>
                  <a:gd name="connsiteY33" fmla="*/ 145257 h 780154"/>
                  <a:gd name="connsiteX34" fmla="*/ 1636880 w 2574632"/>
                  <a:gd name="connsiteY34" fmla="*/ 233363 h 780154"/>
                  <a:gd name="connsiteX35" fmla="*/ 1710699 w 2574632"/>
                  <a:gd name="connsiteY35" fmla="*/ 288132 h 780154"/>
                  <a:gd name="connsiteX36" fmla="*/ 1741655 w 2574632"/>
                  <a:gd name="connsiteY36" fmla="*/ 288132 h 780154"/>
                  <a:gd name="connsiteX37" fmla="*/ 1815474 w 2574632"/>
                  <a:gd name="connsiteY37" fmla="*/ 269082 h 780154"/>
                  <a:gd name="connsiteX38" fmla="*/ 1867861 w 2574632"/>
                  <a:gd name="connsiteY38" fmla="*/ 219075 h 780154"/>
                  <a:gd name="connsiteX39" fmla="*/ 1953586 w 2574632"/>
                  <a:gd name="connsiteY39" fmla="*/ 154782 h 780154"/>
                  <a:gd name="connsiteX40" fmla="*/ 1991686 w 2574632"/>
                  <a:gd name="connsiteY40" fmla="*/ 126207 h 780154"/>
                  <a:gd name="connsiteX41" fmla="*/ 2025024 w 2574632"/>
                  <a:gd name="connsiteY41" fmla="*/ 90488 h 780154"/>
                  <a:gd name="connsiteX42" fmla="*/ 2084555 w 2574632"/>
                  <a:gd name="connsiteY42" fmla="*/ 133350 h 780154"/>
                  <a:gd name="connsiteX43" fmla="*/ 2115511 w 2574632"/>
                  <a:gd name="connsiteY43" fmla="*/ 171450 h 780154"/>
                  <a:gd name="connsiteX44" fmla="*/ 2175042 w 2574632"/>
                  <a:gd name="connsiteY44" fmla="*/ 216694 h 780154"/>
                  <a:gd name="connsiteX45" fmla="*/ 2244099 w 2574632"/>
                  <a:gd name="connsiteY45" fmla="*/ 219075 h 780154"/>
                  <a:gd name="connsiteX46" fmla="*/ 2298867 w 2574632"/>
                  <a:gd name="connsiteY46" fmla="*/ 195263 h 780154"/>
                  <a:gd name="connsiteX47" fmla="*/ 2348874 w 2574632"/>
                  <a:gd name="connsiteY47" fmla="*/ 150019 h 780154"/>
                  <a:gd name="connsiteX48" fmla="*/ 2377449 w 2574632"/>
                  <a:gd name="connsiteY48" fmla="*/ 111919 h 780154"/>
                  <a:gd name="connsiteX49" fmla="*/ 2446505 w 2574632"/>
                  <a:gd name="connsiteY49" fmla="*/ 57150 h 780154"/>
                  <a:gd name="connsiteX50" fmla="*/ 2467936 w 2574632"/>
                  <a:gd name="connsiteY50" fmla="*/ 33338 h 780154"/>
                  <a:gd name="connsiteX51" fmla="*/ 2567949 w 2574632"/>
                  <a:gd name="connsiteY51" fmla="*/ 42863 h 780154"/>
                  <a:gd name="connsiteX52" fmla="*/ 2574632 w 2574632"/>
                  <a:gd name="connsiteY52" fmla="*/ 103924 h 780154"/>
                  <a:gd name="connsiteX53" fmla="*/ 2482224 w 2574632"/>
                  <a:gd name="connsiteY53" fmla="*/ 154782 h 780154"/>
                  <a:gd name="connsiteX54" fmla="*/ 2382211 w 2574632"/>
                  <a:gd name="connsiteY54" fmla="*/ 235744 h 780154"/>
                  <a:gd name="connsiteX55" fmla="*/ 2351255 w 2574632"/>
                  <a:gd name="connsiteY55" fmla="*/ 269082 h 780154"/>
                  <a:gd name="connsiteX56" fmla="*/ 2317917 w 2574632"/>
                  <a:gd name="connsiteY56" fmla="*/ 288132 h 780154"/>
                  <a:gd name="connsiteX57" fmla="*/ 2196474 w 2574632"/>
                  <a:gd name="connsiteY57" fmla="*/ 300038 h 780154"/>
                  <a:gd name="connsiteX58" fmla="*/ 2105986 w 2574632"/>
                  <a:gd name="connsiteY58" fmla="*/ 269082 h 780154"/>
                  <a:gd name="connsiteX59" fmla="*/ 2048836 w 2574632"/>
                  <a:gd name="connsiteY59" fmla="*/ 238125 h 780154"/>
                  <a:gd name="connsiteX60" fmla="*/ 2027405 w 2574632"/>
                  <a:gd name="connsiteY60" fmla="*/ 211932 h 780154"/>
                  <a:gd name="connsiteX61" fmla="*/ 1972636 w 2574632"/>
                  <a:gd name="connsiteY61" fmla="*/ 264319 h 780154"/>
                  <a:gd name="connsiteX62" fmla="*/ 1920249 w 2574632"/>
                  <a:gd name="connsiteY62" fmla="*/ 302419 h 780154"/>
                  <a:gd name="connsiteX63" fmla="*/ 1848811 w 2574632"/>
                  <a:gd name="connsiteY63" fmla="*/ 357188 h 780154"/>
                  <a:gd name="connsiteX64" fmla="*/ 1760705 w 2574632"/>
                  <a:gd name="connsiteY64" fmla="*/ 388144 h 780154"/>
                  <a:gd name="connsiteX65" fmla="*/ 1686886 w 2574632"/>
                  <a:gd name="connsiteY65" fmla="*/ 388144 h 780154"/>
                  <a:gd name="connsiteX66" fmla="*/ 1622592 w 2574632"/>
                  <a:gd name="connsiteY66" fmla="*/ 371475 h 780154"/>
                  <a:gd name="connsiteX67" fmla="*/ 1553536 w 2574632"/>
                  <a:gd name="connsiteY67" fmla="*/ 300038 h 780154"/>
                  <a:gd name="connsiteX68" fmla="*/ 1508292 w 2574632"/>
                  <a:gd name="connsiteY68" fmla="*/ 238125 h 780154"/>
                  <a:gd name="connsiteX69" fmla="*/ 1458286 w 2574632"/>
                  <a:gd name="connsiteY69" fmla="*/ 180975 h 780154"/>
                  <a:gd name="connsiteX70" fmla="*/ 1424949 w 2574632"/>
                  <a:gd name="connsiteY70" fmla="*/ 140494 h 780154"/>
                  <a:gd name="connsiteX71" fmla="*/ 1403517 w 2574632"/>
                  <a:gd name="connsiteY71" fmla="*/ 109538 h 780154"/>
                  <a:gd name="connsiteX72" fmla="*/ 1367799 w 2574632"/>
                  <a:gd name="connsiteY72" fmla="*/ 123825 h 780154"/>
                  <a:gd name="connsiteX73" fmla="*/ 1334460 w 2574632"/>
                  <a:gd name="connsiteY73" fmla="*/ 147639 h 780154"/>
                  <a:gd name="connsiteX74" fmla="*/ 1267786 w 2574632"/>
                  <a:gd name="connsiteY74" fmla="*/ 121444 h 780154"/>
                  <a:gd name="connsiteX75" fmla="*/ 1234449 w 2574632"/>
                  <a:gd name="connsiteY75" fmla="*/ 92869 h 780154"/>
                  <a:gd name="connsiteX76" fmla="*/ 1182061 w 2574632"/>
                  <a:gd name="connsiteY76" fmla="*/ 133350 h 780154"/>
                  <a:gd name="connsiteX77" fmla="*/ 1139199 w 2574632"/>
                  <a:gd name="connsiteY77" fmla="*/ 242888 h 780154"/>
                  <a:gd name="connsiteX78" fmla="*/ 1089192 w 2574632"/>
                  <a:gd name="connsiteY78" fmla="*/ 335757 h 780154"/>
                  <a:gd name="connsiteX79" fmla="*/ 1017755 w 2574632"/>
                  <a:gd name="connsiteY79" fmla="*/ 428625 h 780154"/>
                  <a:gd name="connsiteX80" fmla="*/ 960605 w 2574632"/>
                  <a:gd name="connsiteY80" fmla="*/ 481013 h 780154"/>
                  <a:gd name="connsiteX81" fmla="*/ 882024 w 2574632"/>
                  <a:gd name="connsiteY81" fmla="*/ 523875 h 780154"/>
                  <a:gd name="connsiteX82" fmla="*/ 774867 w 2574632"/>
                  <a:gd name="connsiteY82" fmla="*/ 531019 h 780154"/>
                  <a:gd name="connsiteX83" fmla="*/ 703430 w 2574632"/>
                  <a:gd name="connsiteY83" fmla="*/ 531019 h 780154"/>
                  <a:gd name="connsiteX84" fmla="*/ 634374 w 2574632"/>
                  <a:gd name="connsiteY84" fmla="*/ 569119 h 780154"/>
                  <a:gd name="connsiteX85" fmla="*/ 565317 w 2574632"/>
                  <a:gd name="connsiteY85" fmla="*/ 652463 h 780154"/>
                  <a:gd name="connsiteX86" fmla="*/ 503405 w 2574632"/>
                  <a:gd name="connsiteY86" fmla="*/ 711994 h 780154"/>
                  <a:gd name="connsiteX87" fmla="*/ 446255 w 2574632"/>
                  <a:gd name="connsiteY87" fmla="*/ 721519 h 780154"/>
                  <a:gd name="connsiteX88" fmla="*/ 362911 w 2574632"/>
                  <a:gd name="connsiteY88" fmla="*/ 721519 h 780154"/>
                  <a:gd name="connsiteX89" fmla="*/ 305761 w 2574632"/>
                  <a:gd name="connsiteY89" fmla="*/ 728663 h 780154"/>
                  <a:gd name="connsiteX90" fmla="*/ 264819 w 2574632"/>
                  <a:gd name="connsiteY90" fmla="*/ 741987 h 780154"/>
                  <a:gd name="connsiteX91" fmla="*/ 189079 w 2574632"/>
                  <a:gd name="connsiteY91" fmla="*/ 741504 h 780154"/>
                  <a:gd name="connsiteX92" fmla="*/ 131469 w 2574632"/>
                  <a:gd name="connsiteY92" fmla="*/ 730071 h 780154"/>
                  <a:gd name="connsiteX93" fmla="*/ 81922 w 2574632"/>
                  <a:gd name="connsiteY93" fmla="*/ 750075 h 780154"/>
                  <a:gd name="connsiteX94" fmla="*/ 0 w 2574632"/>
                  <a:gd name="connsiteY94" fmla="*/ 777679 h 780154"/>
                  <a:gd name="connsiteX95" fmla="*/ 1422 w 2574632"/>
                  <a:gd name="connsiteY95" fmla="*/ 648619 h 780154"/>
                  <a:gd name="connsiteX0" fmla="*/ 1422 w 2574632"/>
                  <a:gd name="connsiteY0" fmla="*/ 648619 h 779928"/>
                  <a:gd name="connsiteX1" fmla="*/ 75741 w 2574632"/>
                  <a:gd name="connsiteY1" fmla="*/ 631967 h 779928"/>
                  <a:gd name="connsiteX2" fmla="*/ 114301 w 2574632"/>
                  <a:gd name="connsiteY2" fmla="*/ 627214 h 779928"/>
                  <a:gd name="connsiteX3" fmla="*/ 142876 w 2574632"/>
                  <a:gd name="connsiteY3" fmla="*/ 608638 h 779928"/>
                  <a:gd name="connsiteX4" fmla="*/ 186699 w 2574632"/>
                  <a:gd name="connsiteY4" fmla="*/ 633413 h 779928"/>
                  <a:gd name="connsiteX5" fmla="*/ 227179 w 2574632"/>
                  <a:gd name="connsiteY5" fmla="*/ 647700 h 779928"/>
                  <a:gd name="connsiteX6" fmla="*/ 277186 w 2574632"/>
                  <a:gd name="connsiteY6" fmla="*/ 607219 h 779928"/>
                  <a:gd name="connsiteX7" fmla="*/ 322430 w 2574632"/>
                  <a:gd name="connsiteY7" fmla="*/ 588169 h 779928"/>
                  <a:gd name="connsiteX8" fmla="*/ 360530 w 2574632"/>
                  <a:gd name="connsiteY8" fmla="*/ 592932 h 779928"/>
                  <a:gd name="connsiteX9" fmla="*/ 403392 w 2574632"/>
                  <a:gd name="connsiteY9" fmla="*/ 602457 h 779928"/>
                  <a:gd name="connsiteX10" fmla="*/ 436730 w 2574632"/>
                  <a:gd name="connsiteY10" fmla="*/ 607219 h 779928"/>
                  <a:gd name="connsiteX11" fmla="*/ 477211 w 2574632"/>
                  <a:gd name="connsiteY11" fmla="*/ 595313 h 779928"/>
                  <a:gd name="connsiteX12" fmla="*/ 510548 w 2574632"/>
                  <a:gd name="connsiteY12" fmla="*/ 571500 h 779928"/>
                  <a:gd name="connsiteX13" fmla="*/ 548649 w 2574632"/>
                  <a:gd name="connsiteY13" fmla="*/ 535782 h 779928"/>
                  <a:gd name="connsiteX14" fmla="*/ 579605 w 2574632"/>
                  <a:gd name="connsiteY14" fmla="*/ 495300 h 779928"/>
                  <a:gd name="connsiteX15" fmla="*/ 615324 w 2574632"/>
                  <a:gd name="connsiteY15" fmla="*/ 464344 h 779928"/>
                  <a:gd name="connsiteX16" fmla="*/ 660567 w 2574632"/>
                  <a:gd name="connsiteY16" fmla="*/ 435769 h 779928"/>
                  <a:gd name="connsiteX17" fmla="*/ 726345 w 2574632"/>
                  <a:gd name="connsiteY17" fmla="*/ 415853 h 779928"/>
                  <a:gd name="connsiteX18" fmla="*/ 765837 w 2574632"/>
                  <a:gd name="connsiteY18" fmla="*/ 435522 h 779928"/>
                  <a:gd name="connsiteX19" fmla="*/ 805824 w 2574632"/>
                  <a:gd name="connsiteY19" fmla="*/ 440532 h 779928"/>
                  <a:gd name="connsiteX20" fmla="*/ 898692 w 2574632"/>
                  <a:gd name="connsiteY20" fmla="*/ 428626 h 779928"/>
                  <a:gd name="connsiteX21" fmla="*/ 948699 w 2574632"/>
                  <a:gd name="connsiteY21" fmla="*/ 392907 h 779928"/>
                  <a:gd name="connsiteX22" fmla="*/ 1003467 w 2574632"/>
                  <a:gd name="connsiteY22" fmla="*/ 333375 h 779928"/>
                  <a:gd name="connsiteX23" fmla="*/ 1055855 w 2574632"/>
                  <a:gd name="connsiteY23" fmla="*/ 238125 h 779928"/>
                  <a:gd name="connsiteX24" fmla="*/ 1103480 w 2574632"/>
                  <a:gd name="connsiteY24" fmla="*/ 159544 h 779928"/>
                  <a:gd name="connsiteX25" fmla="*/ 1132055 w 2574632"/>
                  <a:gd name="connsiteY25" fmla="*/ 80963 h 779928"/>
                  <a:gd name="connsiteX26" fmla="*/ 1160630 w 2574632"/>
                  <a:gd name="connsiteY26" fmla="*/ 30957 h 779928"/>
                  <a:gd name="connsiteX27" fmla="*/ 1174917 w 2574632"/>
                  <a:gd name="connsiteY27" fmla="*/ 0 h 779928"/>
                  <a:gd name="connsiteX28" fmla="*/ 1253499 w 2574632"/>
                  <a:gd name="connsiteY28" fmla="*/ 11907 h 779928"/>
                  <a:gd name="connsiteX29" fmla="*/ 1320174 w 2574632"/>
                  <a:gd name="connsiteY29" fmla="*/ 23813 h 779928"/>
                  <a:gd name="connsiteX30" fmla="*/ 1370180 w 2574632"/>
                  <a:gd name="connsiteY30" fmla="*/ 38100 h 779928"/>
                  <a:gd name="connsiteX31" fmla="*/ 1465430 w 2574632"/>
                  <a:gd name="connsiteY31" fmla="*/ 38100 h 779928"/>
                  <a:gd name="connsiteX32" fmla="*/ 1501149 w 2574632"/>
                  <a:gd name="connsiteY32" fmla="*/ 104775 h 779928"/>
                  <a:gd name="connsiteX33" fmla="*/ 1541630 w 2574632"/>
                  <a:gd name="connsiteY33" fmla="*/ 145257 h 779928"/>
                  <a:gd name="connsiteX34" fmla="*/ 1636880 w 2574632"/>
                  <a:gd name="connsiteY34" fmla="*/ 233363 h 779928"/>
                  <a:gd name="connsiteX35" fmla="*/ 1710699 w 2574632"/>
                  <a:gd name="connsiteY35" fmla="*/ 288132 h 779928"/>
                  <a:gd name="connsiteX36" fmla="*/ 1741655 w 2574632"/>
                  <a:gd name="connsiteY36" fmla="*/ 288132 h 779928"/>
                  <a:gd name="connsiteX37" fmla="*/ 1815474 w 2574632"/>
                  <a:gd name="connsiteY37" fmla="*/ 269082 h 779928"/>
                  <a:gd name="connsiteX38" fmla="*/ 1867861 w 2574632"/>
                  <a:gd name="connsiteY38" fmla="*/ 219075 h 779928"/>
                  <a:gd name="connsiteX39" fmla="*/ 1953586 w 2574632"/>
                  <a:gd name="connsiteY39" fmla="*/ 154782 h 779928"/>
                  <a:gd name="connsiteX40" fmla="*/ 1991686 w 2574632"/>
                  <a:gd name="connsiteY40" fmla="*/ 126207 h 779928"/>
                  <a:gd name="connsiteX41" fmla="*/ 2025024 w 2574632"/>
                  <a:gd name="connsiteY41" fmla="*/ 90488 h 779928"/>
                  <a:gd name="connsiteX42" fmla="*/ 2084555 w 2574632"/>
                  <a:gd name="connsiteY42" fmla="*/ 133350 h 779928"/>
                  <a:gd name="connsiteX43" fmla="*/ 2115511 w 2574632"/>
                  <a:gd name="connsiteY43" fmla="*/ 171450 h 779928"/>
                  <a:gd name="connsiteX44" fmla="*/ 2175042 w 2574632"/>
                  <a:gd name="connsiteY44" fmla="*/ 216694 h 779928"/>
                  <a:gd name="connsiteX45" fmla="*/ 2244099 w 2574632"/>
                  <a:gd name="connsiteY45" fmla="*/ 219075 h 779928"/>
                  <a:gd name="connsiteX46" fmla="*/ 2298867 w 2574632"/>
                  <a:gd name="connsiteY46" fmla="*/ 195263 h 779928"/>
                  <a:gd name="connsiteX47" fmla="*/ 2348874 w 2574632"/>
                  <a:gd name="connsiteY47" fmla="*/ 150019 h 779928"/>
                  <a:gd name="connsiteX48" fmla="*/ 2377449 w 2574632"/>
                  <a:gd name="connsiteY48" fmla="*/ 111919 h 779928"/>
                  <a:gd name="connsiteX49" fmla="*/ 2446505 w 2574632"/>
                  <a:gd name="connsiteY49" fmla="*/ 57150 h 779928"/>
                  <a:gd name="connsiteX50" fmla="*/ 2467936 w 2574632"/>
                  <a:gd name="connsiteY50" fmla="*/ 33338 h 779928"/>
                  <a:gd name="connsiteX51" fmla="*/ 2567949 w 2574632"/>
                  <a:gd name="connsiteY51" fmla="*/ 42863 h 779928"/>
                  <a:gd name="connsiteX52" fmla="*/ 2574632 w 2574632"/>
                  <a:gd name="connsiteY52" fmla="*/ 103924 h 779928"/>
                  <a:gd name="connsiteX53" fmla="*/ 2482224 w 2574632"/>
                  <a:gd name="connsiteY53" fmla="*/ 154782 h 779928"/>
                  <a:gd name="connsiteX54" fmla="*/ 2382211 w 2574632"/>
                  <a:gd name="connsiteY54" fmla="*/ 235744 h 779928"/>
                  <a:gd name="connsiteX55" fmla="*/ 2351255 w 2574632"/>
                  <a:gd name="connsiteY55" fmla="*/ 269082 h 779928"/>
                  <a:gd name="connsiteX56" fmla="*/ 2317917 w 2574632"/>
                  <a:gd name="connsiteY56" fmla="*/ 288132 h 779928"/>
                  <a:gd name="connsiteX57" fmla="*/ 2196474 w 2574632"/>
                  <a:gd name="connsiteY57" fmla="*/ 300038 h 779928"/>
                  <a:gd name="connsiteX58" fmla="*/ 2105986 w 2574632"/>
                  <a:gd name="connsiteY58" fmla="*/ 269082 h 779928"/>
                  <a:gd name="connsiteX59" fmla="*/ 2048836 w 2574632"/>
                  <a:gd name="connsiteY59" fmla="*/ 238125 h 779928"/>
                  <a:gd name="connsiteX60" fmla="*/ 2027405 w 2574632"/>
                  <a:gd name="connsiteY60" fmla="*/ 211932 h 779928"/>
                  <a:gd name="connsiteX61" fmla="*/ 1972636 w 2574632"/>
                  <a:gd name="connsiteY61" fmla="*/ 264319 h 779928"/>
                  <a:gd name="connsiteX62" fmla="*/ 1920249 w 2574632"/>
                  <a:gd name="connsiteY62" fmla="*/ 302419 h 779928"/>
                  <a:gd name="connsiteX63" fmla="*/ 1848811 w 2574632"/>
                  <a:gd name="connsiteY63" fmla="*/ 357188 h 779928"/>
                  <a:gd name="connsiteX64" fmla="*/ 1760705 w 2574632"/>
                  <a:gd name="connsiteY64" fmla="*/ 388144 h 779928"/>
                  <a:gd name="connsiteX65" fmla="*/ 1686886 w 2574632"/>
                  <a:gd name="connsiteY65" fmla="*/ 388144 h 779928"/>
                  <a:gd name="connsiteX66" fmla="*/ 1622592 w 2574632"/>
                  <a:gd name="connsiteY66" fmla="*/ 371475 h 779928"/>
                  <a:gd name="connsiteX67" fmla="*/ 1553536 w 2574632"/>
                  <a:gd name="connsiteY67" fmla="*/ 300038 h 779928"/>
                  <a:gd name="connsiteX68" fmla="*/ 1508292 w 2574632"/>
                  <a:gd name="connsiteY68" fmla="*/ 238125 h 779928"/>
                  <a:gd name="connsiteX69" fmla="*/ 1458286 w 2574632"/>
                  <a:gd name="connsiteY69" fmla="*/ 180975 h 779928"/>
                  <a:gd name="connsiteX70" fmla="*/ 1424949 w 2574632"/>
                  <a:gd name="connsiteY70" fmla="*/ 140494 h 779928"/>
                  <a:gd name="connsiteX71" fmla="*/ 1403517 w 2574632"/>
                  <a:gd name="connsiteY71" fmla="*/ 109538 h 779928"/>
                  <a:gd name="connsiteX72" fmla="*/ 1367799 w 2574632"/>
                  <a:gd name="connsiteY72" fmla="*/ 123825 h 779928"/>
                  <a:gd name="connsiteX73" fmla="*/ 1334460 w 2574632"/>
                  <a:gd name="connsiteY73" fmla="*/ 147639 h 779928"/>
                  <a:gd name="connsiteX74" fmla="*/ 1267786 w 2574632"/>
                  <a:gd name="connsiteY74" fmla="*/ 121444 h 779928"/>
                  <a:gd name="connsiteX75" fmla="*/ 1234449 w 2574632"/>
                  <a:gd name="connsiteY75" fmla="*/ 92869 h 779928"/>
                  <a:gd name="connsiteX76" fmla="*/ 1182061 w 2574632"/>
                  <a:gd name="connsiteY76" fmla="*/ 133350 h 779928"/>
                  <a:gd name="connsiteX77" fmla="*/ 1139199 w 2574632"/>
                  <a:gd name="connsiteY77" fmla="*/ 242888 h 779928"/>
                  <a:gd name="connsiteX78" fmla="*/ 1089192 w 2574632"/>
                  <a:gd name="connsiteY78" fmla="*/ 335757 h 779928"/>
                  <a:gd name="connsiteX79" fmla="*/ 1017755 w 2574632"/>
                  <a:gd name="connsiteY79" fmla="*/ 428625 h 779928"/>
                  <a:gd name="connsiteX80" fmla="*/ 960605 w 2574632"/>
                  <a:gd name="connsiteY80" fmla="*/ 481013 h 779928"/>
                  <a:gd name="connsiteX81" fmla="*/ 882024 w 2574632"/>
                  <a:gd name="connsiteY81" fmla="*/ 523875 h 779928"/>
                  <a:gd name="connsiteX82" fmla="*/ 774867 w 2574632"/>
                  <a:gd name="connsiteY82" fmla="*/ 531019 h 779928"/>
                  <a:gd name="connsiteX83" fmla="*/ 703430 w 2574632"/>
                  <a:gd name="connsiteY83" fmla="*/ 531019 h 779928"/>
                  <a:gd name="connsiteX84" fmla="*/ 634374 w 2574632"/>
                  <a:gd name="connsiteY84" fmla="*/ 569119 h 779928"/>
                  <a:gd name="connsiteX85" fmla="*/ 565317 w 2574632"/>
                  <a:gd name="connsiteY85" fmla="*/ 652463 h 779928"/>
                  <a:gd name="connsiteX86" fmla="*/ 503405 w 2574632"/>
                  <a:gd name="connsiteY86" fmla="*/ 711994 h 779928"/>
                  <a:gd name="connsiteX87" fmla="*/ 446255 w 2574632"/>
                  <a:gd name="connsiteY87" fmla="*/ 721519 h 779928"/>
                  <a:gd name="connsiteX88" fmla="*/ 362911 w 2574632"/>
                  <a:gd name="connsiteY88" fmla="*/ 721519 h 779928"/>
                  <a:gd name="connsiteX89" fmla="*/ 305761 w 2574632"/>
                  <a:gd name="connsiteY89" fmla="*/ 728663 h 779928"/>
                  <a:gd name="connsiteX90" fmla="*/ 264819 w 2574632"/>
                  <a:gd name="connsiteY90" fmla="*/ 741987 h 779928"/>
                  <a:gd name="connsiteX91" fmla="*/ 189079 w 2574632"/>
                  <a:gd name="connsiteY91" fmla="*/ 741504 h 779928"/>
                  <a:gd name="connsiteX92" fmla="*/ 131469 w 2574632"/>
                  <a:gd name="connsiteY92" fmla="*/ 730071 h 779928"/>
                  <a:gd name="connsiteX93" fmla="*/ 78580 w 2574632"/>
                  <a:gd name="connsiteY93" fmla="*/ 746741 h 779928"/>
                  <a:gd name="connsiteX94" fmla="*/ 0 w 2574632"/>
                  <a:gd name="connsiteY94" fmla="*/ 777679 h 779928"/>
                  <a:gd name="connsiteX95" fmla="*/ 1422 w 2574632"/>
                  <a:gd name="connsiteY95" fmla="*/ 648619 h 779928"/>
                  <a:gd name="connsiteX0" fmla="*/ 0 w 2573210"/>
                  <a:gd name="connsiteY0" fmla="*/ 648619 h 770757"/>
                  <a:gd name="connsiteX1" fmla="*/ 74319 w 2573210"/>
                  <a:gd name="connsiteY1" fmla="*/ 631967 h 770757"/>
                  <a:gd name="connsiteX2" fmla="*/ 112879 w 2573210"/>
                  <a:gd name="connsiteY2" fmla="*/ 627214 h 770757"/>
                  <a:gd name="connsiteX3" fmla="*/ 141454 w 2573210"/>
                  <a:gd name="connsiteY3" fmla="*/ 608638 h 770757"/>
                  <a:gd name="connsiteX4" fmla="*/ 185277 w 2573210"/>
                  <a:gd name="connsiteY4" fmla="*/ 633413 h 770757"/>
                  <a:gd name="connsiteX5" fmla="*/ 225757 w 2573210"/>
                  <a:gd name="connsiteY5" fmla="*/ 647700 h 770757"/>
                  <a:gd name="connsiteX6" fmla="*/ 275764 w 2573210"/>
                  <a:gd name="connsiteY6" fmla="*/ 607219 h 770757"/>
                  <a:gd name="connsiteX7" fmla="*/ 321008 w 2573210"/>
                  <a:gd name="connsiteY7" fmla="*/ 588169 h 770757"/>
                  <a:gd name="connsiteX8" fmla="*/ 359108 w 2573210"/>
                  <a:gd name="connsiteY8" fmla="*/ 592932 h 770757"/>
                  <a:gd name="connsiteX9" fmla="*/ 401970 w 2573210"/>
                  <a:gd name="connsiteY9" fmla="*/ 602457 h 770757"/>
                  <a:gd name="connsiteX10" fmla="*/ 435308 w 2573210"/>
                  <a:gd name="connsiteY10" fmla="*/ 607219 h 770757"/>
                  <a:gd name="connsiteX11" fmla="*/ 475789 w 2573210"/>
                  <a:gd name="connsiteY11" fmla="*/ 595313 h 770757"/>
                  <a:gd name="connsiteX12" fmla="*/ 509126 w 2573210"/>
                  <a:gd name="connsiteY12" fmla="*/ 571500 h 770757"/>
                  <a:gd name="connsiteX13" fmla="*/ 547227 w 2573210"/>
                  <a:gd name="connsiteY13" fmla="*/ 535782 h 770757"/>
                  <a:gd name="connsiteX14" fmla="*/ 578183 w 2573210"/>
                  <a:gd name="connsiteY14" fmla="*/ 495300 h 770757"/>
                  <a:gd name="connsiteX15" fmla="*/ 613902 w 2573210"/>
                  <a:gd name="connsiteY15" fmla="*/ 464344 h 770757"/>
                  <a:gd name="connsiteX16" fmla="*/ 659145 w 2573210"/>
                  <a:gd name="connsiteY16" fmla="*/ 435769 h 770757"/>
                  <a:gd name="connsiteX17" fmla="*/ 724923 w 2573210"/>
                  <a:gd name="connsiteY17" fmla="*/ 415853 h 770757"/>
                  <a:gd name="connsiteX18" fmla="*/ 764415 w 2573210"/>
                  <a:gd name="connsiteY18" fmla="*/ 435522 h 770757"/>
                  <a:gd name="connsiteX19" fmla="*/ 804402 w 2573210"/>
                  <a:gd name="connsiteY19" fmla="*/ 440532 h 770757"/>
                  <a:gd name="connsiteX20" fmla="*/ 897270 w 2573210"/>
                  <a:gd name="connsiteY20" fmla="*/ 428626 h 770757"/>
                  <a:gd name="connsiteX21" fmla="*/ 947277 w 2573210"/>
                  <a:gd name="connsiteY21" fmla="*/ 392907 h 770757"/>
                  <a:gd name="connsiteX22" fmla="*/ 1002045 w 2573210"/>
                  <a:gd name="connsiteY22" fmla="*/ 333375 h 770757"/>
                  <a:gd name="connsiteX23" fmla="*/ 1054433 w 2573210"/>
                  <a:gd name="connsiteY23" fmla="*/ 238125 h 770757"/>
                  <a:gd name="connsiteX24" fmla="*/ 1102058 w 2573210"/>
                  <a:gd name="connsiteY24" fmla="*/ 159544 h 770757"/>
                  <a:gd name="connsiteX25" fmla="*/ 1130633 w 2573210"/>
                  <a:gd name="connsiteY25" fmla="*/ 80963 h 770757"/>
                  <a:gd name="connsiteX26" fmla="*/ 1159208 w 2573210"/>
                  <a:gd name="connsiteY26" fmla="*/ 30957 h 770757"/>
                  <a:gd name="connsiteX27" fmla="*/ 1173495 w 2573210"/>
                  <a:gd name="connsiteY27" fmla="*/ 0 h 770757"/>
                  <a:gd name="connsiteX28" fmla="*/ 1252077 w 2573210"/>
                  <a:gd name="connsiteY28" fmla="*/ 11907 h 770757"/>
                  <a:gd name="connsiteX29" fmla="*/ 1318752 w 2573210"/>
                  <a:gd name="connsiteY29" fmla="*/ 23813 h 770757"/>
                  <a:gd name="connsiteX30" fmla="*/ 1368758 w 2573210"/>
                  <a:gd name="connsiteY30" fmla="*/ 38100 h 770757"/>
                  <a:gd name="connsiteX31" fmla="*/ 1464008 w 2573210"/>
                  <a:gd name="connsiteY31" fmla="*/ 38100 h 770757"/>
                  <a:gd name="connsiteX32" fmla="*/ 1499727 w 2573210"/>
                  <a:gd name="connsiteY32" fmla="*/ 104775 h 770757"/>
                  <a:gd name="connsiteX33" fmla="*/ 1540208 w 2573210"/>
                  <a:gd name="connsiteY33" fmla="*/ 145257 h 770757"/>
                  <a:gd name="connsiteX34" fmla="*/ 1635458 w 2573210"/>
                  <a:gd name="connsiteY34" fmla="*/ 233363 h 770757"/>
                  <a:gd name="connsiteX35" fmla="*/ 1709277 w 2573210"/>
                  <a:gd name="connsiteY35" fmla="*/ 288132 h 770757"/>
                  <a:gd name="connsiteX36" fmla="*/ 1740233 w 2573210"/>
                  <a:gd name="connsiteY36" fmla="*/ 288132 h 770757"/>
                  <a:gd name="connsiteX37" fmla="*/ 1814052 w 2573210"/>
                  <a:gd name="connsiteY37" fmla="*/ 269082 h 770757"/>
                  <a:gd name="connsiteX38" fmla="*/ 1866439 w 2573210"/>
                  <a:gd name="connsiteY38" fmla="*/ 219075 h 770757"/>
                  <a:gd name="connsiteX39" fmla="*/ 1952164 w 2573210"/>
                  <a:gd name="connsiteY39" fmla="*/ 154782 h 770757"/>
                  <a:gd name="connsiteX40" fmla="*/ 1990264 w 2573210"/>
                  <a:gd name="connsiteY40" fmla="*/ 126207 h 770757"/>
                  <a:gd name="connsiteX41" fmla="*/ 2023602 w 2573210"/>
                  <a:gd name="connsiteY41" fmla="*/ 90488 h 770757"/>
                  <a:gd name="connsiteX42" fmla="*/ 2083133 w 2573210"/>
                  <a:gd name="connsiteY42" fmla="*/ 133350 h 770757"/>
                  <a:gd name="connsiteX43" fmla="*/ 2114089 w 2573210"/>
                  <a:gd name="connsiteY43" fmla="*/ 171450 h 770757"/>
                  <a:gd name="connsiteX44" fmla="*/ 2173620 w 2573210"/>
                  <a:gd name="connsiteY44" fmla="*/ 216694 h 770757"/>
                  <a:gd name="connsiteX45" fmla="*/ 2242677 w 2573210"/>
                  <a:gd name="connsiteY45" fmla="*/ 219075 h 770757"/>
                  <a:gd name="connsiteX46" fmla="*/ 2297445 w 2573210"/>
                  <a:gd name="connsiteY46" fmla="*/ 195263 h 770757"/>
                  <a:gd name="connsiteX47" fmla="*/ 2347452 w 2573210"/>
                  <a:gd name="connsiteY47" fmla="*/ 150019 h 770757"/>
                  <a:gd name="connsiteX48" fmla="*/ 2376027 w 2573210"/>
                  <a:gd name="connsiteY48" fmla="*/ 111919 h 770757"/>
                  <a:gd name="connsiteX49" fmla="*/ 2445083 w 2573210"/>
                  <a:gd name="connsiteY49" fmla="*/ 57150 h 770757"/>
                  <a:gd name="connsiteX50" fmla="*/ 2466514 w 2573210"/>
                  <a:gd name="connsiteY50" fmla="*/ 33338 h 770757"/>
                  <a:gd name="connsiteX51" fmla="*/ 2566527 w 2573210"/>
                  <a:gd name="connsiteY51" fmla="*/ 42863 h 770757"/>
                  <a:gd name="connsiteX52" fmla="*/ 2573210 w 2573210"/>
                  <a:gd name="connsiteY52" fmla="*/ 103924 h 770757"/>
                  <a:gd name="connsiteX53" fmla="*/ 2480802 w 2573210"/>
                  <a:gd name="connsiteY53" fmla="*/ 154782 h 770757"/>
                  <a:gd name="connsiteX54" fmla="*/ 2380789 w 2573210"/>
                  <a:gd name="connsiteY54" fmla="*/ 235744 h 770757"/>
                  <a:gd name="connsiteX55" fmla="*/ 2349833 w 2573210"/>
                  <a:gd name="connsiteY55" fmla="*/ 269082 h 770757"/>
                  <a:gd name="connsiteX56" fmla="*/ 2316495 w 2573210"/>
                  <a:gd name="connsiteY56" fmla="*/ 288132 h 770757"/>
                  <a:gd name="connsiteX57" fmla="*/ 2195052 w 2573210"/>
                  <a:gd name="connsiteY57" fmla="*/ 300038 h 770757"/>
                  <a:gd name="connsiteX58" fmla="*/ 2104564 w 2573210"/>
                  <a:gd name="connsiteY58" fmla="*/ 269082 h 770757"/>
                  <a:gd name="connsiteX59" fmla="*/ 2047414 w 2573210"/>
                  <a:gd name="connsiteY59" fmla="*/ 238125 h 770757"/>
                  <a:gd name="connsiteX60" fmla="*/ 2025983 w 2573210"/>
                  <a:gd name="connsiteY60" fmla="*/ 211932 h 770757"/>
                  <a:gd name="connsiteX61" fmla="*/ 1971214 w 2573210"/>
                  <a:gd name="connsiteY61" fmla="*/ 264319 h 770757"/>
                  <a:gd name="connsiteX62" fmla="*/ 1918827 w 2573210"/>
                  <a:gd name="connsiteY62" fmla="*/ 302419 h 770757"/>
                  <a:gd name="connsiteX63" fmla="*/ 1847389 w 2573210"/>
                  <a:gd name="connsiteY63" fmla="*/ 357188 h 770757"/>
                  <a:gd name="connsiteX64" fmla="*/ 1759283 w 2573210"/>
                  <a:gd name="connsiteY64" fmla="*/ 388144 h 770757"/>
                  <a:gd name="connsiteX65" fmla="*/ 1685464 w 2573210"/>
                  <a:gd name="connsiteY65" fmla="*/ 388144 h 770757"/>
                  <a:gd name="connsiteX66" fmla="*/ 1621170 w 2573210"/>
                  <a:gd name="connsiteY66" fmla="*/ 371475 h 770757"/>
                  <a:gd name="connsiteX67" fmla="*/ 1552114 w 2573210"/>
                  <a:gd name="connsiteY67" fmla="*/ 300038 h 770757"/>
                  <a:gd name="connsiteX68" fmla="*/ 1506870 w 2573210"/>
                  <a:gd name="connsiteY68" fmla="*/ 238125 h 770757"/>
                  <a:gd name="connsiteX69" fmla="*/ 1456864 w 2573210"/>
                  <a:gd name="connsiteY69" fmla="*/ 180975 h 770757"/>
                  <a:gd name="connsiteX70" fmla="*/ 1423527 w 2573210"/>
                  <a:gd name="connsiteY70" fmla="*/ 140494 h 770757"/>
                  <a:gd name="connsiteX71" fmla="*/ 1402095 w 2573210"/>
                  <a:gd name="connsiteY71" fmla="*/ 109538 h 770757"/>
                  <a:gd name="connsiteX72" fmla="*/ 1366377 w 2573210"/>
                  <a:gd name="connsiteY72" fmla="*/ 123825 h 770757"/>
                  <a:gd name="connsiteX73" fmla="*/ 1333038 w 2573210"/>
                  <a:gd name="connsiteY73" fmla="*/ 147639 h 770757"/>
                  <a:gd name="connsiteX74" fmla="*/ 1266364 w 2573210"/>
                  <a:gd name="connsiteY74" fmla="*/ 121444 h 770757"/>
                  <a:gd name="connsiteX75" fmla="*/ 1233027 w 2573210"/>
                  <a:gd name="connsiteY75" fmla="*/ 92869 h 770757"/>
                  <a:gd name="connsiteX76" fmla="*/ 1180639 w 2573210"/>
                  <a:gd name="connsiteY76" fmla="*/ 133350 h 770757"/>
                  <a:gd name="connsiteX77" fmla="*/ 1137777 w 2573210"/>
                  <a:gd name="connsiteY77" fmla="*/ 242888 h 770757"/>
                  <a:gd name="connsiteX78" fmla="*/ 1087770 w 2573210"/>
                  <a:gd name="connsiteY78" fmla="*/ 335757 h 770757"/>
                  <a:gd name="connsiteX79" fmla="*/ 1016333 w 2573210"/>
                  <a:gd name="connsiteY79" fmla="*/ 428625 h 770757"/>
                  <a:gd name="connsiteX80" fmla="*/ 959183 w 2573210"/>
                  <a:gd name="connsiteY80" fmla="*/ 481013 h 770757"/>
                  <a:gd name="connsiteX81" fmla="*/ 880602 w 2573210"/>
                  <a:gd name="connsiteY81" fmla="*/ 523875 h 770757"/>
                  <a:gd name="connsiteX82" fmla="*/ 773445 w 2573210"/>
                  <a:gd name="connsiteY82" fmla="*/ 531019 h 770757"/>
                  <a:gd name="connsiteX83" fmla="*/ 702008 w 2573210"/>
                  <a:gd name="connsiteY83" fmla="*/ 531019 h 770757"/>
                  <a:gd name="connsiteX84" fmla="*/ 632952 w 2573210"/>
                  <a:gd name="connsiteY84" fmla="*/ 569119 h 770757"/>
                  <a:gd name="connsiteX85" fmla="*/ 563895 w 2573210"/>
                  <a:gd name="connsiteY85" fmla="*/ 652463 h 770757"/>
                  <a:gd name="connsiteX86" fmla="*/ 501983 w 2573210"/>
                  <a:gd name="connsiteY86" fmla="*/ 711994 h 770757"/>
                  <a:gd name="connsiteX87" fmla="*/ 444833 w 2573210"/>
                  <a:gd name="connsiteY87" fmla="*/ 721519 h 770757"/>
                  <a:gd name="connsiteX88" fmla="*/ 361489 w 2573210"/>
                  <a:gd name="connsiteY88" fmla="*/ 721519 h 770757"/>
                  <a:gd name="connsiteX89" fmla="*/ 304339 w 2573210"/>
                  <a:gd name="connsiteY89" fmla="*/ 728663 h 770757"/>
                  <a:gd name="connsiteX90" fmla="*/ 263397 w 2573210"/>
                  <a:gd name="connsiteY90" fmla="*/ 741987 h 770757"/>
                  <a:gd name="connsiteX91" fmla="*/ 187657 w 2573210"/>
                  <a:gd name="connsiteY91" fmla="*/ 741504 h 770757"/>
                  <a:gd name="connsiteX92" fmla="*/ 130047 w 2573210"/>
                  <a:gd name="connsiteY92" fmla="*/ 730071 h 770757"/>
                  <a:gd name="connsiteX93" fmla="*/ 77158 w 2573210"/>
                  <a:gd name="connsiteY93" fmla="*/ 746741 h 770757"/>
                  <a:gd name="connsiteX94" fmla="*/ 8603 w 2573210"/>
                  <a:gd name="connsiteY94" fmla="*/ 767671 h 770757"/>
                  <a:gd name="connsiteX95" fmla="*/ 0 w 2573210"/>
                  <a:gd name="connsiteY95" fmla="*/ 648619 h 770757"/>
                  <a:gd name="connsiteX0" fmla="*/ 0 w 2573210"/>
                  <a:gd name="connsiteY0" fmla="*/ 648619 h 770757"/>
                  <a:gd name="connsiteX1" fmla="*/ 74319 w 2573210"/>
                  <a:gd name="connsiteY1" fmla="*/ 631967 h 770757"/>
                  <a:gd name="connsiteX2" fmla="*/ 112879 w 2573210"/>
                  <a:gd name="connsiteY2" fmla="*/ 617207 h 770757"/>
                  <a:gd name="connsiteX3" fmla="*/ 141454 w 2573210"/>
                  <a:gd name="connsiteY3" fmla="*/ 608638 h 770757"/>
                  <a:gd name="connsiteX4" fmla="*/ 185277 w 2573210"/>
                  <a:gd name="connsiteY4" fmla="*/ 633413 h 770757"/>
                  <a:gd name="connsiteX5" fmla="*/ 225757 w 2573210"/>
                  <a:gd name="connsiteY5" fmla="*/ 647700 h 770757"/>
                  <a:gd name="connsiteX6" fmla="*/ 275764 w 2573210"/>
                  <a:gd name="connsiteY6" fmla="*/ 607219 h 770757"/>
                  <a:gd name="connsiteX7" fmla="*/ 321008 w 2573210"/>
                  <a:gd name="connsiteY7" fmla="*/ 588169 h 770757"/>
                  <a:gd name="connsiteX8" fmla="*/ 359108 w 2573210"/>
                  <a:gd name="connsiteY8" fmla="*/ 592932 h 770757"/>
                  <a:gd name="connsiteX9" fmla="*/ 401970 w 2573210"/>
                  <a:gd name="connsiteY9" fmla="*/ 602457 h 770757"/>
                  <a:gd name="connsiteX10" fmla="*/ 435308 w 2573210"/>
                  <a:gd name="connsiteY10" fmla="*/ 607219 h 770757"/>
                  <a:gd name="connsiteX11" fmla="*/ 475789 w 2573210"/>
                  <a:gd name="connsiteY11" fmla="*/ 595313 h 770757"/>
                  <a:gd name="connsiteX12" fmla="*/ 509126 w 2573210"/>
                  <a:gd name="connsiteY12" fmla="*/ 571500 h 770757"/>
                  <a:gd name="connsiteX13" fmla="*/ 547227 w 2573210"/>
                  <a:gd name="connsiteY13" fmla="*/ 535782 h 770757"/>
                  <a:gd name="connsiteX14" fmla="*/ 578183 w 2573210"/>
                  <a:gd name="connsiteY14" fmla="*/ 495300 h 770757"/>
                  <a:gd name="connsiteX15" fmla="*/ 613902 w 2573210"/>
                  <a:gd name="connsiteY15" fmla="*/ 464344 h 770757"/>
                  <a:gd name="connsiteX16" fmla="*/ 659145 w 2573210"/>
                  <a:gd name="connsiteY16" fmla="*/ 435769 h 770757"/>
                  <a:gd name="connsiteX17" fmla="*/ 724923 w 2573210"/>
                  <a:gd name="connsiteY17" fmla="*/ 415853 h 770757"/>
                  <a:gd name="connsiteX18" fmla="*/ 764415 w 2573210"/>
                  <a:gd name="connsiteY18" fmla="*/ 435522 h 770757"/>
                  <a:gd name="connsiteX19" fmla="*/ 804402 w 2573210"/>
                  <a:gd name="connsiteY19" fmla="*/ 440532 h 770757"/>
                  <a:gd name="connsiteX20" fmla="*/ 897270 w 2573210"/>
                  <a:gd name="connsiteY20" fmla="*/ 428626 h 770757"/>
                  <a:gd name="connsiteX21" fmla="*/ 947277 w 2573210"/>
                  <a:gd name="connsiteY21" fmla="*/ 392907 h 770757"/>
                  <a:gd name="connsiteX22" fmla="*/ 1002045 w 2573210"/>
                  <a:gd name="connsiteY22" fmla="*/ 333375 h 770757"/>
                  <a:gd name="connsiteX23" fmla="*/ 1054433 w 2573210"/>
                  <a:gd name="connsiteY23" fmla="*/ 238125 h 770757"/>
                  <a:gd name="connsiteX24" fmla="*/ 1102058 w 2573210"/>
                  <a:gd name="connsiteY24" fmla="*/ 159544 h 770757"/>
                  <a:gd name="connsiteX25" fmla="*/ 1130633 w 2573210"/>
                  <a:gd name="connsiteY25" fmla="*/ 80963 h 770757"/>
                  <a:gd name="connsiteX26" fmla="*/ 1159208 w 2573210"/>
                  <a:gd name="connsiteY26" fmla="*/ 30957 h 770757"/>
                  <a:gd name="connsiteX27" fmla="*/ 1173495 w 2573210"/>
                  <a:gd name="connsiteY27" fmla="*/ 0 h 770757"/>
                  <a:gd name="connsiteX28" fmla="*/ 1252077 w 2573210"/>
                  <a:gd name="connsiteY28" fmla="*/ 11907 h 770757"/>
                  <a:gd name="connsiteX29" fmla="*/ 1318752 w 2573210"/>
                  <a:gd name="connsiteY29" fmla="*/ 23813 h 770757"/>
                  <a:gd name="connsiteX30" fmla="*/ 1368758 w 2573210"/>
                  <a:gd name="connsiteY30" fmla="*/ 38100 h 770757"/>
                  <a:gd name="connsiteX31" fmla="*/ 1464008 w 2573210"/>
                  <a:gd name="connsiteY31" fmla="*/ 38100 h 770757"/>
                  <a:gd name="connsiteX32" fmla="*/ 1499727 w 2573210"/>
                  <a:gd name="connsiteY32" fmla="*/ 104775 h 770757"/>
                  <a:gd name="connsiteX33" fmla="*/ 1540208 w 2573210"/>
                  <a:gd name="connsiteY33" fmla="*/ 145257 h 770757"/>
                  <a:gd name="connsiteX34" fmla="*/ 1635458 w 2573210"/>
                  <a:gd name="connsiteY34" fmla="*/ 233363 h 770757"/>
                  <a:gd name="connsiteX35" fmla="*/ 1709277 w 2573210"/>
                  <a:gd name="connsiteY35" fmla="*/ 288132 h 770757"/>
                  <a:gd name="connsiteX36" fmla="*/ 1740233 w 2573210"/>
                  <a:gd name="connsiteY36" fmla="*/ 288132 h 770757"/>
                  <a:gd name="connsiteX37" fmla="*/ 1814052 w 2573210"/>
                  <a:gd name="connsiteY37" fmla="*/ 269082 h 770757"/>
                  <a:gd name="connsiteX38" fmla="*/ 1866439 w 2573210"/>
                  <a:gd name="connsiteY38" fmla="*/ 219075 h 770757"/>
                  <a:gd name="connsiteX39" fmla="*/ 1952164 w 2573210"/>
                  <a:gd name="connsiteY39" fmla="*/ 154782 h 770757"/>
                  <a:gd name="connsiteX40" fmla="*/ 1990264 w 2573210"/>
                  <a:gd name="connsiteY40" fmla="*/ 126207 h 770757"/>
                  <a:gd name="connsiteX41" fmla="*/ 2023602 w 2573210"/>
                  <a:gd name="connsiteY41" fmla="*/ 90488 h 770757"/>
                  <a:gd name="connsiteX42" fmla="*/ 2083133 w 2573210"/>
                  <a:gd name="connsiteY42" fmla="*/ 133350 h 770757"/>
                  <a:gd name="connsiteX43" fmla="*/ 2114089 w 2573210"/>
                  <a:gd name="connsiteY43" fmla="*/ 171450 h 770757"/>
                  <a:gd name="connsiteX44" fmla="*/ 2173620 w 2573210"/>
                  <a:gd name="connsiteY44" fmla="*/ 216694 h 770757"/>
                  <a:gd name="connsiteX45" fmla="*/ 2242677 w 2573210"/>
                  <a:gd name="connsiteY45" fmla="*/ 219075 h 770757"/>
                  <a:gd name="connsiteX46" fmla="*/ 2297445 w 2573210"/>
                  <a:gd name="connsiteY46" fmla="*/ 195263 h 770757"/>
                  <a:gd name="connsiteX47" fmla="*/ 2347452 w 2573210"/>
                  <a:gd name="connsiteY47" fmla="*/ 150019 h 770757"/>
                  <a:gd name="connsiteX48" fmla="*/ 2376027 w 2573210"/>
                  <a:gd name="connsiteY48" fmla="*/ 111919 h 770757"/>
                  <a:gd name="connsiteX49" fmla="*/ 2445083 w 2573210"/>
                  <a:gd name="connsiteY49" fmla="*/ 57150 h 770757"/>
                  <a:gd name="connsiteX50" fmla="*/ 2466514 w 2573210"/>
                  <a:gd name="connsiteY50" fmla="*/ 33338 h 770757"/>
                  <a:gd name="connsiteX51" fmla="*/ 2566527 w 2573210"/>
                  <a:gd name="connsiteY51" fmla="*/ 42863 h 770757"/>
                  <a:gd name="connsiteX52" fmla="*/ 2573210 w 2573210"/>
                  <a:gd name="connsiteY52" fmla="*/ 103924 h 770757"/>
                  <a:gd name="connsiteX53" fmla="*/ 2480802 w 2573210"/>
                  <a:gd name="connsiteY53" fmla="*/ 154782 h 770757"/>
                  <a:gd name="connsiteX54" fmla="*/ 2380789 w 2573210"/>
                  <a:gd name="connsiteY54" fmla="*/ 235744 h 770757"/>
                  <a:gd name="connsiteX55" fmla="*/ 2349833 w 2573210"/>
                  <a:gd name="connsiteY55" fmla="*/ 269082 h 770757"/>
                  <a:gd name="connsiteX56" fmla="*/ 2316495 w 2573210"/>
                  <a:gd name="connsiteY56" fmla="*/ 288132 h 770757"/>
                  <a:gd name="connsiteX57" fmla="*/ 2195052 w 2573210"/>
                  <a:gd name="connsiteY57" fmla="*/ 300038 h 770757"/>
                  <a:gd name="connsiteX58" fmla="*/ 2104564 w 2573210"/>
                  <a:gd name="connsiteY58" fmla="*/ 269082 h 770757"/>
                  <a:gd name="connsiteX59" fmla="*/ 2047414 w 2573210"/>
                  <a:gd name="connsiteY59" fmla="*/ 238125 h 770757"/>
                  <a:gd name="connsiteX60" fmla="*/ 2025983 w 2573210"/>
                  <a:gd name="connsiteY60" fmla="*/ 211932 h 770757"/>
                  <a:gd name="connsiteX61" fmla="*/ 1971214 w 2573210"/>
                  <a:gd name="connsiteY61" fmla="*/ 264319 h 770757"/>
                  <a:gd name="connsiteX62" fmla="*/ 1918827 w 2573210"/>
                  <a:gd name="connsiteY62" fmla="*/ 302419 h 770757"/>
                  <a:gd name="connsiteX63" fmla="*/ 1847389 w 2573210"/>
                  <a:gd name="connsiteY63" fmla="*/ 357188 h 770757"/>
                  <a:gd name="connsiteX64" fmla="*/ 1759283 w 2573210"/>
                  <a:gd name="connsiteY64" fmla="*/ 388144 h 770757"/>
                  <a:gd name="connsiteX65" fmla="*/ 1685464 w 2573210"/>
                  <a:gd name="connsiteY65" fmla="*/ 388144 h 770757"/>
                  <a:gd name="connsiteX66" fmla="*/ 1621170 w 2573210"/>
                  <a:gd name="connsiteY66" fmla="*/ 371475 h 770757"/>
                  <a:gd name="connsiteX67" fmla="*/ 1552114 w 2573210"/>
                  <a:gd name="connsiteY67" fmla="*/ 300038 h 770757"/>
                  <a:gd name="connsiteX68" fmla="*/ 1506870 w 2573210"/>
                  <a:gd name="connsiteY68" fmla="*/ 238125 h 770757"/>
                  <a:gd name="connsiteX69" fmla="*/ 1456864 w 2573210"/>
                  <a:gd name="connsiteY69" fmla="*/ 180975 h 770757"/>
                  <a:gd name="connsiteX70" fmla="*/ 1423527 w 2573210"/>
                  <a:gd name="connsiteY70" fmla="*/ 140494 h 770757"/>
                  <a:gd name="connsiteX71" fmla="*/ 1402095 w 2573210"/>
                  <a:gd name="connsiteY71" fmla="*/ 109538 h 770757"/>
                  <a:gd name="connsiteX72" fmla="*/ 1366377 w 2573210"/>
                  <a:gd name="connsiteY72" fmla="*/ 123825 h 770757"/>
                  <a:gd name="connsiteX73" fmla="*/ 1333038 w 2573210"/>
                  <a:gd name="connsiteY73" fmla="*/ 147639 h 770757"/>
                  <a:gd name="connsiteX74" fmla="*/ 1266364 w 2573210"/>
                  <a:gd name="connsiteY74" fmla="*/ 121444 h 770757"/>
                  <a:gd name="connsiteX75" fmla="*/ 1233027 w 2573210"/>
                  <a:gd name="connsiteY75" fmla="*/ 92869 h 770757"/>
                  <a:gd name="connsiteX76" fmla="*/ 1180639 w 2573210"/>
                  <a:gd name="connsiteY76" fmla="*/ 133350 h 770757"/>
                  <a:gd name="connsiteX77" fmla="*/ 1137777 w 2573210"/>
                  <a:gd name="connsiteY77" fmla="*/ 242888 h 770757"/>
                  <a:gd name="connsiteX78" fmla="*/ 1087770 w 2573210"/>
                  <a:gd name="connsiteY78" fmla="*/ 335757 h 770757"/>
                  <a:gd name="connsiteX79" fmla="*/ 1016333 w 2573210"/>
                  <a:gd name="connsiteY79" fmla="*/ 428625 h 770757"/>
                  <a:gd name="connsiteX80" fmla="*/ 959183 w 2573210"/>
                  <a:gd name="connsiteY80" fmla="*/ 481013 h 770757"/>
                  <a:gd name="connsiteX81" fmla="*/ 880602 w 2573210"/>
                  <a:gd name="connsiteY81" fmla="*/ 523875 h 770757"/>
                  <a:gd name="connsiteX82" fmla="*/ 773445 w 2573210"/>
                  <a:gd name="connsiteY82" fmla="*/ 531019 h 770757"/>
                  <a:gd name="connsiteX83" fmla="*/ 702008 w 2573210"/>
                  <a:gd name="connsiteY83" fmla="*/ 531019 h 770757"/>
                  <a:gd name="connsiteX84" fmla="*/ 632952 w 2573210"/>
                  <a:gd name="connsiteY84" fmla="*/ 569119 h 770757"/>
                  <a:gd name="connsiteX85" fmla="*/ 563895 w 2573210"/>
                  <a:gd name="connsiteY85" fmla="*/ 652463 h 770757"/>
                  <a:gd name="connsiteX86" fmla="*/ 501983 w 2573210"/>
                  <a:gd name="connsiteY86" fmla="*/ 711994 h 770757"/>
                  <a:gd name="connsiteX87" fmla="*/ 444833 w 2573210"/>
                  <a:gd name="connsiteY87" fmla="*/ 721519 h 770757"/>
                  <a:gd name="connsiteX88" fmla="*/ 361489 w 2573210"/>
                  <a:gd name="connsiteY88" fmla="*/ 721519 h 770757"/>
                  <a:gd name="connsiteX89" fmla="*/ 304339 w 2573210"/>
                  <a:gd name="connsiteY89" fmla="*/ 728663 h 770757"/>
                  <a:gd name="connsiteX90" fmla="*/ 263397 w 2573210"/>
                  <a:gd name="connsiteY90" fmla="*/ 741987 h 770757"/>
                  <a:gd name="connsiteX91" fmla="*/ 187657 w 2573210"/>
                  <a:gd name="connsiteY91" fmla="*/ 741504 h 770757"/>
                  <a:gd name="connsiteX92" fmla="*/ 130047 w 2573210"/>
                  <a:gd name="connsiteY92" fmla="*/ 730071 h 770757"/>
                  <a:gd name="connsiteX93" fmla="*/ 77158 w 2573210"/>
                  <a:gd name="connsiteY93" fmla="*/ 746741 h 770757"/>
                  <a:gd name="connsiteX94" fmla="*/ 8603 w 2573210"/>
                  <a:gd name="connsiteY94" fmla="*/ 767671 h 770757"/>
                  <a:gd name="connsiteX95" fmla="*/ 0 w 2573210"/>
                  <a:gd name="connsiteY95" fmla="*/ 648619 h 770757"/>
                  <a:gd name="connsiteX0" fmla="*/ 0 w 2566528"/>
                  <a:gd name="connsiteY0" fmla="*/ 665296 h 770757"/>
                  <a:gd name="connsiteX1" fmla="*/ 67637 w 2566528"/>
                  <a:gd name="connsiteY1" fmla="*/ 631967 h 770757"/>
                  <a:gd name="connsiteX2" fmla="*/ 106197 w 2566528"/>
                  <a:gd name="connsiteY2" fmla="*/ 617207 h 770757"/>
                  <a:gd name="connsiteX3" fmla="*/ 134772 w 2566528"/>
                  <a:gd name="connsiteY3" fmla="*/ 608638 h 770757"/>
                  <a:gd name="connsiteX4" fmla="*/ 178595 w 2566528"/>
                  <a:gd name="connsiteY4" fmla="*/ 633413 h 770757"/>
                  <a:gd name="connsiteX5" fmla="*/ 219075 w 2566528"/>
                  <a:gd name="connsiteY5" fmla="*/ 647700 h 770757"/>
                  <a:gd name="connsiteX6" fmla="*/ 269082 w 2566528"/>
                  <a:gd name="connsiteY6" fmla="*/ 607219 h 770757"/>
                  <a:gd name="connsiteX7" fmla="*/ 314326 w 2566528"/>
                  <a:gd name="connsiteY7" fmla="*/ 588169 h 770757"/>
                  <a:gd name="connsiteX8" fmla="*/ 352426 w 2566528"/>
                  <a:gd name="connsiteY8" fmla="*/ 592932 h 770757"/>
                  <a:gd name="connsiteX9" fmla="*/ 395288 w 2566528"/>
                  <a:gd name="connsiteY9" fmla="*/ 602457 h 770757"/>
                  <a:gd name="connsiteX10" fmla="*/ 428626 w 2566528"/>
                  <a:gd name="connsiteY10" fmla="*/ 607219 h 770757"/>
                  <a:gd name="connsiteX11" fmla="*/ 469107 w 2566528"/>
                  <a:gd name="connsiteY11" fmla="*/ 595313 h 770757"/>
                  <a:gd name="connsiteX12" fmla="*/ 502444 w 2566528"/>
                  <a:gd name="connsiteY12" fmla="*/ 571500 h 770757"/>
                  <a:gd name="connsiteX13" fmla="*/ 540545 w 2566528"/>
                  <a:gd name="connsiteY13" fmla="*/ 535782 h 770757"/>
                  <a:gd name="connsiteX14" fmla="*/ 571501 w 2566528"/>
                  <a:gd name="connsiteY14" fmla="*/ 495300 h 770757"/>
                  <a:gd name="connsiteX15" fmla="*/ 607220 w 2566528"/>
                  <a:gd name="connsiteY15" fmla="*/ 464344 h 770757"/>
                  <a:gd name="connsiteX16" fmla="*/ 652463 w 2566528"/>
                  <a:gd name="connsiteY16" fmla="*/ 435769 h 770757"/>
                  <a:gd name="connsiteX17" fmla="*/ 718241 w 2566528"/>
                  <a:gd name="connsiteY17" fmla="*/ 415853 h 770757"/>
                  <a:gd name="connsiteX18" fmla="*/ 757733 w 2566528"/>
                  <a:gd name="connsiteY18" fmla="*/ 435522 h 770757"/>
                  <a:gd name="connsiteX19" fmla="*/ 797720 w 2566528"/>
                  <a:gd name="connsiteY19" fmla="*/ 440532 h 770757"/>
                  <a:gd name="connsiteX20" fmla="*/ 890588 w 2566528"/>
                  <a:gd name="connsiteY20" fmla="*/ 428626 h 770757"/>
                  <a:gd name="connsiteX21" fmla="*/ 940595 w 2566528"/>
                  <a:gd name="connsiteY21" fmla="*/ 392907 h 770757"/>
                  <a:gd name="connsiteX22" fmla="*/ 995363 w 2566528"/>
                  <a:gd name="connsiteY22" fmla="*/ 333375 h 770757"/>
                  <a:gd name="connsiteX23" fmla="*/ 1047751 w 2566528"/>
                  <a:gd name="connsiteY23" fmla="*/ 238125 h 770757"/>
                  <a:gd name="connsiteX24" fmla="*/ 1095376 w 2566528"/>
                  <a:gd name="connsiteY24" fmla="*/ 159544 h 770757"/>
                  <a:gd name="connsiteX25" fmla="*/ 1123951 w 2566528"/>
                  <a:gd name="connsiteY25" fmla="*/ 80963 h 770757"/>
                  <a:gd name="connsiteX26" fmla="*/ 1152526 w 2566528"/>
                  <a:gd name="connsiteY26" fmla="*/ 30957 h 770757"/>
                  <a:gd name="connsiteX27" fmla="*/ 1166813 w 2566528"/>
                  <a:gd name="connsiteY27" fmla="*/ 0 h 770757"/>
                  <a:gd name="connsiteX28" fmla="*/ 1245395 w 2566528"/>
                  <a:gd name="connsiteY28" fmla="*/ 11907 h 770757"/>
                  <a:gd name="connsiteX29" fmla="*/ 1312070 w 2566528"/>
                  <a:gd name="connsiteY29" fmla="*/ 23813 h 770757"/>
                  <a:gd name="connsiteX30" fmla="*/ 1362076 w 2566528"/>
                  <a:gd name="connsiteY30" fmla="*/ 38100 h 770757"/>
                  <a:gd name="connsiteX31" fmla="*/ 1457326 w 2566528"/>
                  <a:gd name="connsiteY31" fmla="*/ 38100 h 770757"/>
                  <a:gd name="connsiteX32" fmla="*/ 1493045 w 2566528"/>
                  <a:gd name="connsiteY32" fmla="*/ 104775 h 770757"/>
                  <a:gd name="connsiteX33" fmla="*/ 1533526 w 2566528"/>
                  <a:gd name="connsiteY33" fmla="*/ 145257 h 770757"/>
                  <a:gd name="connsiteX34" fmla="*/ 1628776 w 2566528"/>
                  <a:gd name="connsiteY34" fmla="*/ 233363 h 770757"/>
                  <a:gd name="connsiteX35" fmla="*/ 1702595 w 2566528"/>
                  <a:gd name="connsiteY35" fmla="*/ 288132 h 770757"/>
                  <a:gd name="connsiteX36" fmla="*/ 1733551 w 2566528"/>
                  <a:gd name="connsiteY36" fmla="*/ 288132 h 770757"/>
                  <a:gd name="connsiteX37" fmla="*/ 1807370 w 2566528"/>
                  <a:gd name="connsiteY37" fmla="*/ 269082 h 770757"/>
                  <a:gd name="connsiteX38" fmla="*/ 1859757 w 2566528"/>
                  <a:gd name="connsiteY38" fmla="*/ 219075 h 770757"/>
                  <a:gd name="connsiteX39" fmla="*/ 1945482 w 2566528"/>
                  <a:gd name="connsiteY39" fmla="*/ 154782 h 770757"/>
                  <a:gd name="connsiteX40" fmla="*/ 1983582 w 2566528"/>
                  <a:gd name="connsiteY40" fmla="*/ 126207 h 770757"/>
                  <a:gd name="connsiteX41" fmla="*/ 2016920 w 2566528"/>
                  <a:gd name="connsiteY41" fmla="*/ 90488 h 770757"/>
                  <a:gd name="connsiteX42" fmla="*/ 2076451 w 2566528"/>
                  <a:gd name="connsiteY42" fmla="*/ 133350 h 770757"/>
                  <a:gd name="connsiteX43" fmla="*/ 2107407 w 2566528"/>
                  <a:gd name="connsiteY43" fmla="*/ 171450 h 770757"/>
                  <a:gd name="connsiteX44" fmla="*/ 2166938 w 2566528"/>
                  <a:gd name="connsiteY44" fmla="*/ 216694 h 770757"/>
                  <a:gd name="connsiteX45" fmla="*/ 2235995 w 2566528"/>
                  <a:gd name="connsiteY45" fmla="*/ 219075 h 770757"/>
                  <a:gd name="connsiteX46" fmla="*/ 2290763 w 2566528"/>
                  <a:gd name="connsiteY46" fmla="*/ 195263 h 770757"/>
                  <a:gd name="connsiteX47" fmla="*/ 2340770 w 2566528"/>
                  <a:gd name="connsiteY47" fmla="*/ 150019 h 770757"/>
                  <a:gd name="connsiteX48" fmla="*/ 2369345 w 2566528"/>
                  <a:gd name="connsiteY48" fmla="*/ 111919 h 770757"/>
                  <a:gd name="connsiteX49" fmla="*/ 2438401 w 2566528"/>
                  <a:gd name="connsiteY49" fmla="*/ 57150 h 770757"/>
                  <a:gd name="connsiteX50" fmla="*/ 2459832 w 2566528"/>
                  <a:gd name="connsiteY50" fmla="*/ 33338 h 770757"/>
                  <a:gd name="connsiteX51" fmla="*/ 2559845 w 2566528"/>
                  <a:gd name="connsiteY51" fmla="*/ 42863 h 770757"/>
                  <a:gd name="connsiteX52" fmla="*/ 2566528 w 2566528"/>
                  <a:gd name="connsiteY52" fmla="*/ 103924 h 770757"/>
                  <a:gd name="connsiteX53" fmla="*/ 2474120 w 2566528"/>
                  <a:gd name="connsiteY53" fmla="*/ 154782 h 770757"/>
                  <a:gd name="connsiteX54" fmla="*/ 2374107 w 2566528"/>
                  <a:gd name="connsiteY54" fmla="*/ 235744 h 770757"/>
                  <a:gd name="connsiteX55" fmla="*/ 2343151 w 2566528"/>
                  <a:gd name="connsiteY55" fmla="*/ 269082 h 770757"/>
                  <a:gd name="connsiteX56" fmla="*/ 2309813 w 2566528"/>
                  <a:gd name="connsiteY56" fmla="*/ 288132 h 770757"/>
                  <a:gd name="connsiteX57" fmla="*/ 2188370 w 2566528"/>
                  <a:gd name="connsiteY57" fmla="*/ 300038 h 770757"/>
                  <a:gd name="connsiteX58" fmla="*/ 2097882 w 2566528"/>
                  <a:gd name="connsiteY58" fmla="*/ 269082 h 770757"/>
                  <a:gd name="connsiteX59" fmla="*/ 2040732 w 2566528"/>
                  <a:gd name="connsiteY59" fmla="*/ 238125 h 770757"/>
                  <a:gd name="connsiteX60" fmla="*/ 2019301 w 2566528"/>
                  <a:gd name="connsiteY60" fmla="*/ 211932 h 770757"/>
                  <a:gd name="connsiteX61" fmla="*/ 1964532 w 2566528"/>
                  <a:gd name="connsiteY61" fmla="*/ 264319 h 770757"/>
                  <a:gd name="connsiteX62" fmla="*/ 1912145 w 2566528"/>
                  <a:gd name="connsiteY62" fmla="*/ 302419 h 770757"/>
                  <a:gd name="connsiteX63" fmla="*/ 1840707 w 2566528"/>
                  <a:gd name="connsiteY63" fmla="*/ 357188 h 770757"/>
                  <a:gd name="connsiteX64" fmla="*/ 1752601 w 2566528"/>
                  <a:gd name="connsiteY64" fmla="*/ 388144 h 770757"/>
                  <a:gd name="connsiteX65" fmla="*/ 1678782 w 2566528"/>
                  <a:gd name="connsiteY65" fmla="*/ 388144 h 770757"/>
                  <a:gd name="connsiteX66" fmla="*/ 1614488 w 2566528"/>
                  <a:gd name="connsiteY66" fmla="*/ 371475 h 770757"/>
                  <a:gd name="connsiteX67" fmla="*/ 1545432 w 2566528"/>
                  <a:gd name="connsiteY67" fmla="*/ 300038 h 770757"/>
                  <a:gd name="connsiteX68" fmla="*/ 1500188 w 2566528"/>
                  <a:gd name="connsiteY68" fmla="*/ 238125 h 770757"/>
                  <a:gd name="connsiteX69" fmla="*/ 1450182 w 2566528"/>
                  <a:gd name="connsiteY69" fmla="*/ 180975 h 770757"/>
                  <a:gd name="connsiteX70" fmla="*/ 1416845 w 2566528"/>
                  <a:gd name="connsiteY70" fmla="*/ 140494 h 770757"/>
                  <a:gd name="connsiteX71" fmla="*/ 1395413 w 2566528"/>
                  <a:gd name="connsiteY71" fmla="*/ 109538 h 770757"/>
                  <a:gd name="connsiteX72" fmla="*/ 1359695 w 2566528"/>
                  <a:gd name="connsiteY72" fmla="*/ 123825 h 770757"/>
                  <a:gd name="connsiteX73" fmla="*/ 1326356 w 2566528"/>
                  <a:gd name="connsiteY73" fmla="*/ 147639 h 770757"/>
                  <a:gd name="connsiteX74" fmla="*/ 1259682 w 2566528"/>
                  <a:gd name="connsiteY74" fmla="*/ 121444 h 770757"/>
                  <a:gd name="connsiteX75" fmla="*/ 1226345 w 2566528"/>
                  <a:gd name="connsiteY75" fmla="*/ 92869 h 770757"/>
                  <a:gd name="connsiteX76" fmla="*/ 1173957 w 2566528"/>
                  <a:gd name="connsiteY76" fmla="*/ 133350 h 770757"/>
                  <a:gd name="connsiteX77" fmla="*/ 1131095 w 2566528"/>
                  <a:gd name="connsiteY77" fmla="*/ 242888 h 770757"/>
                  <a:gd name="connsiteX78" fmla="*/ 1081088 w 2566528"/>
                  <a:gd name="connsiteY78" fmla="*/ 335757 h 770757"/>
                  <a:gd name="connsiteX79" fmla="*/ 1009651 w 2566528"/>
                  <a:gd name="connsiteY79" fmla="*/ 428625 h 770757"/>
                  <a:gd name="connsiteX80" fmla="*/ 952501 w 2566528"/>
                  <a:gd name="connsiteY80" fmla="*/ 481013 h 770757"/>
                  <a:gd name="connsiteX81" fmla="*/ 873920 w 2566528"/>
                  <a:gd name="connsiteY81" fmla="*/ 523875 h 770757"/>
                  <a:gd name="connsiteX82" fmla="*/ 766763 w 2566528"/>
                  <a:gd name="connsiteY82" fmla="*/ 531019 h 770757"/>
                  <a:gd name="connsiteX83" fmla="*/ 695326 w 2566528"/>
                  <a:gd name="connsiteY83" fmla="*/ 531019 h 770757"/>
                  <a:gd name="connsiteX84" fmla="*/ 626270 w 2566528"/>
                  <a:gd name="connsiteY84" fmla="*/ 569119 h 770757"/>
                  <a:gd name="connsiteX85" fmla="*/ 557213 w 2566528"/>
                  <a:gd name="connsiteY85" fmla="*/ 652463 h 770757"/>
                  <a:gd name="connsiteX86" fmla="*/ 495301 w 2566528"/>
                  <a:gd name="connsiteY86" fmla="*/ 711994 h 770757"/>
                  <a:gd name="connsiteX87" fmla="*/ 438151 w 2566528"/>
                  <a:gd name="connsiteY87" fmla="*/ 721519 h 770757"/>
                  <a:gd name="connsiteX88" fmla="*/ 354807 w 2566528"/>
                  <a:gd name="connsiteY88" fmla="*/ 721519 h 770757"/>
                  <a:gd name="connsiteX89" fmla="*/ 297657 w 2566528"/>
                  <a:gd name="connsiteY89" fmla="*/ 728663 h 770757"/>
                  <a:gd name="connsiteX90" fmla="*/ 256715 w 2566528"/>
                  <a:gd name="connsiteY90" fmla="*/ 741987 h 770757"/>
                  <a:gd name="connsiteX91" fmla="*/ 180975 w 2566528"/>
                  <a:gd name="connsiteY91" fmla="*/ 741504 h 770757"/>
                  <a:gd name="connsiteX92" fmla="*/ 123365 w 2566528"/>
                  <a:gd name="connsiteY92" fmla="*/ 730071 h 770757"/>
                  <a:gd name="connsiteX93" fmla="*/ 70476 w 2566528"/>
                  <a:gd name="connsiteY93" fmla="*/ 746741 h 770757"/>
                  <a:gd name="connsiteX94" fmla="*/ 1921 w 2566528"/>
                  <a:gd name="connsiteY94" fmla="*/ 767671 h 770757"/>
                  <a:gd name="connsiteX95" fmla="*/ 0 w 2566528"/>
                  <a:gd name="connsiteY95" fmla="*/ 665296 h 770757"/>
                  <a:gd name="connsiteX0" fmla="*/ 0 w 2566528"/>
                  <a:gd name="connsiteY0" fmla="*/ 665296 h 770757"/>
                  <a:gd name="connsiteX1" fmla="*/ 67637 w 2566528"/>
                  <a:gd name="connsiteY1" fmla="*/ 631967 h 770757"/>
                  <a:gd name="connsiteX2" fmla="*/ 106197 w 2566528"/>
                  <a:gd name="connsiteY2" fmla="*/ 617207 h 770757"/>
                  <a:gd name="connsiteX3" fmla="*/ 134772 w 2566528"/>
                  <a:gd name="connsiteY3" fmla="*/ 608638 h 770757"/>
                  <a:gd name="connsiteX4" fmla="*/ 178595 w 2566528"/>
                  <a:gd name="connsiteY4" fmla="*/ 633413 h 770757"/>
                  <a:gd name="connsiteX5" fmla="*/ 219075 w 2566528"/>
                  <a:gd name="connsiteY5" fmla="*/ 641030 h 770757"/>
                  <a:gd name="connsiteX6" fmla="*/ 269082 w 2566528"/>
                  <a:gd name="connsiteY6" fmla="*/ 607219 h 770757"/>
                  <a:gd name="connsiteX7" fmla="*/ 314326 w 2566528"/>
                  <a:gd name="connsiteY7" fmla="*/ 588169 h 770757"/>
                  <a:gd name="connsiteX8" fmla="*/ 352426 w 2566528"/>
                  <a:gd name="connsiteY8" fmla="*/ 592932 h 770757"/>
                  <a:gd name="connsiteX9" fmla="*/ 395288 w 2566528"/>
                  <a:gd name="connsiteY9" fmla="*/ 602457 h 770757"/>
                  <a:gd name="connsiteX10" fmla="*/ 428626 w 2566528"/>
                  <a:gd name="connsiteY10" fmla="*/ 607219 h 770757"/>
                  <a:gd name="connsiteX11" fmla="*/ 469107 w 2566528"/>
                  <a:gd name="connsiteY11" fmla="*/ 595313 h 770757"/>
                  <a:gd name="connsiteX12" fmla="*/ 502444 w 2566528"/>
                  <a:gd name="connsiteY12" fmla="*/ 571500 h 770757"/>
                  <a:gd name="connsiteX13" fmla="*/ 540545 w 2566528"/>
                  <a:gd name="connsiteY13" fmla="*/ 535782 h 770757"/>
                  <a:gd name="connsiteX14" fmla="*/ 571501 w 2566528"/>
                  <a:gd name="connsiteY14" fmla="*/ 495300 h 770757"/>
                  <a:gd name="connsiteX15" fmla="*/ 607220 w 2566528"/>
                  <a:gd name="connsiteY15" fmla="*/ 464344 h 770757"/>
                  <a:gd name="connsiteX16" fmla="*/ 652463 w 2566528"/>
                  <a:gd name="connsiteY16" fmla="*/ 435769 h 770757"/>
                  <a:gd name="connsiteX17" fmla="*/ 718241 w 2566528"/>
                  <a:gd name="connsiteY17" fmla="*/ 415853 h 770757"/>
                  <a:gd name="connsiteX18" fmla="*/ 757733 w 2566528"/>
                  <a:gd name="connsiteY18" fmla="*/ 435522 h 770757"/>
                  <a:gd name="connsiteX19" fmla="*/ 797720 w 2566528"/>
                  <a:gd name="connsiteY19" fmla="*/ 440532 h 770757"/>
                  <a:gd name="connsiteX20" fmla="*/ 890588 w 2566528"/>
                  <a:gd name="connsiteY20" fmla="*/ 428626 h 770757"/>
                  <a:gd name="connsiteX21" fmla="*/ 940595 w 2566528"/>
                  <a:gd name="connsiteY21" fmla="*/ 392907 h 770757"/>
                  <a:gd name="connsiteX22" fmla="*/ 995363 w 2566528"/>
                  <a:gd name="connsiteY22" fmla="*/ 333375 h 770757"/>
                  <a:gd name="connsiteX23" fmla="*/ 1047751 w 2566528"/>
                  <a:gd name="connsiteY23" fmla="*/ 238125 h 770757"/>
                  <a:gd name="connsiteX24" fmla="*/ 1095376 w 2566528"/>
                  <a:gd name="connsiteY24" fmla="*/ 159544 h 770757"/>
                  <a:gd name="connsiteX25" fmla="*/ 1123951 w 2566528"/>
                  <a:gd name="connsiteY25" fmla="*/ 80963 h 770757"/>
                  <a:gd name="connsiteX26" fmla="*/ 1152526 w 2566528"/>
                  <a:gd name="connsiteY26" fmla="*/ 30957 h 770757"/>
                  <a:gd name="connsiteX27" fmla="*/ 1166813 w 2566528"/>
                  <a:gd name="connsiteY27" fmla="*/ 0 h 770757"/>
                  <a:gd name="connsiteX28" fmla="*/ 1245395 w 2566528"/>
                  <a:gd name="connsiteY28" fmla="*/ 11907 h 770757"/>
                  <a:gd name="connsiteX29" fmla="*/ 1312070 w 2566528"/>
                  <a:gd name="connsiteY29" fmla="*/ 23813 h 770757"/>
                  <a:gd name="connsiteX30" fmla="*/ 1362076 w 2566528"/>
                  <a:gd name="connsiteY30" fmla="*/ 38100 h 770757"/>
                  <a:gd name="connsiteX31" fmla="*/ 1457326 w 2566528"/>
                  <a:gd name="connsiteY31" fmla="*/ 38100 h 770757"/>
                  <a:gd name="connsiteX32" fmla="*/ 1493045 w 2566528"/>
                  <a:gd name="connsiteY32" fmla="*/ 104775 h 770757"/>
                  <a:gd name="connsiteX33" fmla="*/ 1533526 w 2566528"/>
                  <a:gd name="connsiteY33" fmla="*/ 145257 h 770757"/>
                  <a:gd name="connsiteX34" fmla="*/ 1628776 w 2566528"/>
                  <a:gd name="connsiteY34" fmla="*/ 233363 h 770757"/>
                  <a:gd name="connsiteX35" fmla="*/ 1702595 w 2566528"/>
                  <a:gd name="connsiteY35" fmla="*/ 288132 h 770757"/>
                  <a:gd name="connsiteX36" fmla="*/ 1733551 w 2566528"/>
                  <a:gd name="connsiteY36" fmla="*/ 288132 h 770757"/>
                  <a:gd name="connsiteX37" fmla="*/ 1807370 w 2566528"/>
                  <a:gd name="connsiteY37" fmla="*/ 269082 h 770757"/>
                  <a:gd name="connsiteX38" fmla="*/ 1859757 w 2566528"/>
                  <a:gd name="connsiteY38" fmla="*/ 219075 h 770757"/>
                  <a:gd name="connsiteX39" fmla="*/ 1945482 w 2566528"/>
                  <a:gd name="connsiteY39" fmla="*/ 154782 h 770757"/>
                  <a:gd name="connsiteX40" fmla="*/ 1983582 w 2566528"/>
                  <a:gd name="connsiteY40" fmla="*/ 126207 h 770757"/>
                  <a:gd name="connsiteX41" fmla="*/ 2016920 w 2566528"/>
                  <a:gd name="connsiteY41" fmla="*/ 90488 h 770757"/>
                  <a:gd name="connsiteX42" fmla="*/ 2076451 w 2566528"/>
                  <a:gd name="connsiteY42" fmla="*/ 133350 h 770757"/>
                  <a:gd name="connsiteX43" fmla="*/ 2107407 w 2566528"/>
                  <a:gd name="connsiteY43" fmla="*/ 171450 h 770757"/>
                  <a:gd name="connsiteX44" fmla="*/ 2166938 w 2566528"/>
                  <a:gd name="connsiteY44" fmla="*/ 216694 h 770757"/>
                  <a:gd name="connsiteX45" fmla="*/ 2235995 w 2566528"/>
                  <a:gd name="connsiteY45" fmla="*/ 219075 h 770757"/>
                  <a:gd name="connsiteX46" fmla="*/ 2290763 w 2566528"/>
                  <a:gd name="connsiteY46" fmla="*/ 195263 h 770757"/>
                  <a:gd name="connsiteX47" fmla="*/ 2340770 w 2566528"/>
                  <a:gd name="connsiteY47" fmla="*/ 150019 h 770757"/>
                  <a:gd name="connsiteX48" fmla="*/ 2369345 w 2566528"/>
                  <a:gd name="connsiteY48" fmla="*/ 111919 h 770757"/>
                  <a:gd name="connsiteX49" fmla="*/ 2438401 w 2566528"/>
                  <a:gd name="connsiteY49" fmla="*/ 57150 h 770757"/>
                  <a:gd name="connsiteX50" fmla="*/ 2459832 w 2566528"/>
                  <a:gd name="connsiteY50" fmla="*/ 33338 h 770757"/>
                  <a:gd name="connsiteX51" fmla="*/ 2559845 w 2566528"/>
                  <a:gd name="connsiteY51" fmla="*/ 42863 h 770757"/>
                  <a:gd name="connsiteX52" fmla="*/ 2566528 w 2566528"/>
                  <a:gd name="connsiteY52" fmla="*/ 103924 h 770757"/>
                  <a:gd name="connsiteX53" fmla="*/ 2474120 w 2566528"/>
                  <a:gd name="connsiteY53" fmla="*/ 154782 h 770757"/>
                  <a:gd name="connsiteX54" fmla="*/ 2374107 w 2566528"/>
                  <a:gd name="connsiteY54" fmla="*/ 235744 h 770757"/>
                  <a:gd name="connsiteX55" fmla="*/ 2343151 w 2566528"/>
                  <a:gd name="connsiteY55" fmla="*/ 269082 h 770757"/>
                  <a:gd name="connsiteX56" fmla="*/ 2309813 w 2566528"/>
                  <a:gd name="connsiteY56" fmla="*/ 288132 h 770757"/>
                  <a:gd name="connsiteX57" fmla="*/ 2188370 w 2566528"/>
                  <a:gd name="connsiteY57" fmla="*/ 300038 h 770757"/>
                  <a:gd name="connsiteX58" fmla="*/ 2097882 w 2566528"/>
                  <a:gd name="connsiteY58" fmla="*/ 269082 h 770757"/>
                  <a:gd name="connsiteX59" fmla="*/ 2040732 w 2566528"/>
                  <a:gd name="connsiteY59" fmla="*/ 238125 h 770757"/>
                  <a:gd name="connsiteX60" fmla="*/ 2019301 w 2566528"/>
                  <a:gd name="connsiteY60" fmla="*/ 211932 h 770757"/>
                  <a:gd name="connsiteX61" fmla="*/ 1964532 w 2566528"/>
                  <a:gd name="connsiteY61" fmla="*/ 264319 h 770757"/>
                  <a:gd name="connsiteX62" fmla="*/ 1912145 w 2566528"/>
                  <a:gd name="connsiteY62" fmla="*/ 302419 h 770757"/>
                  <a:gd name="connsiteX63" fmla="*/ 1840707 w 2566528"/>
                  <a:gd name="connsiteY63" fmla="*/ 357188 h 770757"/>
                  <a:gd name="connsiteX64" fmla="*/ 1752601 w 2566528"/>
                  <a:gd name="connsiteY64" fmla="*/ 388144 h 770757"/>
                  <a:gd name="connsiteX65" fmla="*/ 1678782 w 2566528"/>
                  <a:gd name="connsiteY65" fmla="*/ 388144 h 770757"/>
                  <a:gd name="connsiteX66" fmla="*/ 1614488 w 2566528"/>
                  <a:gd name="connsiteY66" fmla="*/ 371475 h 770757"/>
                  <a:gd name="connsiteX67" fmla="*/ 1545432 w 2566528"/>
                  <a:gd name="connsiteY67" fmla="*/ 300038 h 770757"/>
                  <a:gd name="connsiteX68" fmla="*/ 1500188 w 2566528"/>
                  <a:gd name="connsiteY68" fmla="*/ 238125 h 770757"/>
                  <a:gd name="connsiteX69" fmla="*/ 1450182 w 2566528"/>
                  <a:gd name="connsiteY69" fmla="*/ 180975 h 770757"/>
                  <a:gd name="connsiteX70" fmla="*/ 1416845 w 2566528"/>
                  <a:gd name="connsiteY70" fmla="*/ 140494 h 770757"/>
                  <a:gd name="connsiteX71" fmla="*/ 1395413 w 2566528"/>
                  <a:gd name="connsiteY71" fmla="*/ 109538 h 770757"/>
                  <a:gd name="connsiteX72" fmla="*/ 1359695 w 2566528"/>
                  <a:gd name="connsiteY72" fmla="*/ 123825 h 770757"/>
                  <a:gd name="connsiteX73" fmla="*/ 1326356 w 2566528"/>
                  <a:gd name="connsiteY73" fmla="*/ 147639 h 770757"/>
                  <a:gd name="connsiteX74" fmla="*/ 1259682 w 2566528"/>
                  <a:gd name="connsiteY74" fmla="*/ 121444 h 770757"/>
                  <a:gd name="connsiteX75" fmla="*/ 1226345 w 2566528"/>
                  <a:gd name="connsiteY75" fmla="*/ 92869 h 770757"/>
                  <a:gd name="connsiteX76" fmla="*/ 1173957 w 2566528"/>
                  <a:gd name="connsiteY76" fmla="*/ 133350 h 770757"/>
                  <a:gd name="connsiteX77" fmla="*/ 1131095 w 2566528"/>
                  <a:gd name="connsiteY77" fmla="*/ 242888 h 770757"/>
                  <a:gd name="connsiteX78" fmla="*/ 1081088 w 2566528"/>
                  <a:gd name="connsiteY78" fmla="*/ 335757 h 770757"/>
                  <a:gd name="connsiteX79" fmla="*/ 1009651 w 2566528"/>
                  <a:gd name="connsiteY79" fmla="*/ 428625 h 770757"/>
                  <a:gd name="connsiteX80" fmla="*/ 952501 w 2566528"/>
                  <a:gd name="connsiteY80" fmla="*/ 481013 h 770757"/>
                  <a:gd name="connsiteX81" fmla="*/ 873920 w 2566528"/>
                  <a:gd name="connsiteY81" fmla="*/ 523875 h 770757"/>
                  <a:gd name="connsiteX82" fmla="*/ 766763 w 2566528"/>
                  <a:gd name="connsiteY82" fmla="*/ 531019 h 770757"/>
                  <a:gd name="connsiteX83" fmla="*/ 695326 w 2566528"/>
                  <a:gd name="connsiteY83" fmla="*/ 531019 h 770757"/>
                  <a:gd name="connsiteX84" fmla="*/ 626270 w 2566528"/>
                  <a:gd name="connsiteY84" fmla="*/ 569119 h 770757"/>
                  <a:gd name="connsiteX85" fmla="*/ 557213 w 2566528"/>
                  <a:gd name="connsiteY85" fmla="*/ 652463 h 770757"/>
                  <a:gd name="connsiteX86" fmla="*/ 495301 w 2566528"/>
                  <a:gd name="connsiteY86" fmla="*/ 711994 h 770757"/>
                  <a:gd name="connsiteX87" fmla="*/ 438151 w 2566528"/>
                  <a:gd name="connsiteY87" fmla="*/ 721519 h 770757"/>
                  <a:gd name="connsiteX88" fmla="*/ 354807 w 2566528"/>
                  <a:gd name="connsiteY88" fmla="*/ 721519 h 770757"/>
                  <a:gd name="connsiteX89" fmla="*/ 297657 w 2566528"/>
                  <a:gd name="connsiteY89" fmla="*/ 728663 h 770757"/>
                  <a:gd name="connsiteX90" fmla="*/ 256715 w 2566528"/>
                  <a:gd name="connsiteY90" fmla="*/ 741987 h 770757"/>
                  <a:gd name="connsiteX91" fmla="*/ 180975 w 2566528"/>
                  <a:gd name="connsiteY91" fmla="*/ 741504 h 770757"/>
                  <a:gd name="connsiteX92" fmla="*/ 123365 w 2566528"/>
                  <a:gd name="connsiteY92" fmla="*/ 730071 h 770757"/>
                  <a:gd name="connsiteX93" fmla="*/ 70476 w 2566528"/>
                  <a:gd name="connsiteY93" fmla="*/ 746741 h 770757"/>
                  <a:gd name="connsiteX94" fmla="*/ 1921 w 2566528"/>
                  <a:gd name="connsiteY94" fmla="*/ 767671 h 770757"/>
                  <a:gd name="connsiteX95" fmla="*/ 0 w 2566528"/>
                  <a:gd name="connsiteY95" fmla="*/ 665296 h 770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66528" h="770757">
                    <a:moveTo>
                      <a:pt x="0" y="665296"/>
                    </a:moveTo>
                    <a:lnTo>
                      <a:pt x="67637" y="631967"/>
                    </a:lnTo>
                    <a:lnTo>
                      <a:pt x="106197" y="617207"/>
                    </a:lnTo>
                    <a:lnTo>
                      <a:pt x="134772" y="608638"/>
                    </a:lnTo>
                    <a:lnTo>
                      <a:pt x="178595" y="633413"/>
                    </a:lnTo>
                    <a:cubicBezTo>
                      <a:pt x="192089" y="636588"/>
                      <a:pt x="203994" y="645396"/>
                      <a:pt x="219075" y="641030"/>
                    </a:cubicBezTo>
                    <a:cubicBezTo>
                      <a:pt x="234156" y="636664"/>
                      <a:pt x="253207" y="615950"/>
                      <a:pt x="269082" y="607219"/>
                    </a:cubicBezTo>
                    <a:lnTo>
                      <a:pt x="314326" y="588169"/>
                    </a:lnTo>
                    <a:cubicBezTo>
                      <a:pt x="329407" y="581819"/>
                      <a:pt x="338932" y="590551"/>
                      <a:pt x="352426" y="592932"/>
                    </a:cubicBezTo>
                    <a:lnTo>
                      <a:pt x="395288" y="602457"/>
                    </a:lnTo>
                    <a:cubicBezTo>
                      <a:pt x="407988" y="604838"/>
                      <a:pt x="416323" y="608410"/>
                      <a:pt x="428626" y="607219"/>
                    </a:cubicBezTo>
                    <a:cubicBezTo>
                      <a:pt x="440929" y="606028"/>
                      <a:pt x="456804" y="601266"/>
                      <a:pt x="469107" y="595313"/>
                    </a:cubicBezTo>
                    <a:cubicBezTo>
                      <a:pt x="481410" y="589360"/>
                      <a:pt x="489744" y="585787"/>
                      <a:pt x="502444" y="571500"/>
                    </a:cubicBezTo>
                    <a:lnTo>
                      <a:pt x="540545" y="535782"/>
                    </a:lnTo>
                    <a:lnTo>
                      <a:pt x="571501" y="495300"/>
                    </a:lnTo>
                    <a:lnTo>
                      <a:pt x="607220" y="464344"/>
                    </a:lnTo>
                    <a:lnTo>
                      <a:pt x="652463" y="435769"/>
                    </a:lnTo>
                    <a:cubicBezTo>
                      <a:pt x="670967" y="427687"/>
                      <a:pt x="700696" y="415894"/>
                      <a:pt x="718241" y="415853"/>
                    </a:cubicBezTo>
                    <a:cubicBezTo>
                      <a:pt x="735786" y="415812"/>
                      <a:pt x="744404" y="433852"/>
                      <a:pt x="757733" y="435522"/>
                    </a:cubicBezTo>
                    <a:lnTo>
                      <a:pt x="797720" y="440532"/>
                    </a:lnTo>
                    <a:lnTo>
                      <a:pt x="890588" y="428626"/>
                    </a:lnTo>
                    <a:lnTo>
                      <a:pt x="940595" y="392907"/>
                    </a:lnTo>
                    <a:lnTo>
                      <a:pt x="995363" y="333375"/>
                    </a:lnTo>
                    <a:lnTo>
                      <a:pt x="1047751" y="238125"/>
                    </a:lnTo>
                    <a:lnTo>
                      <a:pt x="1095376" y="159544"/>
                    </a:lnTo>
                    <a:lnTo>
                      <a:pt x="1123951" y="80963"/>
                    </a:lnTo>
                    <a:lnTo>
                      <a:pt x="1152526" y="30957"/>
                    </a:lnTo>
                    <a:lnTo>
                      <a:pt x="1166813" y="0"/>
                    </a:lnTo>
                    <a:lnTo>
                      <a:pt x="1245395" y="11907"/>
                    </a:lnTo>
                    <a:lnTo>
                      <a:pt x="1312070" y="23813"/>
                    </a:lnTo>
                    <a:cubicBezTo>
                      <a:pt x="1331517" y="28178"/>
                      <a:pt x="1337867" y="35719"/>
                      <a:pt x="1362076" y="38100"/>
                    </a:cubicBezTo>
                    <a:cubicBezTo>
                      <a:pt x="1386285" y="40481"/>
                      <a:pt x="1435498" y="26987"/>
                      <a:pt x="1457326" y="38100"/>
                    </a:cubicBezTo>
                    <a:lnTo>
                      <a:pt x="1493045" y="104775"/>
                    </a:lnTo>
                    <a:lnTo>
                      <a:pt x="1533526" y="145257"/>
                    </a:lnTo>
                    <a:lnTo>
                      <a:pt x="1628776" y="233363"/>
                    </a:lnTo>
                    <a:cubicBezTo>
                      <a:pt x="1656954" y="257175"/>
                      <a:pt x="1685133" y="279004"/>
                      <a:pt x="1702595" y="288132"/>
                    </a:cubicBezTo>
                    <a:cubicBezTo>
                      <a:pt x="1720058" y="297260"/>
                      <a:pt x="1716089" y="291307"/>
                      <a:pt x="1733551" y="288132"/>
                    </a:cubicBezTo>
                    <a:lnTo>
                      <a:pt x="1807370" y="269082"/>
                    </a:lnTo>
                    <a:lnTo>
                      <a:pt x="1859757" y="219075"/>
                    </a:lnTo>
                    <a:lnTo>
                      <a:pt x="1945482" y="154782"/>
                    </a:lnTo>
                    <a:lnTo>
                      <a:pt x="1983582" y="126207"/>
                    </a:lnTo>
                    <a:cubicBezTo>
                      <a:pt x="1995488" y="115491"/>
                      <a:pt x="2001442" y="89298"/>
                      <a:pt x="2016920" y="90488"/>
                    </a:cubicBezTo>
                    <a:cubicBezTo>
                      <a:pt x="2032398" y="91679"/>
                      <a:pt x="2061370" y="119856"/>
                      <a:pt x="2076451" y="133350"/>
                    </a:cubicBezTo>
                    <a:lnTo>
                      <a:pt x="2107407" y="171450"/>
                    </a:lnTo>
                    <a:cubicBezTo>
                      <a:pt x="2122488" y="185341"/>
                      <a:pt x="2145507" y="208757"/>
                      <a:pt x="2166938" y="216694"/>
                    </a:cubicBezTo>
                    <a:cubicBezTo>
                      <a:pt x="2188369" y="224631"/>
                      <a:pt x="2215358" y="222647"/>
                      <a:pt x="2235995" y="219075"/>
                    </a:cubicBezTo>
                    <a:cubicBezTo>
                      <a:pt x="2256632" y="215503"/>
                      <a:pt x="2273301" y="206772"/>
                      <a:pt x="2290763" y="195263"/>
                    </a:cubicBezTo>
                    <a:lnTo>
                      <a:pt x="2340770" y="150019"/>
                    </a:lnTo>
                    <a:lnTo>
                      <a:pt x="2369345" y="111919"/>
                    </a:lnTo>
                    <a:lnTo>
                      <a:pt x="2438401" y="57150"/>
                    </a:lnTo>
                    <a:lnTo>
                      <a:pt x="2459832" y="33338"/>
                    </a:lnTo>
                    <a:lnTo>
                      <a:pt x="2559845" y="42863"/>
                    </a:lnTo>
                    <a:lnTo>
                      <a:pt x="2566528" y="103924"/>
                    </a:lnTo>
                    <a:lnTo>
                      <a:pt x="2474120" y="154782"/>
                    </a:lnTo>
                    <a:lnTo>
                      <a:pt x="2374107" y="235744"/>
                    </a:lnTo>
                    <a:cubicBezTo>
                      <a:pt x="2352279" y="254794"/>
                      <a:pt x="2353867" y="260351"/>
                      <a:pt x="2343151" y="269082"/>
                    </a:cubicBezTo>
                    <a:cubicBezTo>
                      <a:pt x="2332435" y="277813"/>
                      <a:pt x="2335610" y="282973"/>
                      <a:pt x="2309813" y="288132"/>
                    </a:cubicBezTo>
                    <a:cubicBezTo>
                      <a:pt x="2284016" y="293291"/>
                      <a:pt x="2223692" y="303213"/>
                      <a:pt x="2188370" y="300038"/>
                    </a:cubicBezTo>
                    <a:cubicBezTo>
                      <a:pt x="2153048" y="296863"/>
                      <a:pt x="2122488" y="279401"/>
                      <a:pt x="2097882" y="269082"/>
                    </a:cubicBezTo>
                    <a:lnTo>
                      <a:pt x="2040732" y="238125"/>
                    </a:lnTo>
                    <a:cubicBezTo>
                      <a:pt x="2027635" y="228600"/>
                      <a:pt x="2032001" y="207566"/>
                      <a:pt x="2019301" y="211932"/>
                    </a:cubicBezTo>
                    <a:cubicBezTo>
                      <a:pt x="2006601" y="216298"/>
                      <a:pt x="1982391" y="249238"/>
                      <a:pt x="1964532" y="264319"/>
                    </a:cubicBezTo>
                    <a:lnTo>
                      <a:pt x="1912145" y="302419"/>
                    </a:lnTo>
                    <a:lnTo>
                      <a:pt x="1840707" y="357188"/>
                    </a:lnTo>
                    <a:lnTo>
                      <a:pt x="1752601" y="388144"/>
                    </a:lnTo>
                    <a:cubicBezTo>
                      <a:pt x="1725614" y="393303"/>
                      <a:pt x="1701801" y="390922"/>
                      <a:pt x="1678782" y="388144"/>
                    </a:cubicBezTo>
                    <a:cubicBezTo>
                      <a:pt x="1655763" y="385366"/>
                      <a:pt x="1637507" y="395287"/>
                      <a:pt x="1614488" y="371475"/>
                    </a:cubicBezTo>
                    <a:lnTo>
                      <a:pt x="1545432" y="300038"/>
                    </a:lnTo>
                    <a:lnTo>
                      <a:pt x="1500188" y="238125"/>
                    </a:lnTo>
                    <a:lnTo>
                      <a:pt x="1450182" y="180975"/>
                    </a:lnTo>
                    <a:lnTo>
                      <a:pt x="1416845" y="140494"/>
                    </a:lnTo>
                    <a:cubicBezTo>
                      <a:pt x="1407717" y="128588"/>
                      <a:pt x="1404938" y="112316"/>
                      <a:pt x="1395413" y="109538"/>
                    </a:cubicBezTo>
                    <a:cubicBezTo>
                      <a:pt x="1385888" y="106760"/>
                      <a:pt x="1373983" y="117475"/>
                      <a:pt x="1359695" y="123825"/>
                    </a:cubicBezTo>
                    <a:lnTo>
                      <a:pt x="1326356" y="147639"/>
                    </a:lnTo>
                    <a:cubicBezTo>
                      <a:pt x="1308099" y="159546"/>
                      <a:pt x="1272779" y="132557"/>
                      <a:pt x="1259682" y="121444"/>
                    </a:cubicBezTo>
                    <a:cubicBezTo>
                      <a:pt x="1245792" y="112316"/>
                      <a:pt x="1237457" y="102394"/>
                      <a:pt x="1226345" y="92869"/>
                    </a:cubicBezTo>
                    <a:cubicBezTo>
                      <a:pt x="1215233" y="83344"/>
                      <a:pt x="1189832" y="108347"/>
                      <a:pt x="1173957" y="133350"/>
                    </a:cubicBezTo>
                    <a:lnTo>
                      <a:pt x="1131095" y="242888"/>
                    </a:lnTo>
                    <a:lnTo>
                      <a:pt x="1081088" y="335757"/>
                    </a:lnTo>
                    <a:lnTo>
                      <a:pt x="1009651" y="428625"/>
                    </a:lnTo>
                    <a:lnTo>
                      <a:pt x="952501" y="481013"/>
                    </a:lnTo>
                    <a:cubicBezTo>
                      <a:pt x="929879" y="496888"/>
                      <a:pt x="904876" y="515541"/>
                      <a:pt x="873920" y="523875"/>
                    </a:cubicBezTo>
                    <a:cubicBezTo>
                      <a:pt x="842964" y="532209"/>
                      <a:pt x="796529" y="529828"/>
                      <a:pt x="766763" y="531019"/>
                    </a:cubicBezTo>
                    <a:cubicBezTo>
                      <a:pt x="736997" y="532210"/>
                      <a:pt x="718741" y="524669"/>
                      <a:pt x="695326" y="531019"/>
                    </a:cubicBezTo>
                    <a:cubicBezTo>
                      <a:pt x="671911" y="537369"/>
                      <a:pt x="649289" y="541338"/>
                      <a:pt x="626270" y="569119"/>
                    </a:cubicBezTo>
                    <a:lnTo>
                      <a:pt x="557213" y="652463"/>
                    </a:lnTo>
                    <a:cubicBezTo>
                      <a:pt x="535385" y="676275"/>
                      <a:pt x="515145" y="700485"/>
                      <a:pt x="495301" y="711994"/>
                    </a:cubicBezTo>
                    <a:cubicBezTo>
                      <a:pt x="475457" y="723503"/>
                      <a:pt x="461567" y="719932"/>
                      <a:pt x="438151" y="721519"/>
                    </a:cubicBezTo>
                    <a:lnTo>
                      <a:pt x="354807" y="721519"/>
                    </a:lnTo>
                    <a:cubicBezTo>
                      <a:pt x="331391" y="722710"/>
                      <a:pt x="314006" y="725252"/>
                      <a:pt x="297657" y="728663"/>
                    </a:cubicBezTo>
                    <a:cubicBezTo>
                      <a:pt x="281308" y="732074"/>
                      <a:pt x="276162" y="739847"/>
                      <a:pt x="256715" y="741987"/>
                    </a:cubicBezTo>
                    <a:cubicBezTo>
                      <a:pt x="237268" y="744127"/>
                      <a:pt x="203200" y="742298"/>
                      <a:pt x="180975" y="741504"/>
                    </a:cubicBezTo>
                    <a:lnTo>
                      <a:pt x="123365" y="730071"/>
                    </a:lnTo>
                    <a:cubicBezTo>
                      <a:pt x="105109" y="730468"/>
                      <a:pt x="90717" y="733247"/>
                      <a:pt x="70476" y="746741"/>
                    </a:cubicBezTo>
                    <a:cubicBezTo>
                      <a:pt x="50235" y="760235"/>
                      <a:pt x="13827" y="777990"/>
                      <a:pt x="1921" y="767671"/>
                    </a:cubicBezTo>
                    <a:cubicBezTo>
                      <a:pt x="1281" y="733546"/>
                      <a:pt x="640" y="699421"/>
                      <a:pt x="0" y="665296"/>
                    </a:cubicBezTo>
                    <a:close/>
                  </a:path>
                </a:pathLst>
              </a:custGeom>
              <a:pattFill prst="solidDmnd">
                <a:fgClr>
                  <a:srgbClr val="D39E74"/>
                </a:fgClr>
                <a:bgClr>
                  <a:srgbClr val="FFFF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1" name="Freeform 29">
                <a:extLst>
                  <a:ext uri="{FF2B5EF4-FFF2-40B4-BE49-F238E27FC236}">
                    <a16:creationId xmlns:a16="http://schemas.microsoft.com/office/drawing/2014/main" id="{41AE507D-50B3-4505-AE95-E370ECD1F7AD}"/>
                  </a:ext>
                </a:extLst>
              </p:cNvPr>
              <p:cNvSpPr/>
              <p:nvPr/>
            </p:nvSpPr>
            <p:spPr bwMode="auto">
              <a:xfrm>
                <a:off x="5517870" y="4937631"/>
                <a:ext cx="1407114" cy="443999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3347 w 2658875"/>
                  <a:gd name="connsiteY1" fmla="*/ 718026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3341 w 2658875"/>
                  <a:gd name="connsiteY0" fmla="*/ 746096 h 881063"/>
                  <a:gd name="connsiteX1" fmla="*/ 53347 w 2658875"/>
                  <a:gd name="connsiteY1" fmla="*/ 718026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3341 w 2658875"/>
                  <a:gd name="connsiteY83" fmla="*/ 746096 h 881063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56524 w 2655856"/>
                  <a:gd name="connsiteY80" fmla="*/ 792956 h 844282"/>
                  <a:gd name="connsiteX81" fmla="*/ 68418 w 2655856"/>
                  <a:gd name="connsiteY81" fmla="*/ 828675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56524 w 2655856"/>
                  <a:gd name="connsiteY80" fmla="*/ 792956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4628 w 2655856"/>
                  <a:gd name="connsiteY78" fmla="*/ 764332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4628 w 2655856"/>
                  <a:gd name="connsiteY78" fmla="*/ 764332 h 844282"/>
                  <a:gd name="connsiteX79" fmla="*/ 221777 w 2655856"/>
                  <a:gd name="connsiteY79" fmla="*/ 782418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5856" h="844282">
                    <a:moveTo>
                      <a:pt x="322" y="746096"/>
                    </a:moveTo>
                    <a:lnTo>
                      <a:pt x="50328" y="718026"/>
                    </a:lnTo>
                    <a:lnTo>
                      <a:pt x="80287" y="704294"/>
                    </a:lnTo>
                    <a:lnTo>
                      <a:pt x="126031" y="684738"/>
                    </a:lnTo>
                    <a:lnTo>
                      <a:pt x="183179" y="709057"/>
                    </a:lnTo>
                    <a:cubicBezTo>
                      <a:pt x="206595" y="709454"/>
                      <a:pt x="225789" y="710433"/>
                      <a:pt x="245556" y="705763"/>
                    </a:cubicBezTo>
                    <a:cubicBezTo>
                      <a:pt x="265323" y="701093"/>
                      <a:pt x="279313" y="685159"/>
                      <a:pt x="301781" y="681038"/>
                    </a:cubicBezTo>
                    <a:cubicBezTo>
                      <a:pt x="324249" y="676917"/>
                      <a:pt x="354962" y="680244"/>
                      <a:pt x="380362" y="681038"/>
                    </a:cubicBezTo>
                    <a:lnTo>
                      <a:pt x="454181" y="685800"/>
                    </a:lnTo>
                    <a:lnTo>
                      <a:pt x="511331" y="659606"/>
                    </a:lnTo>
                    <a:lnTo>
                      <a:pt x="570862" y="597694"/>
                    </a:lnTo>
                    <a:lnTo>
                      <a:pt x="618488" y="535781"/>
                    </a:lnTo>
                    <a:cubicBezTo>
                      <a:pt x="636744" y="517922"/>
                      <a:pt x="659365" y="498475"/>
                      <a:pt x="680399" y="490538"/>
                    </a:cubicBezTo>
                    <a:cubicBezTo>
                      <a:pt x="701433" y="482601"/>
                      <a:pt x="722865" y="488553"/>
                      <a:pt x="744693" y="488156"/>
                    </a:cubicBezTo>
                    <a:cubicBezTo>
                      <a:pt x="766918" y="488156"/>
                      <a:pt x="785968" y="489744"/>
                      <a:pt x="811368" y="488156"/>
                    </a:cubicBezTo>
                    <a:cubicBezTo>
                      <a:pt x="836768" y="486569"/>
                      <a:pt x="873677" y="486568"/>
                      <a:pt x="897093" y="478631"/>
                    </a:cubicBezTo>
                    <a:cubicBezTo>
                      <a:pt x="920509" y="470694"/>
                      <a:pt x="928844" y="459184"/>
                      <a:pt x="951863" y="440531"/>
                    </a:cubicBezTo>
                    <a:lnTo>
                      <a:pt x="1020919" y="376238"/>
                    </a:lnTo>
                    <a:lnTo>
                      <a:pt x="1085212" y="290513"/>
                    </a:lnTo>
                    <a:lnTo>
                      <a:pt x="1147124" y="169069"/>
                    </a:lnTo>
                    <a:lnTo>
                      <a:pt x="1175699" y="88106"/>
                    </a:lnTo>
                    <a:lnTo>
                      <a:pt x="1204274" y="61913"/>
                    </a:lnTo>
                    <a:cubicBezTo>
                      <a:pt x="1214593" y="56754"/>
                      <a:pt x="1226103" y="51991"/>
                      <a:pt x="1237612" y="57150"/>
                    </a:cubicBezTo>
                    <a:cubicBezTo>
                      <a:pt x="1249121" y="62309"/>
                      <a:pt x="1262615" y="80962"/>
                      <a:pt x="1273331" y="92868"/>
                    </a:cubicBezTo>
                    <a:cubicBezTo>
                      <a:pt x="1289206" y="100012"/>
                      <a:pt x="1300318" y="105172"/>
                      <a:pt x="1313812" y="104775"/>
                    </a:cubicBezTo>
                    <a:cubicBezTo>
                      <a:pt x="1327306" y="104378"/>
                      <a:pt x="1337624" y="98823"/>
                      <a:pt x="1354293" y="90488"/>
                    </a:cubicBezTo>
                    <a:cubicBezTo>
                      <a:pt x="1370962" y="82154"/>
                      <a:pt x="1380884" y="64691"/>
                      <a:pt x="1401918" y="78581"/>
                    </a:cubicBezTo>
                    <a:cubicBezTo>
                      <a:pt x="1422952" y="92472"/>
                      <a:pt x="1454702" y="141287"/>
                      <a:pt x="1480499" y="173831"/>
                    </a:cubicBezTo>
                    <a:lnTo>
                      <a:pt x="1556699" y="273844"/>
                    </a:lnTo>
                    <a:lnTo>
                      <a:pt x="1620993" y="323850"/>
                    </a:lnTo>
                    <a:lnTo>
                      <a:pt x="1673381" y="340519"/>
                    </a:lnTo>
                    <a:lnTo>
                      <a:pt x="1725768" y="350043"/>
                    </a:lnTo>
                    <a:lnTo>
                      <a:pt x="1792443" y="340519"/>
                    </a:lnTo>
                    <a:lnTo>
                      <a:pt x="1880549" y="290512"/>
                    </a:lnTo>
                    <a:lnTo>
                      <a:pt x="1937699" y="245269"/>
                    </a:lnTo>
                    <a:lnTo>
                      <a:pt x="1971036" y="214314"/>
                    </a:lnTo>
                    <a:cubicBezTo>
                      <a:pt x="1985323" y="202011"/>
                      <a:pt x="2001993" y="167879"/>
                      <a:pt x="2023424" y="171450"/>
                    </a:cubicBezTo>
                    <a:cubicBezTo>
                      <a:pt x="2044855" y="175021"/>
                      <a:pt x="2073033" y="221059"/>
                      <a:pt x="2099624" y="235743"/>
                    </a:cubicBezTo>
                    <a:cubicBezTo>
                      <a:pt x="2127405" y="243681"/>
                      <a:pt x="2158486" y="256005"/>
                      <a:pt x="2182968" y="259556"/>
                    </a:cubicBezTo>
                    <a:cubicBezTo>
                      <a:pt x="2207450" y="263107"/>
                      <a:pt x="2217944" y="268957"/>
                      <a:pt x="2246519" y="257051"/>
                    </a:cubicBezTo>
                    <a:lnTo>
                      <a:pt x="2347274" y="223838"/>
                    </a:lnTo>
                    <a:lnTo>
                      <a:pt x="2435381" y="147638"/>
                    </a:lnTo>
                    <a:cubicBezTo>
                      <a:pt x="2461575" y="122217"/>
                      <a:pt x="2483892" y="86357"/>
                      <a:pt x="2504437" y="71312"/>
                    </a:cubicBezTo>
                    <a:cubicBezTo>
                      <a:pt x="2524982" y="56267"/>
                      <a:pt x="2549630" y="69250"/>
                      <a:pt x="2558654" y="57365"/>
                    </a:cubicBezTo>
                    <a:cubicBezTo>
                      <a:pt x="2567678" y="45480"/>
                      <a:pt x="2544663" y="9206"/>
                      <a:pt x="2558583" y="0"/>
                    </a:cubicBezTo>
                    <a:lnTo>
                      <a:pt x="2649693" y="7144"/>
                    </a:lnTo>
                    <a:cubicBezTo>
                      <a:pt x="2661815" y="32976"/>
                      <a:pt x="2654008" y="124500"/>
                      <a:pt x="2643846" y="154993"/>
                    </a:cubicBezTo>
                    <a:cubicBezTo>
                      <a:pt x="2633684" y="185486"/>
                      <a:pt x="2610450" y="188697"/>
                      <a:pt x="2588720" y="190102"/>
                    </a:cubicBezTo>
                    <a:lnTo>
                      <a:pt x="2538523" y="155897"/>
                    </a:lnTo>
                    <a:cubicBezTo>
                      <a:pt x="2513438" y="147003"/>
                      <a:pt x="2460301" y="226468"/>
                      <a:pt x="2430618" y="250031"/>
                    </a:cubicBezTo>
                    <a:lnTo>
                      <a:pt x="2335368" y="304800"/>
                    </a:lnTo>
                    <a:lnTo>
                      <a:pt x="2254406" y="330994"/>
                    </a:lnTo>
                    <a:cubicBezTo>
                      <a:pt x="2228001" y="335756"/>
                      <a:pt x="2200355" y="335756"/>
                      <a:pt x="2176939" y="333375"/>
                    </a:cubicBezTo>
                    <a:cubicBezTo>
                      <a:pt x="2153523" y="330994"/>
                      <a:pt x="2132751" y="324247"/>
                      <a:pt x="2113912" y="316706"/>
                    </a:cubicBezTo>
                    <a:cubicBezTo>
                      <a:pt x="2097243" y="307181"/>
                      <a:pt x="2078987" y="295672"/>
                      <a:pt x="2063906" y="288131"/>
                    </a:cubicBezTo>
                    <a:cubicBezTo>
                      <a:pt x="2048825" y="280590"/>
                      <a:pt x="2049221" y="257969"/>
                      <a:pt x="2023424" y="271463"/>
                    </a:cubicBezTo>
                    <a:cubicBezTo>
                      <a:pt x="1997627" y="284957"/>
                      <a:pt x="1944843" y="344090"/>
                      <a:pt x="1909124" y="369093"/>
                    </a:cubicBezTo>
                    <a:lnTo>
                      <a:pt x="1809112" y="414338"/>
                    </a:lnTo>
                    <a:lnTo>
                      <a:pt x="1697193" y="423863"/>
                    </a:lnTo>
                    <a:lnTo>
                      <a:pt x="1597181" y="390525"/>
                    </a:lnTo>
                    <a:lnTo>
                      <a:pt x="1492406" y="316706"/>
                    </a:lnTo>
                    <a:lnTo>
                      <a:pt x="1425731" y="240506"/>
                    </a:lnTo>
                    <a:lnTo>
                      <a:pt x="1390012" y="209550"/>
                    </a:lnTo>
                    <a:lnTo>
                      <a:pt x="1351912" y="195263"/>
                    </a:lnTo>
                    <a:cubicBezTo>
                      <a:pt x="1339212" y="195660"/>
                      <a:pt x="1325718" y="205581"/>
                      <a:pt x="1313812" y="204787"/>
                    </a:cubicBezTo>
                    <a:cubicBezTo>
                      <a:pt x="1301906" y="203993"/>
                      <a:pt x="1293571" y="195262"/>
                      <a:pt x="1280474" y="190500"/>
                    </a:cubicBezTo>
                    <a:lnTo>
                      <a:pt x="1235231" y="183356"/>
                    </a:lnTo>
                    <a:cubicBezTo>
                      <a:pt x="1220150" y="180975"/>
                      <a:pt x="1218958" y="213519"/>
                      <a:pt x="1204274" y="233363"/>
                    </a:cubicBezTo>
                    <a:lnTo>
                      <a:pt x="1147124" y="302419"/>
                    </a:lnTo>
                    <a:cubicBezTo>
                      <a:pt x="1147124" y="304801"/>
                      <a:pt x="1139980" y="326232"/>
                      <a:pt x="1139980" y="328614"/>
                    </a:cubicBezTo>
                    <a:lnTo>
                      <a:pt x="1068543" y="416719"/>
                    </a:lnTo>
                    <a:lnTo>
                      <a:pt x="949481" y="514350"/>
                    </a:lnTo>
                    <a:lnTo>
                      <a:pt x="835181" y="559594"/>
                    </a:lnTo>
                    <a:cubicBezTo>
                      <a:pt x="798669" y="571103"/>
                      <a:pt x="762156" y="565150"/>
                      <a:pt x="730406" y="573881"/>
                    </a:cubicBezTo>
                    <a:cubicBezTo>
                      <a:pt x="698656" y="582612"/>
                      <a:pt x="676431" y="586581"/>
                      <a:pt x="644681" y="611981"/>
                    </a:cubicBezTo>
                    <a:cubicBezTo>
                      <a:pt x="612931" y="637381"/>
                      <a:pt x="573640" y="701675"/>
                      <a:pt x="539906" y="726281"/>
                    </a:cubicBezTo>
                    <a:lnTo>
                      <a:pt x="438933" y="752931"/>
                    </a:lnTo>
                    <a:lnTo>
                      <a:pt x="343683" y="755313"/>
                    </a:lnTo>
                    <a:lnTo>
                      <a:pt x="274628" y="764332"/>
                    </a:lnTo>
                    <a:lnTo>
                      <a:pt x="221777" y="782418"/>
                    </a:lnTo>
                    <a:cubicBezTo>
                      <a:pt x="201536" y="784402"/>
                      <a:pt x="175957" y="766856"/>
                      <a:pt x="149841" y="769550"/>
                    </a:cubicBezTo>
                    <a:cubicBezTo>
                      <a:pt x="123725" y="772244"/>
                      <a:pt x="93256" y="783499"/>
                      <a:pt x="65078" y="798580"/>
                    </a:cubicBezTo>
                    <a:lnTo>
                      <a:pt x="322" y="844282"/>
                    </a:lnTo>
                    <a:cubicBezTo>
                      <a:pt x="1436" y="799293"/>
                      <a:pt x="-792" y="791085"/>
                      <a:pt x="322" y="7460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2" name="Freeform 30">
                <a:extLst>
                  <a:ext uri="{FF2B5EF4-FFF2-40B4-BE49-F238E27FC236}">
                    <a16:creationId xmlns:a16="http://schemas.microsoft.com/office/drawing/2014/main" id="{E017AB6D-1ACB-45F0-AE6D-483701AF723F}"/>
                  </a:ext>
                </a:extLst>
              </p:cNvPr>
              <p:cNvSpPr/>
              <p:nvPr/>
            </p:nvSpPr>
            <p:spPr bwMode="auto">
              <a:xfrm>
                <a:off x="5514878" y="4847952"/>
                <a:ext cx="1521897" cy="575001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62874 w 2871805"/>
                  <a:gd name="connsiteY91" fmla="*/ 992147 h 1114562"/>
                  <a:gd name="connsiteX92" fmla="*/ 2382 w 2871805"/>
                  <a:gd name="connsiteY92" fmla="*/ 1050269 h 1114562"/>
                  <a:gd name="connsiteX0" fmla="*/ 12407 w 2871805"/>
                  <a:gd name="connsiteY0" fmla="*/ 1006888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62874 w 2871805"/>
                  <a:gd name="connsiteY91" fmla="*/ 992147 h 1114562"/>
                  <a:gd name="connsiteX92" fmla="*/ 12407 w 2871805"/>
                  <a:gd name="connsiteY92" fmla="*/ 1006888 h 1114562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83344 w 2871805"/>
                  <a:gd name="connsiteY2" fmla="*/ 1069319 h 1091203"/>
                  <a:gd name="connsiteX3" fmla="*/ 145256 w 2871805"/>
                  <a:gd name="connsiteY3" fmla="*/ 105026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45256 w 2871805"/>
                  <a:gd name="connsiteY3" fmla="*/ 105026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51937 w 2871805"/>
                  <a:gd name="connsiteY3" fmla="*/ 102690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51937 w 2871805"/>
                  <a:gd name="connsiteY3" fmla="*/ 1026909 h 1091203"/>
                  <a:gd name="connsiteX4" fmla="*/ 190464 w 2871805"/>
                  <a:gd name="connsiteY4" fmla="*/ 1015959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45254 w 2871805"/>
                  <a:gd name="connsiteY3" fmla="*/ 1016898 h 1091203"/>
                  <a:gd name="connsiteX4" fmla="*/ 190464 w 2871805"/>
                  <a:gd name="connsiteY4" fmla="*/ 1015959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92892 w 2872763"/>
                  <a:gd name="connsiteY86" fmla="*/ 942157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63832 w 2872763"/>
                  <a:gd name="connsiteY91" fmla="*/ 992147 h 1091203"/>
                  <a:gd name="connsiteX92" fmla="*/ 0 w 2872763"/>
                  <a:gd name="connsiteY92" fmla="*/ 986867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92892 w 2872763"/>
                  <a:gd name="connsiteY86" fmla="*/ 942157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47126 w 2872763"/>
                  <a:gd name="connsiteY91" fmla="*/ 972126 h 1091203"/>
                  <a:gd name="connsiteX92" fmla="*/ 0 w 2872763"/>
                  <a:gd name="connsiteY92" fmla="*/ 986867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86209 w 2872763"/>
                  <a:gd name="connsiteY86" fmla="*/ 935483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47126 w 2872763"/>
                  <a:gd name="connsiteY91" fmla="*/ 972126 h 1091203"/>
                  <a:gd name="connsiteX92" fmla="*/ 0 w 2872763"/>
                  <a:gd name="connsiteY92" fmla="*/ 986867 h 1091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2763" h="1091203">
                    <a:moveTo>
                      <a:pt x="0" y="986867"/>
                    </a:moveTo>
                    <a:cubicBezTo>
                      <a:pt x="319" y="1021646"/>
                      <a:pt x="639" y="1056424"/>
                      <a:pt x="958" y="1091203"/>
                    </a:cubicBezTo>
                    <a:lnTo>
                      <a:pt x="74278" y="1045960"/>
                    </a:lnTo>
                    <a:lnTo>
                      <a:pt x="146212" y="1016898"/>
                    </a:lnTo>
                    <a:lnTo>
                      <a:pt x="191422" y="1015959"/>
                    </a:lnTo>
                    <a:lnTo>
                      <a:pt x="265277" y="1024075"/>
                    </a:lnTo>
                    <a:lnTo>
                      <a:pt x="315283" y="1009787"/>
                    </a:lnTo>
                    <a:cubicBezTo>
                      <a:pt x="334333" y="1003834"/>
                      <a:pt x="360130" y="990737"/>
                      <a:pt x="379577" y="988356"/>
                    </a:cubicBezTo>
                    <a:cubicBezTo>
                      <a:pt x="399024" y="985975"/>
                      <a:pt x="413312" y="995500"/>
                      <a:pt x="431965" y="995500"/>
                    </a:cubicBezTo>
                    <a:lnTo>
                      <a:pt x="491496" y="988356"/>
                    </a:lnTo>
                    <a:cubicBezTo>
                      <a:pt x="512530" y="982800"/>
                      <a:pt x="536343" y="976053"/>
                      <a:pt x="558171" y="962162"/>
                    </a:cubicBezTo>
                    <a:cubicBezTo>
                      <a:pt x="579999" y="948271"/>
                      <a:pt x="597065" y="925252"/>
                      <a:pt x="622465" y="905012"/>
                    </a:cubicBezTo>
                    <a:lnTo>
                      <a:pt x="710572" y="840719"/>
                    </a:lnTo>
                    <a:lnTo>
                      <a:pt x="877258" y="769281"/>
                    </a:lnTo>
                    <a:lnTo>
                      <a:pt x="962983" y="735944"/>
                    </a:lnTo>
                    <a:lnTo>
                      <a:pt x="1082045" y="652600"/>
                    </a:lnTo>
                    <a:lnTo>
                      <a:pt x="1158246" y="574018"/>
                    </a:lnTo>
                    <a:lnTo>
                      <a:pt x="1217778" y="502580"/>
                    </a:lnTo>
                    <a:cubicBezTo>
                      <a:pt x="1236431" y="480752"/>
                      <a:pt x="1242782" y="454956"/>
                      <a:pt x="1263022" y="445431"/>
                    </a:cubicBezTo>
                    <a:cubicBezTo>
                      <a:pt x="1283263" y="435906"/>
                      <a:pt x="1315012" y="438684"/>
                      <a:pt x="1339221" y="445431"/>
                    </a:cubicBezTo>
                    <a:lnTo>
                      <a:pt x="1413040" y="504962"/>
                    </a:lnTo>
                    <a:lnTo>
                      <a:pt x="1472571" y="550206"/>
                    </a:lnTo>
                    <a:lnTo>
                      <a:pt x="1544008" y="600212"/>
                    </a:lnTo>
                    <a:lnTo>
                      <a:pt x="1648783" y="647837"/>
                    </a:lnTo>
                    <a:cubicBezTo>
                      <a:pt x="1683708" y="658553"/>
                      <a:pt x="1722205" y="663712"/>
                      <a:pt x="1753558" y="664506"/>
                    </a:cubicBezTo>
                    <a:cubicBezTo>
                      <a:pt x="1784911" y="665300"/>
                      <a:pt x="1805152" y="663712"/>
                      <a:pt x="1836902" y="652600"/>
                    </a:cubicBezTo>
                    <a:cubicBezTo>
                      <a:pt x="1868652" y="641488"/>
                      <a:pt x="1917467" y="612118"/>
                      <a:pt x="1944058" y="597831"/>
                    </a:cubicBezTo>
                    <a:lnTo>
                      <a:pt x="1996446" y="566875"/>
                    </a:lnTo>
                    <a:cubicBezTo>
                      <a:pt x="2015099" y="554572"/>
                      <a:pt x="2037324" y="525600"/>
                      <a:pt x="2055977" y="524012"/>
                    </a:cubicBezTo>
                    <a:cubicBezTo>
                      <a:pt x="2074630" y="522425"/>
                      <a:pt x="2088520" y="547825"/>
                      <a:pt x="2108364" y="557350"/>
                    </a:cubicBezTo>
                    <a:cubicBezTo>
                      <a:pt x="2128208" y="566875"/>
                      <a:pt x="2147655" y="577193"/>
                      <a:pt x="2175039" y="581162"/>
                    </a:cubicBezTo>
                    <a:lnTo>
                      <a:pt x="2270290" y="571637"/>
                    </a:lnTo>
                    <a:lnTo>
                      <a:pt x="2375065" y="535919"/>
                    </a:lnTo>
                    <a:cubicBezTo>
                      <a:pt x="2409070" y="522768"/>
                      <a:pt x="2447731" y="510518"/>
                      <a:pt x="2474319" y="492731"/>
                    </a:cubicBezTo>
                    <a:cubicBezTo>
                      <a:pt x="2500908" y="474944"/>
                      <a:pt x="2516465" y="435049"/>
                      <a:pt x="2534596" y="429199"/>
                    </a:cubicBezTo>
                    <a:cubicBezTo>
                      <a:pt x="2552727" y="423349"/>
                      <a:pt x="2558125" y="464615"/>
                      <a:pt x="2583107" y="457630"/>
                    </a:cubicBezTo>
                    <a:cubicBezTo>
                      <a:pt x="2608089" y="450645"/>
                      <a:pt x="2657126" y="413447"/>
                      <a:pt x="2684489" y="387286"/>
                    </a:cubicBezTo>
                    <a:cubicBezTo>
                      <a:pt x="2711852" y="361125"/>
                      <a:pt x="2732184" y="325896"/>
                      <a:pt x="2747288" y="300662"/>
                    </a:cubicBezTo>
                    <a:cubicBezTo>
                      <a:pt x="2762369" y="303837"/>
                      <a:pt x="2768742" y="257312"/>
                      <a:pt x="2782633" y="235881"/>
                    </a:cubicBezTo>
                    <a:lnTo>
                      <a:pt x="2825121" y="154919"/>
                    </a:lnTo>
                    <a:lnTo>
                      <a:pt x="2856077" y="93006"/>
                    </a:lnTo>
                    <a:lnTo>
                      <a:pt x="2872746" y="50144"/>
                    </a:lnTo>
                    <a:cubicBezTo>
                      <a:pt x="2873143" y="34666"/>
                      <a:pt x="2866792" y="2121"/>
                      <a:pt x="2858458" y="137"/>
                    </a:cubicBezTo>
                    <a:cubicBezTo>
                      <a:pt x="2850124" y="-1847"/>
                      <a:pt x="2835043" y="17997"/>
                      <a:pt x="2822740" y="38238"/>
                    </a:cubicBezTo>
                    <a:lnTo>
                      <a:pt x="2784640" y="121581"/>
                    </a:lnTo>
                    <a:lnTo>
                      <a:pt x="2758446" y="157300"/>
                    </a:lnTo>
                    <a:lnTo>
                      <a:pt x="2706058" y="171587"/>
                    </a:lnTo>
                    <a:lnTo>
                      <a:pt x="2651290" y="176350"/>
                    </a:lnTo>
                    <a:cubicBezTo>
                      <a:pt x="2640650" y="189413"/>
                      <a:pt x="2652139" y="221076"/>
                      <a:pt x="2642217" y="249963"/>
                    </a:cubicBezTo>
                    <a:cubicBezTo>
                      <a:pt x="2632295" y="278850"/>
                      <a:pt x="2607961" y="337872"/>
                      <a:pt x="2591759" y="349671"/>
                    </a:cubicBezTo>
                    <a:cubicBezTo>
                      <a:pt x="2575557" y="361470"/>
                      <a:pt x="2562489" y="317598"/>
                      <a:pt x="2545006" y="320757"/>
                    </a:cubicBezTo>
                    <a:cubicBezTo>
                      <a:pt x="2527523" y="323916"/>
                      <a:pt x="2507643" y="351417"/>
                      <a:pt x="2486860" y="368624"/>
                    </a:cubicBezTo>
                    <a:lnTo>
                      <a:pt x="2420308" y="424000"/>
                    </a:lnTo>
                    <a:cubicBezTo>
                      <a:pt x="2398124" y="442459"/>
                      <a:pt x="2381415" y="455353"/>
                      <a:pt x="2358396" y="466862"/>
                    </a:cubicBezTo>
                    <a:lnTo>
                      <a:pt x="2282196" y="493056"/>
                    </a:lnTo>
                    <a:lnTo>
                      <a:pt x="2225046" y="502581"/>
                    </a:lnTo>
                    <a:lnTo>
                      <a:pt x="2167896" y="500200"/>
                    </a:lnTo>
                    <a:lnTo>
                      <a:pt x="2117890" y="483531"/>
                    </a:lnTo>
                    <a:lnTo>
                      <a:pt x="2091696" y="464481"/>
                    </a:lnTo>
                    <a:cubicBezTo>
                      <a:pt x="2077805" y="456544"/>
                      <a:pt x="2053199" y="435509"/>
                      <a:pt x="2034546" y="435906"/>
                    </a:cubicBezTo>
                    <a:cubicBezTo>
                      <a:pt x="2015893" y="436303"/>
                      <a:pt x="2000811" y="451384"/>
                      <a:pt x="1979777" y="466862"/>
                    </a:cubicBezTo>
                    <a:lnTo>
                      <a:pt x="1908340" y="540681"/>
                    </a:lnTo>
                    <a:lnTo>
                      <a:pt x="1834521" y="574019"/>
                    </a:lnTo>
                    <a:lnTo>
                      <a:pt x="1779752" y="588306"/>
                    </a:lnTo>
                    <a:lnTo>
                      <a:pt x="1713077" y="590687"/>
                    </a:lnTo>
                    <a:lnTo>
                      <a:pt x="1660690" y="578781"/>
                    </a:lnTo>
                    <a:lnTo>
                      <a:pt x="1594015" y="547825"/>
                    </a:lnTo>
                    <a:lnTo>
                      <a:pt x="1532102" y="509725"/>
                    </a:lnTo>
                    <a:lnTo>
                      <a:pt x="1482096" y="471625"/>
                    </a:lnTo>
                    <a:lnTo>
                      <a:pt x="1443996" y="416856"/>
                    </a:lnTo>
                    <a:cubicBezTo>
                      <a:pt x="1430105" y="398997"/>
                      <a:pt x="1418992" y="373200"/>
                      <a:pt x="1398752" y="364469"/>
                    </a:cubicBezTo>
                    <a:cubicBezTo>
                      <a:pt x="1378512" y="355738"/>
                      <a:pt x="1350731" y="366453"/>
                      <a:pt x="1322553" y="364469"/>
                    </a:cubicBezTo>
                    <a:cubicBezTo>
                      <a:pt x="1294375" y="362485"/>
                      <a:pt x="1255083" y="338275"/>
                      <a:pt x="1229683" y="352562"/>
                    </a:cubicBezTo>
                    <a:cubicBezTo>
                      <a:pt x="1204283" y="366850"/>
                      <a:pt x="1187217" y="422810"/>
                      <a:pt x="1170152" y="450194"/>
                    </a:cubicBezTo>
                    <a:lnTo>
                      <a:pt x="1127290" y="516869"/>
                    </a:lnTo>
                    <a:lnTo>
                      <a:pt x="1072521" y="585925"/>
                    </a:lnTo>
                    <a:lnTo>
                      <a:pt x="993940" y="647837"/>
                    </a:lnTo>
                    <a:lnTo>
                      <a:pt x="915358" y="697844"/>
                    </a:lnTo>
                    <a:lnTo>
                      <a:pt x="832015" y="728800"/>
                    </a:lnTo>
                    <a:cubicBezTo>
                      <a:pt x="798678" y="736737"/>
                      <a:pt x="746686" y="735150"/>
                      <a:pt x="715333" y="745469"/>
                    </a:cubicBezTo>
                    <a:cubicBezTo>
                      <a:pt x="683980" y="755788"/>
                      <a:pt x="659771" y="773249"/>
                      <a:pt x="643896" y="790712"/>
                    </a:cubicBezTo>
                    <a:lnTo>
                      <a:pt x="596271" y="843100"/>
                    </a:lnTo>
                    <a:lnTo>
                      <a:pt x="543883" y="893106"/>
                    </a:lnTo>
                    <a:lnTo>
                      <a:pt x="489114" y="916919"/>
                    </a:lnTo>
                    <a:lnTo>
                      <a:pt x="417677" y="928825"/>
                    </a:lnTo>
                    <a:cubicBezTo>
                      <a:pt x="395452" y="930412"/>
                      <a:pt x="377676" y="925334"/>
                      <a:pt x="355765" y="926444"/>
                    </a:cubicBezTo>
                    <a:cubicBezTo>
                      <a:pt x="333854" y="927554"/>
                      <a:pt x="305816" y="931358"/>
                      <a:pt x="286209" y="935483"/>
                    </a:cubicBezTo>
                    <a:cubicBezTo>
                      <a:pt x="266602" y="939608"/>
                      <a:pt x="253359" y="950086"/>
                      <a:pt x="238124" y="951196"/>
                    </a:cubicBezTo>
                    <a:cubicBezTo>
                      <a:pt x="222889" y="952306"/>
                      <a:pt x="209883" y="942140"/>
                      <a:pt x="194802" y="942140"/>
                    </a:cubicBezTo>
                    <a:lnTo>
                      <a:pt x="140954" y="944521"/>
                    </a:lnTo>
                    <a:cubicBezTo>
                      <a:pt x="127460" y="945315"/>
                      <a:pt x="89819" y="966115"/>
                      <a:pt x="74738" y="974052"/>
                    </a:cubicBezTo>
                    <a:lnTo>
                      <a:pt x="47126" y="972126"/>
                    </a:lnTo>
                    <a:lnTo>
                      <a:pt x="0" y="98686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3" name="Freeform 31">
                <a:extLst>
                  <a:ext uri="{FF2B5EF4-FFF2-40B4-BE49-F238E27FC236}">
                    <a16:creationId xmlns:a16="http://schemas.microsoft.com/office/drawing/2014/main" id="{2837310A-5FA7-4544-A085-592FA2946E77}"/>
                  </a:ext>
                </a:extLst>
              </p:cNvPr>
              <p:cNvSpPr/>
              <p:nvPr/>
            </p:nvSpPr>
            <p:spPr bwMode="auto">
              <a:xfrm>
                <a:off x="6409722" y="4940269"/>
                <a:ext cx="85463" cy="40738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4" name="Freeform 32">
                <a:extLst>
                  <a:ext uri="{FF2B5EF4-FFF2-40B4-BE49-F238E27FC236}">
                    <a16:creationId xmlns:a16="http://schemas.microsoft.com/office/drawing/2014/main" id="{88DE5129-5C1A-42EE-BB02-1A01868F5AC2}"/>
                  </a:ext>
                </a:extLst>
              </p:cNvPr>
              <p:cNvSpPr/>
              <p:nvPr/>
            </p:nvSpPr>
            <p:spPr bwMode="auto">
              <a:xfrm>
                <a:off x="6349096" y="4938510"/>
                <a:ext cx="199135" cy="83671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35" name="Freeform 33">
                <a:extLst>
                  <a:ext uri="{FF2B5EF4-FFF2-40B4-BE49-F238E27FC236}">
                    <a16:creationId xmlns:a16="http://schemas.microsoft.com/office/drawing/2014/main" id="{1B64E537-150A-4433-AEF1-ECD07B738361}"/>
                  </a:ext>
                </a:extLst>
              </p:cNvPr>
              <p:cNvSpPr/>
              <p:nvPr/>
            </p:nvSpPr>
            <p:spPr bwMode="auto">
              <a:xfrm>
                <a:off x="6291074" y="4932356"/>
                <a:ext cx="528866" cy="141552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36" name="Freeform 34">
                <a:extLst>
                  <a:ext uri="{FF2B5EF4-FFF2-40B4-BE49-F238E27FC236}">
                    <a16:creationId xmlns:a16="http://schemas.microsoft.com/office/drawing/2014/main" id="{BD9AC1CA-6985-4D00-8743-8A5D6AAFDFE9}"/>
                  </a:ext>
                </a:extLst>
              </p:cNvPr>
              <p:cNvSpPr/>
              <p:nvPr/>
            </p:nvSpPr>
            <p:spPr bwMode="auto">
              <a:xfrm>
                <a:off x="6318120" y="4937631"/>
                <a:ext cx="259318" cy="114297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7" name="Freeform 35">
                <a:extLst>
                  <a:ext uri="{FF2B5EF4-FFF2-40B4-BE49-F238E27FC236}">
                    <a16:creationId xmlns:a16="http://schemas.microsoft.com/office/drawing/2014/main" id="{1F913009-4F8B-4FBD-A242-8FF849DF148E}"/>
                  </a:ext>
                </a:extLst>
              </p:cNvPr>
              <p:cNvSpPr/>
              <p:nvPr/>
            </p:nvSpPr>
            <p:spPr bwMode="auto">
              <a:xfrm>
                <a:off x="6591598" y="4915650"/>
                <a:ext cx="195595" cy="103747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8" name="Freeform 36">
                <a:extLst>
                  <a:ext uri="{FF2B5EF4-FFF2-40B4-BE49-F238E27FC236}">
                    <a16:creationId xmlns:a16="http://schemas.microsoft.com/office/drawing/2014/main" id="{2A23727F-EB58-4EE4-AD40-B2D063A599A1}"/>
                  </a:ext>
                </a:extLst>
              </p:cNvPr>
              <p:cNvSpPr/>
              <p:nvPr/>
            </p:nvSpPr>
            <p:spPr bwMode="auto">
              <a:xfrm>
                <a:off x="6634081" y="4929718"/>
                <a:ext cx="130987" cy="5451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39" name="Freeform 37">
                <a:extLst>
                  <a:ext uri="{FF2B5EF4-FFF2-40B4-BE49-F238E27FC236}">
                    <a16:creationId xmlns:a16="http://schemas.microsoft.com/office/drawing/2014/main" id="{73F627EA-B5F5-4413-B78C-D685D445CB81}"/>
                  </a:ext>
                </a:extLst>
              </p:cNvPr>
              <p:cNvSpPr/>
              <p:nvPr/>
            </p:nvSpPr>
            <p:spPr bwMode="auto">
              <a:xfrm>
                <a:off x="5520695" y="5265575"/>
                <a:ext cx="1793097" cy="524886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3 w 3385551"/>
                  <a:gd name="connsiteY0" fmla="*/ 930353 h 1053008"/>
                  <a:gd name="connsiteX1" fmla="*/ 871725 w 3385551"/>
                  <a:gd name="connsiteY1" fmla="*/ 917306 h 1053008"/>
                  <a:gd name="connsiteX2" fmla="*/ 1011198 w 3385551"/>
                  <a:gd name="connsiteY2" fmla="*/ 859633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1011198 w 3385551"/>
                  <a:gd name="connsiteY2" fmla="*/ 859633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77886 w 3385551"/>
                  <a:gd name="connsiteY3" fmla="*/ 719139 h 1053008"/>
                  <a:gd name="connsiteX4" fmla="*/ 1246942 w 3385551"/>
                  <a:gd name="connsiteY4" fmla="*/ 669133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246942 w 3385551"/>
                  <a:gd name="connsiteY4" fmla="*/ 669133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57979 w 3385551"/>
                  <a:gd name="connsiteY5" fmla="*/ 584322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57979 w 3385551"/>
                  <a:gd name="connsiteY5" fmla="*/ 584322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74036 w 3385551"/>
                  <a:gd name="connsiteY6" fmla="*/ 593553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74036 w 3385551"/>
                  <a:gd name="connsiteY6" fmla="*/ 593553 h 1053008"/>
                  <a:gd name="connsiteX7" fmla="*/ 1685168 w 3385551"/>
                  <a:gd name="connsiteY7" fmla="*/ 660975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4 w 3382214"/>
                  <a:gd name="connsiteY0" fmla="*/ 890302 h 1053008"/>
                  <a:gd name="connsiteX1" fmla="*/ 771562 w 3382214"/>
                  <a:gd name="connsiteY1" fmla="*/ 787140 h 1053008"/>
                  <a:gd name="connsiteX2" fmla="*/ 961119 w 3382214"/>
                  <a:gd name="connsiteY2" fmla="*/ 659379 h 1053008"/>
                  <a:gd name="connsiteX3" fmla="*/ 1184564 w 3382214"/>
                  <a:gd name="connsiteY3" fmla="*/ 605662 h 1053008"/>
                  <a:gd name="connsiteX4" fmla="*/ 1317060 w 3382214"/>
                  <a:gd name="connsiteY4" fmla="*/ 492241 h 1053008"/>
                  <a:gd name="connsiteX5" fmla="*/ 1491369 w 3382214"/>
                  <a:gd name="connsiteY5" fmla="*/ 510896 h 1053008"/>
                  <a:gd name="connsiteX6" fmla="*/ 1570699 w 3382214"/>
                  <a:gd name="connsiteY6" fmla="*/ 593553 h 1053008"/>
                  <a:gd name="connsiteX7" fmla="*/ 1681831 w 3382214"/>
                  <a:gd name="connsiteY7" fmla="*/ 660975 h 1053008"/>
                  <a:gd name="connsiteX8" fmla="*/ 1731761 w 3382214"/>
                  <a:gd name="connsiteY8" fmla="*/ 726283 h 1053008"/>
                  <a:gd name="connsiteX9" fmla="*/ 1846061 w 3382214"/>
                  <a:gd name="connsiteY9" fmla="*/ 723901 h 1053008"/>
                  <a:gd name="connsiteX10" fmla="*/ 2005329 w 3382214"/>
                  <a:gd name="connsiteY10" fmla="*/ 672533 h 1053008"/>
                  <a:gd name="connsiteX11" fmla="*/ 2145079 w 3382214"/>
                  <a:gd name="connsiteY11" fmla="*/ 586344 h 1053008"/>
                  <a:gd name="connsiteX12" fmla="*/ 2270945 w 3382214"/>
                  <a:gd name="connsiteY12" fmla="*/ 531205 h 1053008"/>
                  <a:gd name="connsiteX13" fmla="*/ 2444995 w 3382214"/>
                  <a:gd name="connsiteY13" fmla="*/ 557987 h 1053008"/>
                  <a:gd name="connsiteX14" fmla="*/ 2572343 w 3382214"/>
                  <a:gd name="connsiteY14" fmla="*/ 523382 h 1053008"/>
                  <a:gd name="connsiteX15" fmla="*/ 2717599 w 3382214"/>
                  <a:gd name="connsiteY15" fmla="*/ 490539 h 1053008"/>
                  <a:gd name="connsiteX16" fmla="*/ 2836906 w 3382214"/>
                  <a:gd name="connsiteY16" fmla="*/ 418369 h 1053008"/>
                  <a:gd name="connsiteX17" fmla="*/ 2941069 w 3382214"/>
                  <a:gd name="connsiteY17" fmla="*/ 299474 h 1053008"/>
                  <a:gd name="connsiteX18" fmla="*/ 3034059 w 3382214"/>
                  <a:gd name="connsiteY18" fmla="*/ 218015 h 1053008"/>
                  <a:gd name="connsiteX19" fmla="*/ 3108123 w 3382214"/>
                  <a:gd name="connsiteY19" fmla="*/ 166119 h 1053008"/>
                  <a:gd name="connsiteX20" fmla="*/ 3198611 w 3382214"/>
                  <a:gd name="connsiteY20" fmla="*/ 129237 h 1053008"/>
                  <a:gd name="connsiteX21" fmla="*/ 3298624 w 3382214"/>
                  <a:gd name="connsiteY21" fmla="*/ 71439 h 1053008"/>
                  <a:gd name="connsiteX22" fmla="*/ 3362918 w 3382214"/>
                  <a:gd name="connsiteY22" fmla="*/ 2 h 1053008"/>
                  <a:gd name="connsiteX23" fmla="*/ 3382214 w 3382214"/>
                  <a:gd name="connsiteY23" fmla="*/ 83840 h 1053008"/>
                  <a:gd name="connsiteX24" fmla="*/ 3327322 w 3382214"/>
                  <a:gd name="connsiteY24" fmla="*/ 152773 h 1053008"/>
                  <a:gd name="connsiteX25" fmla="*/ 3222424 w 3382214"/>
                  <a:gd name="connsiteY25" fmla="*/ 233364 h 1053008"/>
                  <a:gd name="connsiteX26" fmla="*/ 3131688 w 3382214"/>
                  <a:gd name="connsiteY26" fmla="*/ 295647 h 1053008"/>
                  <a:gd name="connsiteX27" fmla="*/ 3053355 w 3382214"/>
                  <a:gd name="connsiteY27" fmla="*/ 361952 h 1053008"/>
                  <a:gd name="connsiteX28" fmla="*/ 2958106 w 3382214"/>
                  <a:gd name="connsiteY28" fmla="*/ 445296 h 1053008"/>
                  <a:gd name="connsiteX29" fmla="*/ 2839043 w 3382214"/>
                  <a:gd name="connsiteY29" fmla="*/ 502445 h 1053008"/>
                  <a:gd name="connsiteX30" fmla="*/ 2729505 w 3382214"/>
                  <a:gd name="connsiteY30" fmla="*/ 561977 h 1053008"/>
                  <a:gd name="connsiteX31" fmla="*/ 2569962 w 3382214"/>
                  <a:gd name="connsiteY31" fmla="*/ 611983 h 1053008"/>
                  <a:gd name="connsiteX32" fmla="*/ 2441869 w 3382214"/>
                  <a:gd name="connsiteY32" fmla="*/ 634682 h 1053008"/>
                  <a:gd name="connsiteX33" fmla="*/ 2267791 w 3382214"/>
                  <a:gd name="connsiteY33" fmla="*/ 619681 h 1053008"/>
                  <a:gd name="connsiteX34" fmla="*/ 2088949 w 3382214"/>
                  <a:gd name="connsiteY34" fmla="*/ 733427 h 1053008"/>
                  <a:gd name="connsiteX35" fmla="*/ 1905593 w 3382214"/>
                  <a:gd name="connsiteY35" fmla="*/ 771527 h 1053008"/>
                  <a:gd name="connsiteX36" fmla="*/ 1774624 w 3382214"/>
                  <a:gd name="connsiteY36" fmla="*/ 785814 h 1053008"/>
                  <a:gd name="connsiteX37" fmla="*/ 1669849 w 3382214"/>
                  <a:gd name="connsiteY37" fmla="*/ 788195 h 1053008"/>
                  <a:gd name="connsiteX38" fmla="*/ 1572218 w 3382214"/>
                  <a:gd name="connsiteY38" fmla="*/ 766764 h 1053008"/>
                  <a:gd name="connsiteX39" fmla="*/ 1486493 w 3382214"/>
                  <a:gd name="connsiteY39" fmla="*/ 723902 h 1053008"/>
                  <a:gd name="connsiteX40" fmla="*/ 1407882 w 3382214"/>
                  <a:gd name="connsiteY40" fmla="*/ 679677 h 1053008"/>
                  <a:gd name="connsiteX41" fmla="*/ 1217412 w 3382214"/>
                  <a:gd name="connsiteY41" fmla="*/ 771527 h 1053008"/>
                  <a:gd name="connsiteX42" fmla="*/ 1129305 w 3382214"/>
                  <a:gd name="connsiteY42" fmla="*/ 850728 h 1053008"/>
                  <a:gd name="connsiteX43" fmla="*/ 990203 w 3382214"/>
                  <a:gd name="connsiteY43" fmla="*/ 937719 h 1053008"/>
                  <a:gd name="connsiteX44" fmla="*/ 740880 w 3382214"/>
                  <a:gd name="connsiteY44" fmla="*/ 1053008 h 1053008"/>
                  <a:gd name="connsiteX45" fmla="*/ 4 w 3382214"/>
                  <a:gd name="connsiteY45" fmla="*/ 890302 h 1053008"/>
                  <a:gd name="connsiteX0" fmla="*/ 5 w 3382215"/>
                  <a:gd name="connsiteY0" fmla="*/ 890302 h 1053008"/>
                  <a:gd name="connsiteX1" fmla="*/ 521152 w 3382215"/>
                  <a:gd name="connsiteY1" fmla="*/ 820516 h 1053008"/>
                  <a:gd name="connsiteX2" fmla="*/ 961120 w 3382215"/>
                  <a:gd name="connsiteY2" fmla="*/ 659379 h 1053008"/>
                  <a:gd name="connsiteX3" fmla="*/ 1184565 w 3382215"/>
                  <a:gd name="connsiteY3" fmla="*/ 605662 h 1053008"/>
                  <a:gd name="connsiteX4" fmla="*/ 1317061 w 3382215"/>
                  <a:gd name="connsiteY4" fmla="*/ 492241 h 1053008"/>
                  <a:gd name="connsiteX5" fmla="*/ 1491370 w 3382215"/>
                  <a:gd name="connsiteY5" fmla="*/ 510896 h 1053008"/>
                  <a:gd name="connsiteX6" fmla="*/ 1570700 w 3382215"/>
                  <a:gd name="connsiteY6" fmla="*/ 593553 h 1053008"/>
                  <a:gd name="connsiteX7" fmla="*/ 1681832 w 3382215"/>
                  <a:gd name="connsiteY7" fmla="*/ 660975 h 1053008"/>
                  <a:gd name="connsiteX8" fmla="*/ 1731762 w 3382215"/>
                  <a:gd name="connsiteY8" fmla="*/ 726283 h 1053008"/>
                  <a:gd name="connsiteX9" fmla="*/ 1846062 w 3382215"/>
                  <a:gd name="connsiteY9" fmla="*/ 723901 h 1053008"/>
                  <a:gd name="connsiteX10" fmla="*/ 2005330 w 3382215"/>
                  <a:gd name="connsiteY10" fmla="*/ 672533 h 1053008"/>
                  <a:gd name="connsiteX11" fmla="*/ 2145080 w 3382215"/>
                  <a:gd name="connsiteY11" fmla="*/ 586344 h 1053008"/>
                  <a:gd name="connsiteX12" fmla="*/ 2270946 w 3382215"/>
                  <a:gd name="connsiteY12" fmla="*/ 531205 h 1053008"/>
                  <a:gd name="connsiteX13" fmla="*/ 2444996 w 3382215"/>
                  <a:gd name="connsiteY13" fmla="*/ 557987 h 1053008"/>
                  <a:gd name="connsiteX14" fmla="*/ 2572344 w 3382215"/>
                  <a:gd name="connsiteY14" fmla="*/ 523382 h 1053008"/>
                  <a:gd name="connsiteX15" fmla="*/ 2717600 w 3382215"/>
                  <a:gd name="connsiteY15" fmla="*/ 490539 h 1053008"/>
                  <a:gd name="connsiteX16" fmla="*/ 2836907 w 3382215"/>
                  <a:gd name="connsiteY16" fmla="*/ 418369 h 1053008"/>
                  <a:gd name="connsiteX17" fmla="*/ 2941070 w 3382215"/>
                  <a:gd name="connsiteY17" fmla="*/ 299474 h 1053008"/>
                  <a:gd name="connsiteX18" fmla="*/ 3034060 w 3382215"/>
                  <a:gd name="connsiteY18" fmla="*/ 218015 h 1053008"/>
                  <a:gd name="connsiteX19" fmla="*/ 3108124 w 3382215"/>
                  <a:gd name="connsiteY19" fmla="*/ 166119 h 1053008"/>
                  <a:gd name="connsiteX20" fmla="*/ 3198612 w 3382215"/>
                  <a:gd name="connsiteY20" fmla="*/ 129237 h 1053008"/>
                  <a:gd name="connsiteX21" fmla="*/ 3298625 w 3382215"/>
                  <a:gd name="connsiteY21" fmla="*/ 71439 h 1053008"/>
                  <a:gd name="connsiteX22" fmla="*/ 3362919 w 3382215"/>
                  <a:gd name="connsiteY22" fmla="*/ 2 h 1053008"/>
                  <a:gd name="connsiteX23" fmla="*/ 3382215 w 3382215"/>
                  <a:gd name="connsiteY23" fmla="*/ 83840 h 1053008"/>
                  <a:gd name="connsiteX24" fmla="*/ 3327323 w 3382215"/>
                  <a:gd name="connsiteY24" fmla="*/ 152773 h 1053008"/>
                  <a:gd name="connsiteX25" fmla="*/ 3222425 w 3382215"/>
                  <a:gd name="connsiteY25" fmla="*/ 233364 h 1053008"/>
                  <a:gd name="connsiteX26" fmla="*/ 3131689 w 3382215"/>
                  <a:gd name="connsiteY26" fmla="*/ 295647 h 1053008"/>
                  <a:gd name="connsiteX27" fmla="*/ 3053356 w 3382215"/>
                  <a:gd name="connsiteY27" fmla="*/ 361952 h 1053008"/>
                  <a:gd name="connsiteX28" fmla="*/ 2958107 w 3382215"/>
                  <a:gd name="connsiteY28" fmla="*/ 445296 h 1053008"/>
                  <a:gd name="connsiteX29" fmla="*/ 2839044 w 3382215"/>
                  <a:gd name="connsiteY29" fmla="*/ 502445 h 1053008"/>
                  <a:gd name="connsiteX30" fmla="*/ 2729506 w 3382215"/>
                  <a:gd name="connsiteY30" fmla="*/ 561977 h 1053008"/>
                  <a:gd name="connsiteX31" fmla="*/ 2569963 w 3382215"/>
                  <a:gd name="connsiteY31" fmla="*/ 611983 h 1053008"/>
                  <a:gd name="connsiteX32" fmla="*/ 2441870 w 3382215"/>
                  <a:gd name="connsiteY32" fmla="*/ 634682 h 1053008"/>
                  <a:gd name="connsiteX33" fmla="*/ 2267792 w 3382215"/>
                  <a:gd name="connsiteY33" fmla="*/ 619681 h 1053008"/>
                  <a:gd name="connsiteX34" fmla="*/ 2088950 w 3382215"/>
                  <a:gd name="connsiteY34" fmla="*/ 733427 h 1053008"/>
                  <a:gd name="connsiteX35" fmla="*/ 1905594 w 3382215"/>
                  <a:gd name="connsiteY35" fmla="*/ 771527 h 1053008"/>
                  <a:gd name="connsiteX36" fmla="*/ 1774625 w 3382215"/>
                  <a:gd name="connsiteY36" fmla="*/ 785814 h 1053008"/>
                  <a:gd name="connsiteX37" fmla="*/ 1669850 w 3382215"/>
                  <a:gd name="connsiteY37" fmla="*/ 788195 h 1053008"/>
                  <a:gd name="connsiteX38" fmla="*/ 1572219 w 3382215"/>
                  <a:gd name="connsiteY38" fmla="*/ 766764 h 1053008"/>
                  <a:gd name="connsiteX39" fmla="*/ 1486494 w 3382215"/>
                  <a:gd name="connsiteY39" fmla="*/ 723902 h 1053008"/>
                  <a:gd name="connsiteX40" fmla="*/ 1407883 w 3382215"/>
                  <a:gd name="connsiteY40" fmla="*/ 679677 h 1053008"/>
                  <a:gd name="connsiteX41" fmla="*/ 1217413 w 3382215"/>
                  <a:gd name="connsiteY41" fmla="*/ 771527 h 1053008"/>
                  <a:gd name="connsiteX42" fmla="*/ 1129306 w 3382215"/>
                  <a:gd name="connsiteY42" fmla="*/ 850728 h 1053008"/>
                  <a:gd name="connsiteX43" fmla="*/ 990204 w 3382215"/>
                  <a:gd name="connsiteY43" fmla="*/ 937719 h 1053008"/>
                  <a:gd name="connsiteX44" fmla="*/ 740881 w 3382215"/>
                  <a:gd name="connsiteY44" fmla="*/ 1053008 h 1053008"/>
                  <a:gd name="connsiteX45" fmla="*/ 5 w 3382215"/>
                  <a:gd name="connsiteY45" fmla="*/ 890302 h 1053008"/>
                  <a:gd name="connsiteX0" fmla="*/ 5 w 3382215"/>
                  <a:gd name="connsiteY0" fmla="*/ 890302 h 1053008"/>
                  <a:gd name="connsiteX1" fmla="*/ 521152 w 3382215"/>
                  <a:gd name="connsiteY1" fmla="*/ 820516 h 1053008"/>
                  <a:gd name="connsiteX2" fmla="*/ 944426 w 3382215"/>
                  <a:gd name="connsiteY2" fmla="*/ 626002 h 1053008"/>
                  <a:gd name="connsiteX3" fmla="*/ 1184565 w 3382215"/>
                  <a:gd name="connsiteY3" fmla="*/ 605662 h 1053008"/>
                  <a:gd name="connsiteX4" fmla="*/ 1317061 w 3382215"/>
                  <a:gd name="connsiteY4" fmla="*/ 492241 h 1053008"/>
                  <a:gd name="connsiteX5" fmla="*/ 1491370 w 3382215"/>
                  <a:gd name="connsiteY5" fmla="*/ 510896 h 1053008"/>
                  <a:gd name="connsiteX6" fmla="*/ 1570700 w 3382215"/>
                  <a:gd name="connsiteY6" fmla="*/ 593553 h 1053008"/>
                  <a:gd name="connsiteX7" fmla="*/ 1681832 w 3382215"/>
                  <a:gd name="connsiteY7" fmla="*/ 660975 h 1053008"/>
                  <a:gd name="connsiteX8" fmla="*/ 1731762 w 3382215"/>
                  <a:gd name="connsiteY8" fmla="*/ 726283 h 1053008"/>
                  <a:gd name="connsiteX9" fmla="*/ 1846062 w 3382215"/>
                  <a:gd name="connsiteY9" fmla="*/ 723901 h 1053008"/>
                  <a:gd name="connsiteX10" fmla="*/ 2005330 w 3382215"/>
                  <a:gd name="connsiteY10" fmla="*/ 672533 h 1053008"/>
                  <a:gd name="connsiteX11" fmla="*/ 2145080 w 3382215"/>
                  <a:gd name="connsiteY11" fmla="*/ 586344 h 1053008"/>
                  <a:gd name="connsiteX12" fmla="*/ 2270946 w 3382215"/>
                  <a:gd name="connsiteY12" fmla="*/ 531205 h 1053008"/>
                  <a:gd name="connsiteX13" fmla="*/ 2444996 w 3382215"/>
                  <a:gd name="connsiteY13" fmla="*/ 557987 h 1053008"/>
                  <a:gd name="connsiteX14" fmla="*/ 2572344 w 3382215"/>
                  <a:gd name="connsiteY14" fmla="*/ 523382 h 1053008"/>
                  <a:gd name="connsiteX15" fmla="*/ 2717600 w 3382215"/>
                  <a:gd name="connsiteY15" fmla="*/ 490539 h 1053008"/>
                  <a:gd name="connsiteX16" fmla="*/ 2836907 w 3382215"/>
                  <a:gd name="connsiteY16" fmla="*/ 418369 h 1053008"/>
                  <a:gd name="connsiteX17" fmla="*/ 2941070 w 3382215"/>
                  <a:gd name="connsiteY17" fmla="*/ 299474 h 1053008"/>
                  <a:gd name="connsiteX18" fmla="*/ 3034060 w 3382215"/>
                  <a:gd name="connsiteY18" fmla="*/ 218015 h 1053008"/>
                  <a:gd name="connsiteX19" fmla="*/ 3108124 w 3382215"/>
                  <a:gd name="connsiteY19" fmla="*/ 166119 h 1053008"/>
                  <a:gd name="connsiteX20" fmla="*/ 3198612 w 3382215"/>
                  <a:gd name="connsiteY20" fmla="*/ 129237 h 1053008"/>
                  <a:gd name="connsiteX21" fmla="*/ 3298625 w 3382215"/>
                  <a:gd name="connsiteY21" fmla="*/ 71439 h 1053008"/>
                  <a:gd name="connsiteX22" fmla="*/ 3362919 w 3382215"/>
                  <a:gd name="connsiteY22" fmla="*/ 2 h 1053008"/>
                  <a:gd name="connsiteX23" fmla="*/ 3382215 w 3382215"/>
                  <a:gd name="connsiteY23" fmla="*/ 83840 h 1053008"/>
                  <a:gd name="connsiteX24" fmla="*/ 3327323 w 3382215"/>
                  <a:gd name="connsiteY24" fmla="*/ 152773 h 1053008"/>
                  <a:gd name="connsiteX25" fmla="*/ 3222425 w 3382215"/>
                  <a:gd name="connsiteY25" fmla="*/ 233364 h 1053008"/>
                  <a:gd name="connsiteX26" fmla="*/ 3131689 w 3382215"/>
                  <a:gd name="connsiteY26" fmla="*/ 295647 h 1053008"/>
                  <a:gd name="connsiteX27" fmla="*/ 3053356 w 3382215"/>
                  <a:gd name="connsiteY27" fmla="*/ 361952 h 1053008"/>
                  <a:gd name="connsiteX28" fmla="*/ 2958107 w 3382215"/>
                  <a:gd name="connsiteY28" fmla="*/ 445296 h 1053008"/>
                  <a:gd name="connsiteX29" fmla="*/ 2839044 w 3382215"/>
                  <a:gd name="connsiteY29" fmla="*/ 502445 h 1053008"/>
                  <a:gd name="connsiteX30" fmla="*/ 2729506 w 3382215"/>
                  <a:gd name="connsiteY30" fmla="*/ 561977 h 1053008"/>
                  <a:gd name="connsiteX31" fmla="*/ 2569963 w 3382215"/>
                  <a:gd name="connsiteY31" fmla="*/ 611983 h 1053008"/>
                  <a:gd name="connsiteX32" fmla="*/ 2441870 w 3382215"/>
                  <a:gd name="connsiteY32" fmla="*/ 634682 h 1053008"/>
                  <a:gd name="connsiteX33" fmla="*/ 2267792 w 3382215"/>
                  <a:gd name="connsiteY33" fmla="*/ 619681 h 1053008"/>
                  <a:gd name="connsiteX34" fmla="*/ 2088950 w 3382215"/>
                  <a:gd name="connsiteY34" fmla="*/ 733427 h 1053008"/>
                  <a:gd name="connsiteX35" fmla="*/ 1905594 w 3382215"/>
                  <a:gd name="connsiteY35" fmla="*/ 771527 h 1053008"/>
                  <a:gd name="connsiteX36" fmla="*/ 1774625 w 3382215"/>
                  <a:gd name="connsiteY36" fmla="*/ 785814 h 1053008"/>
                  <a:gd name="connsiteX37" fmla="*/ 1669850 w 3382215"/>
                  <a:gd name="connsiteY37" fmla="*/ 788195 h 1053008"/>
                  <a:gd name="connsiteX38" fmla="*/ 1572219 w 3382215"/>
                  <a:gd name="connsiteY38" fmla="*/ 766764 h 1053008"/>
                  <a:gd name="connsiteX39" fmla="*/ 1486494 w 3382215"/>
                  <a:gd name="connsiteY39" fmla="*/ 723902 h 1053008"/>
                  <a:gd name="connsiteX40" fmla="*/ 1407883 w 3382215"/>
                  <a:gd name="connsiteY40" fmla="*/ 679677 h 1053008"/>
                  <a:gd name="connsiteX41" fmla="*/ 1217413 w 3382215"/>
                  <a:gd name="connsiteY41" fmla="*/ 771527 h 1053008"/>
                  <a:gd name="connsiteX42" fmla="*/ 1129306 w 3382215"/>
                  <a:gd name="connsiteY42" fmla="*/ 850728 h 1053008"/>
                  <a:gd name="connsiteX43" fmla="*/ 990204 w 3382215"/>
                  <a:gd name="connsiteY43" fmla="*/ 937719 h 1053008"/>
                  <a:gd name="connsiteX44" fmla="*/ 740881 w 3382215"/>
                  <a:gd name="connsiteY44" fmla="*/ 1053008 h 1053008"/>
                  <a:gd name="connsiteX45" fmla="*/ 5 w 3382215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6 w 3382216"/>
                  <a:gd name="connsiteY3" fmla="*/ 605662 h 1053008"/>
                  <a:gd name="connsiteX4" fmla="*/ 1317062 w 3382216"/>
                  <a:gd name="connsiteY4" fmla="*/ 492241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17062 w 3382216"/>
                  <a:gd name="connsiteY4" fmla="*/ 492241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51177 w 3382216"/>
                  <a:gd name="connsiteY3" fmla="*/ 558935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13842 h 1053008"/>
                  <a:gd name="connsiteX2" fmla="*/ 944427 w 3382216"/>
                  <a:gd name="connsiteY2" fmla="*/ 626002 h 1053008"/>
                  <a:gd name="connsiteX3" fmla="*/ 1151177 w 3382216"/>
                  <a:gd name="connsiteY3" fmla="*/ 558935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256 w 3382466"/>
                  <a:gd name="connsiteY0" fmla="*/ 890302 h 986256"/>
                  <a:gd name="connsiteX1" fmla="*/ 447949 w 3382466"/>
                  <a:gd name="connsiteY1" fmla="*/ 813842 h 986256"/>
                  <a:gd name="connsiteX2" fmla="*/ 944677 w 3382466"/>
                  <a:gd name="connsiteY2" fmla="*/ 626002 h 986256"/>
                  <a:gd name="connsiteX3" fmla="*/ 1151427 w 3382466"/>
                  <a:gd name="connsiteY3" fmla="*/ 558935 h 986256"/>
                  <a:gd name="connsiteX4" fmla="*/ 1320651 w 3382466"/>
                  <a:gd name="connsiteY4" fmla="*/ 442177 h 986256"/>
                  <a:gd name="connsiteX5" fmla="*/ 1491622 w 3382466"/>
                  <a:gd name="connsiteY5" fmla="*/ 510896 h 986256"/>
                  <a:gd name="connsiteX6" fmla="*/ 1570951 w 3382466"/>
                  <a:gd name="connsiteY6" fmla="*/ 593553 h 986256"/>
                  <a:gd name="connsiteX7" fmla="*/ 1698779 w 3382466"/>
                  <a:gd name="connsiteY7" fmla="*/ 647625 h 986256"/>
                  <a:gd name="connsiteX8" fmla="*/ 1772079 w 3382466"/>
                  <a:gd name="connsiteY8" fmla="*/ 682895 h 986256"/>
                  <a:gd name="connsiteX9" fmla="*/ 1869685 w 3382466"/>
                  <a:gd name="connsiteY9" fmla="*/ 687187 h 986256"/>
                  <a:gd name="connsiteX10" fmla="*/ 2008919 w 3382466"/>
                  <a:gd name="connsiteY10" fmla="*/ 645832 h 986256"/>
                  <a:gd name="connsiteX11" fmla="*/ 2145331 w 3382466"/>
                  <a:gd name="connsiteY11" fmla="*/ 586344 h 986256"/>
                  <a:gd name="connsiteX12" fmla="*/ 2271197 w 3382466"/>
                  <a:gd name="connsiteY12" fmla="*/ 531205 h 986256"/>
                  <a:gd name="connsiteX13" fmla="*/ 2445247 w 3382466"/>
                  <a:gd name="connsiteY13" fmla="*/ 557987 h 986256"/>
                  <a:gd name="connsiteX14" fmla="*/ 2572595 w 3382466"/>
                  <a:gd name="connsiteY14" fmla="*/ 523382 h 986256"/>
                  <a:gd name="connsiteX15" fmla="*/ 2717851 w 3382466"/>
                  <a:gd name="connsiteY15" fmla="*/ 490539 h 986256"/>
                  <a:gd name="connsiteX16" fmla="*/ 2837158 w 3382466"/>
                  <a:gd name="connsiteY16" fmla="*/ 418369 h 986256"/>
                  <a:gd name="connsiteX17" fmla="*/ 2941321 w 3382466"/>
                  <a:gd name="connsiteY17" fmla="*/ 299474 h 986256"/>
                  <a:gd name="connsiteX18" fmla="*/ 3034311 w 3382466"/>
                  <a:gd name="connsiteY18" fmla="*/ 218015 h 986256"/>
                  <a:gd name="connsiteX19" fmla="*/ 3108375 w 3382466"/>
                  <a:gd name="connsiteY19" fmla="*/ 166119 h 986256"/>
                  <a:gd name="connsiteX20" fmla="*/ 3198863 w 3382466"/>
                  <a:gd name="connsiteY20" fmla="*/ 129237 h 986256"/>
                  <a:gd name="connsiteX21" fmla="*/ 3298876 w 3382466"/>
                  <a:gd name="connsiteY21" fmla="*/ 71439 h 986256"/>
                  <a:gd name="connsiteX22" fmla="*/ 3363170 w 3382466"/>
                  <a:gd name="connsiteY22" fmla="*/ 2 h 986256"/>
                  <a:gd name="connsiteX23" fmla="*/ 3382466 w 3382466"/>
                  <a:gd name="connsiteY23" fmla="*/ 83840 h 986256"/>
                  <a:gd name="connsiteX24" fmla="*/ 3327574 w 3382466"/>
                  <a:gd name="connsiteY24" fmla="*/ 152773 h 986256"/>
                  <a:gd name="connsiteX25" fmla="*/ 3222676 w 3382466"/>
                  <a:gd name="connsiteY25" fmla="*/ 233364 h 986256"/>
                  <a:gd name="connsiteX26" fmla="*/ 3131940 w 3382466"/>
                  <a:gd name="connsiteY26" fmla="*/ 295647 h 986256"/>
                  <a:gd name="connsiteX27" fmla="*/ 3053607 w 3382466"/>
                  <a:gd name="connsiteY27" fmla="*/ 361952 h 986256"/>
                  <a:gd name="connsiteX28" fmla="*/ 2958358 w 3382466"/>
                  <a:gd name="connsiteY28" fmla="*/ 445296 h 986256"/>
                  <a:gd name="connsiteX29" fmla="*/ 2839295 w 3382466"/>
                  <a:gd name="connsiteY29" fmla="*/ 502445 h 986256"/>
                  <a:gd name="connsiteX30" fmla="*/ 2729757 w 3382466"/>
                  <a:gd name="connsiteY30" fmla="*/ 561977 h 986256"/>
                  <a:gd name="connsiteX31" fmla="*/ 2570214 w 3382466"/>
                  <a:gd name="connsiteY31" fmla="*/ 611983 h 986256"/>
                  <a:gd name="connsiteX32" fmla="*/ 2442121 w 3382466"/>
                  <a:gd name="connsiteY32" fmla="*/ 634682 h 986256"/>
                  <a:gd name="connsiteX33" fmla="*/ 2268043 w 3382466"/>
                  <a:gd name="connsiteY33" fmla="*/ 619681 h 986256"/>
                  <a:gd name="connsiteX34" fmla="*/ 2089201 w 3382466"/>
                  <a:gd name="connsiteY34" fmla="*/ 733427 h 986256"/>
                  <a:gd name="connsiteX35" fmla="*/ 1905845 w 3382466"/>
                  <a:gd name="connsiteY35" fmla="*/ 771527 h 986256"/>
                  <a:gd name="connsiteX36" fmla="*/ 1774876 w 3382466"/>
                  <a:gd name="connsiteY36" fmla="*/ 785814 h 986256"/>
                  <a:gd name="connsiteX37" fmla="*/ 1670101 w 3382466"/>
                  <a:gd name="connsiteY37" fmla="*/ 788195 h 986256"/>
                  <a:gd name="connsiteX38" fmla="*/ 1572470 w 3382466"/>
                  <a:gd name="connsiteY38" fmla="*/ 766764 h 986256"/>
                  <a:gd name="connsiteX39" fmla="*/ 1486745 w 3382466"/>
                  <a:gd name="connsiteY39" fmla="*/ 723902 h 986256"/>
                  <a:gd name="connsiteX40" fmla="*/ 1408134 w 3382466"/>
                  <a:gd name="connsiteY40" fmla="*/ 679677 h 986256"/>
                  <a:gd name="connsiteX41" fmla="*/ 1217664 w 3382466"/>
                  <a:gd name="connsiteY41" fmla="*/ 771527 h 986256"/>
                  <a:gd name="connsiteX42" fmla="*/ 1129557 w 3382466"/>
                  <a:gd name="connsiteY42" fmla="*/ 850728 h 986256"/>
                  <a:gd name="connsiteX43" fmla="*/ 990455 w 3382466"/>
                  <a:gd name="connsiteY43" fmla="*/ 937719 h 986256"/>
                  <a:gd name="connsiteX44" fmla="*/ 19948 w 3382466"/>
                  <a:gd name="connsiteY44" fmla="*/ 986256 h 986256"/>
                  <a:gd name="connsiteX45" fmla="*/ 256 w 3382466"/>
                  <a:gd name="connsiteY45" fmla="*/ 890302 h 986256"/>
                  <a:gd name="connsiteX0" fmla="*/ 10332 w 3392542"/>
                  <a:gd name="connsiteY0" fmla="*/ 890302 h 986256"/>
                  <a:gd name="connsiteX1" fmla="*/ 458025 w 3392542"/>
                  <a:gd name="connsiteY1" fmla="*/ 813842 h 986256"/>
                  <a:gd name="connsiteX2" fmla="*/ 954753 w 3392542"/>
                  <a:gd name="connsiteY2" fmla="*/ 626002 h 986256"/>
                  <a:gd name="connsiteX3" fmla="*/ 1161503 w 3392542"/>
                  <a:gd name="connsiteY3" fmla="*/ 558935 h 986256"/>
                  <a:gd name="connsiteX4" fmla="*/ 1330727 w 3392542"/>
                  <a:gd name="connsiteY4" fmla="*/ 442177 h 986256"/>
                  <a:gd name="connsiteX5" fmla="*/ 1501698 w 3392542"/>
                  <a:gd name="connsiteY5" fmla="*/ 510896 h 986256"/>
                  <a:gd name="connsiteX6" fmla="*/ 1581027 w 3392542"/>
                  <a:gd name="connsiteY6" fmla="*/ 593553 h 986256"/>
                  <a:gd name="connsiteX7" fmla="*/ 1708855 w 3392542"/>
                  <a:gd name="connsiteY7" fmla="*/ 647625 h 986256"/>
                  <a:gd name="connsiteX8" fmla="*/ 1782155 w 3392542"/>
                  <a:gd name="connsiteY8" fmla="*/ 682895 h 986256"/>
                  <a:gd name="connsiteX9" fmla="*/ 1879761 w 3392542"/>
                  <a:gd name="connsiteY9" fmla="*/ 687187 h 986256"/>
                  <a:gd name="connsiteX10" fmla="*/ 2018995 w 3392542"/>
                  <a:gd name="connsiteY10" fmla="*/ 645832 h 986256"/>
                  <a:gd name="connsiteX11" fmla="*/ 2155407 w 3392542"/>
                  <a:gd name="connsiteY11" fmla="*/ 586344 h 986256"/>
                  <a:gd name="connsiteX12" fmla="*/ 2281273 w 3392542"/>
                  <a:gd name="connsiteY12" fmla="*/ 531205 h 986256"/>
                  <a:gd name="connsiteX13" fmla="*/ 2455323 w 3392542"/>
                  <a:gd name="connsiteY13" fmla="*/ 557987 h 986256"/>
                  <a:gd name="connsiteX14" fmla="*/ 2582671 w 3392542"/>
                  <a:gd name="connsiteY14" fmla="*/ 523382 h 986256"/>
                  <a:gd name="connsiteX15" fmla="*/ 2727927 w 3392542"/>
                  <a:gd name="connsiteY15" fmla="*/ 490539 h 986256"/>
                  <a:gd name="connsiteX16" fmla="*/ 2847234 w 3392542"/>
                  <a:gd name="connsiteY16" fmla="*/ 418369 h 986256"/>
                  <a:gd name="connsiteX17" fmla="*/ 2951397 w 3392542"/>
                  <a:gd name="connsiteY17" fmla="*/ 299474 h 986256"/>
                  <a:gd name="connsiteX18" fmla="*/ 3044387 w 3392542"/>
                  <a:gd name="connsiteY18" fmla="*/ 218015 h 986256"/>
                  <a:gd name="connsiteX19" fmla="*/ 3118451 w 3392542"/>
                  <a:gd name="connsiteY19" fmla="*/ 166119 h 986256"/>
                  <a:gd name="connsiteX20" fmla="*/ 3208939 w 3392542"/>
                  <a:gd name="connsiteY20" fmla="*/ 129237 h 986256"/>
                  <a:gd name="connsiteX21" fmla="*/ 3308952 w 3392542"/>
                  <a:gd name="connsiteY21" fmla="*/ 71439 h 986256"/>
                  <a:gd name="connsiteX22" fmla="*/ 3373246 w 3392542"/>
                  <a:gd name="connsiteY22" fmla="*/ 2 h 986256"/>
                  <a:gd name="connsiteX23" fmla="*/ 3392542 w 3392542"/>
                  <a:gd name="connsiteY23" fmla="*/ 83840 h 986256"/>
                  <a:gd name="connsiteX24" fmla="*/ 3337650 w 3392542"/>
                  <a:gd name="connsiteY24" fmla="*/ 152773 h 986256"/>
                  <a:gd name="connsiteX25" fmla="*/ 3232752 w 3392542"/>
                  <a:gd name="connsiteY25" fmla="*/ 233364 h 986256"/>
                  <a:gd name="connsiteX26" fmla="*/ 3142016 w 3392542"/>
                  <a:gd name="connsiteY26" fmla="*/ 295647 h 986256"/>
                  <a:gd name="connsiteX27" fmla="*/ 3063683 w 3392542"/>
                  <a:gd name="connsiteY27" fmla="*/ 361952 h 986256"/>
                  <a:gd name="connsiteX28" fmla="*/ 2968434 w 3392542"/>
                  <a:gd name="connsiteY28" fmla="*/ 445296 h 986256"/>
                  <a:gd name="connsiteX29" fmla="*/ 2849371 w 3392542"/>
                  <a:gd name="connsiteY29" fmla="*/ 502445 h 986256"/>
                  <a:gd name="connsiteX30" fmla="*/ 2739833 w 3392542"/>
                  <a:gd name="connsiteY30" fmla="*/ 561977 h 986256"/>
                  <a:gd name="connsiteX31" fmla="*/ 2580290 w 3392542"/>
                  <a:gd name="connsiteY31" fmla="*/ 611983 h 986256"/>
                  <a:gd name="connsiteX32" fmla="*/ 2452197 w 3392542"/>
                  <a:gd name="connsiteY32" fmla="*/ 634682 h 986256"/>
                  <a:gd name="connsiteX33" fmla="*/ 2278119 w 3392542"/>
                  <a:gd name="connsiteY33" fmla="*/ 619681 h 986256"/>
                  <a:gd name="connsiteX34" fmla="*/ 2099277 w 3392542"/>
                  <a:gd name="connsiteY34" fmla="*/ 733427 h 986256"/>
                  <a:gd name="connsiteX35" fmla="*/ 1915921 w 3392542"/>
                  <a:gd name="connsiteY35" fmla="*/ 771527 h 986256"/>
                  <a:gd name="connsiteX36" fmla="*/ 1784952 w 3392542"/>
                  <a:gd name="connsiteY36" fmla="*/ 785814 h 986256"/>
                  <a:gd name="connsiteX37" fmla="*/ 1680177 w 3392542"/>
                  <a:gd name="connsiteY37" fmla="*/ 788195 h 986256"/>
                  <a:gd name="connsiteX38" fmla="*/ 1582546 w 3392542"/>
                  <a:gd name="connsiteY38" fmla="*/ 766764 h 986256"/>
                  <a:gd name="connsiteX39" fmla="*/ 1496821 w 3392542"/>
                  <a:gd name="connsiteY39" fmla="*/ 723902 h 986256"/>
                  <a:gd name="connsiteX40" fmla="*/ 1418210 w 3392542"/>
                  <a:gd name="connsiteY40" fmla="*/ 679677 h 986256"/>
                  <a:gd name="connsiteX41" fmla="*/ 1227740 w 3392542"/>
                  <a:gd name="connsiteY41" fmla="*/ 771527 h 986256"/>
                  <a:gd name="connsiteX42" fmla="*/ 1139633 w 3392542"/>
                  <a:gd name="connsiteY42" fmla="*/ 850728 h 986256"/>
                  <a:gd name="connsiteX43" fmla="*/ 1000531 w 3392542"/>
                  <a:gd name="connsiteY43" fmla="*/ 937719 h 986256"/>
                  <a:gd name="connsiteX44" fmla="*/ 30024 w 3392542"/>
                  <a:gd name="connsiteY44" fmla="*/ 986256 h 986256"/>
                  <a:gd name="connsiteX45" fmla="*/ 10332 w 3392542"/>
                  <a:gd name="connsiteY45" fmla="*/ 890302 h 986256"/>
                  <a:gd name="connsiteX0" fmla="*/ 7 w 3382217"/>
                  <a:gd name="connsiteY0" fmla="*/ 890302 h 986256"/>
                  <a:gd name="connsiteX1" fmla="*/ 447700 w 3382217"/>
                  <a:gd name="connsiteY1" fmla="*/ 813842 h 986256"/>
                  <a:gd name="connsiteX2" fmla="*/ 944428 w 3382217"/>
                  <a:gd name="connsiteY2" fmla="*/ 626002 h 986256"/>
                  <a:gd name="connsiteX3" fmla="*/ 1151178 w 3382217"/>
                  <a:gd name="connsiteY3" fmla="*/ 558935 h 986256"/>
                  <a:gd name="connsiteX4" fmla="*/ 1320402 w 3382217"/>
                  <a:gd name="connsiteY4" fmla="*/ 442177 h 986256"/>
                  <a:gd name="connsiteX5" fmla="*/ 1491373 w 3382217"/>
                  <a:gd name="connsiteY5" fmla="*/ 510896 h 986256"/>
                  <a:gd name="connsiteX6" fmla="*/ 1570702 w 3382217"/>
                  <a:gd name="connsiteY6" fmla="*/ 593553 h 986256"/>
                  <a:gd name="connsiteX7" fmla="*/ 1698530 w 3382217"/>
                  <a:gd name="connsiteY7" fmla="*/ 647625 h 986256"/>
                  <a:gd name="connsiteX8" fmla="*/ 1771830 w 3382217"/>
                  <a:gd name="connsiteY8" fmla="*/ 682895 h 986256"/>
                  <a:gd name="connsiteX9" fmla="*/ 1869436 w 3382217"/>
                  <a:gd name="connsiteY9" fmla="*/ 687187 h 986256"/>
                  <a:gd name="connsiteX10" fmla="*/ 2008670 w 3382217"/>
                  <a:gd name="connsiteY10" fmla="*/ 645832 h 986256"/>
                  <a:gd name="connsiteX11" fmla="*/ 2145082 w 3382217"/>
                  <a:gd name="connsiteY11" fmla="*/ 586344 h 986256"/>
                  <a:gd name="connsiteX12" fmla="*/ 2270948 w 3382217"/>
                  <a:gd name="connsiteY12" fmla="*/ 531205 h 986256"/>
                  <a:gd name="connsiteX13" fmla="*/ 2444998 w 3382217"/>
                  <a:gd name="connsiteY13" fmla="*/ 557987 h 986256"/>
                  <a:gd name="connsiteX14" fmla="*/ 2572346 w 3382217"/>
                  <a:gd name="connsiteY14" fmla="*/ 523382 h 986256"/>
                  <a:gd name="connsiteX15" fmla="*/ 2717602 w 3382217"/>
                  <a:gd name="connsiteY15" fmla="*/ 490539 h 986256"/>
                  <a:gd name="connsiteX16" fmla="*/ 2836909 w 3382217"/>
                  <a:gd name="connsiteY16" fmla="*/ 418369 h 986256"/>
                  <a:gd name="connsiteX17" fmla="*/ 2941072 w 3382217"/>
                  <a:gd name="connsiteY17" fmla="*/ 299474 h 986256"/>
                  <a:gd name="connsiteX18" fmla="*/ 3034062 w 3382217"/>
                  <a:gd name="connsiteY18" fmla="*/ 218015 h 986256"/>
                  <a:gd name="connsiteX19" fmla="*/ 3108126 w 3382217"/>
                  <a:gd name="connsiteY19" fmla="*/ 166119 h 986256"/>
                  <a:gd name="connsiteX20" fmla="*/ 3198614 w 3382217"/>
                  <a:gd name="connsiteY20" fmla="*/ 129237 h 986256"/>
                  <a:gd name="connsiteX21" fmla="*/ 3298627 w 3382217"/>
                  <a:gd name="connsiteY21" fmla="*/ 71439 h 986256"/>
                  <a:gd name="connsiteX22" fmla="*/ 3362921 w 3382217"/>
                  <a:gd name="connsiteY22" fmla="*/ 2 h 986256"/>
                  <a:gd name="connsiteX23" fmla="*/ 3382217 w 3382217"/>
                  <a:gd name="connsiteY23" fmla="*/ 83840 h 986256"/>
                  <a:gd name="connsiteX24" fmla="*/ 3327325 w 3382217"/>
                  <a:gd name="connsiteY24" fmla="*/ 152773 h 986256"/>
                  <a:gd name="connsiteX25" fmla="*/ 3222427 w 3382217"/>
                  <a:gd name="connsiteY25" fmla="*/ 233364 h 986256"/>
                  <a:gd name="connsiteX26" fmla="*/ 3131691 w 3382217"/>
                  <a:gd name="connsiteY26" fmla="*/ 295647 h 986256"/>
                  <a:gd name="connsiteX27" fmla="*/ 3053358 w 3382217"/>
                  <a:gd name="connsiteY27" fmla="*/ 361952 h 986256"/>
                  <a:gd name="connsiteX28" fmla="*/ 2958109 w 3382217"/>
                  <a:gd name="connsiteY28" fmla="*/ 445296 h 986256"/>
                  <a:gd name="connsiteX29" fmla="*/ 2839046 w 3382217"/>
                  <a:gd name="connsiteY29" fmla="*/ 502445 h 986256"/>
                  <a:gd name="connsiteX30" fmla="*/ 2729508 w 3382217"/>
                  <a:gd name="connsiteY30" fmla="*/ 561977 h 986256"/>
                  <a:gd name="connsiteX31" fmla="*/ 2569965 w 3382217"/>
                  <a:gd name="connsiteY31" fmla="*/ 611983 h 986256"/>
                  <a:gd name="connsiteX32" fmla="*/ 2441872 w 3382217"/>
                  <a:gd name="connsiteY32" fmla="*/ 634682 h 986256"/>
                  <a:gd name="connsiteX33" fmla="*/ 2267794 w 3382217"/>
                  <a:gd name="connsiteY33" fmla="*/ 619681 h 986256"/>
                  <a:gd name="connsiteX34" fmla="*/ 2088952 w 3382217"/>
                  <a:gd name="connsiteY34" fmla="*/ 733427 h 986256"/>
                  <a:gd name="connsiteX35" fmla="*/ 1905596 w 3382217"/>
                  <a:gd name="connsiteY35" fmla="*/ 771527 h 986256"/>
                  <a:gd name="connsiteX36" fmla="*/ 1774627 w 3382217"/>
                  <a:gd name="connsiteY36" fmla="*/ 785814 h 986256"/>
                  <a:gd name="connsiteX37" fmla="*/ 1669852 w 3382217"/>
                  <a:gd name="connsiteY37" fmla="*/ 788195 h 986256"/>
                  <a:gd name="connsiteX38" fmla="*/ 1572221 w 3382217"/>
                  <a:gd name="connsiteY38" fmla="*/ 766764 h 986256"/>
                  <a:gd name="connsiteX39" fmla="*/ 1486496 w 3382217"/>
                  <a:gd name="connsiteY39" fmla="*/ 723902 h 986256"/>
                  <a:gd name="connsiteX40" fmla="*/ 1407885 w 3382217"/>
                  <a:gd name="connsiteY40" fmla="*/ 679677 h 986256"/>
                  <a:gd name="connsiteX41" fmla="*/ 1217415 w 3382217"/>
                  <a:gd name="connsiteY41" fmla="*/ 771527 h 986256"/>
                  <a:gd name="connsiteX42" fmla="*/ 1129308 w 3382217"/>
                  <a:gd name="connsiteY42" fmla="*/ 850728 h 986256"/>
                  <a:gd name="connsiteX43" fmla="*/ 990206 w 3382217"/>
                  <a:gd name="connsiteY43" fmla="*/ 937719 h 986256"/>
                  <a:gd name="connsiteX44" fmla="*/ 19699 w 3382217"/>
                  <a:gd name="connsiteY44" fmla="*/ 986256 h 986256"/>
                  <a:gd name="connsiteX45" fmla="*/ 7 w 3382217"/>
                  <a:gd name="connsiteY45" fmla="*/ 890302 h 986256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1129308 w 3382217"/>
                  <a:gd name="connsiteY42" fmla="*/ 850728 h 996268"/>
                  <a:gd name="connsiteX43" fmla="*/ 990206 w 3382217"/>
                  <a:gd name="connsiteY43" fmla="*/ 937719 h 996268"/>
                  <a:gd name="connsiteX44" fmla="*/ 3005 w 3382217"/>
                  <a:gd name="connsiteY44" fmla="*/ 996268 h 996268"/>
                  <a:gd name="connsiteX45" fmla="*/ 7 w 3382217"/>
                  <a:gd name="connsiteY45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1129308 w 3382217"/>
                  <a:gd name="connsiteY42" fmla="*/ 850728 h 996268"/>
                  <a:gd name="connsiteX43" fmla="*/ 693052 w 3382217"/>
                  <a:gd name="connsiteY43" fmla="*/ 874306 h 996268"/>
                  <a:gd name="connsiteX44" fmla="*/ 3005 w 3382217"/>
                  <a:gd name="connsiteY44" fmla="*/ 996268 h 996268"/>
                  <a:gd name="connsiteX45" fmla="*/ 7 w 3382217"/>
                  <a:gd name="connsiteY45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693052 w 3382217"/>
                  <a:gd name="connsiteY42" fmla="*/ 874306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74306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5 w 3382217"/>
                  <a:gd name="connsiteY39" fmla="*/ 663825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51761 w 3382217"/>
                  <a:gd name="connsiteY11" fmla="*/ 54295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51761 w 3382217"/>
                  <a:gd name="connsiteY11" fmla="*/ 542954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8423 w 3382217"/>
                  <a:gd name="connsiteY11" fmla="*/ 489553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8423 w 3382217"/>
                  <a:gd name="connsiteY11" fmla="*/ 489553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384513 w 3382217"/>
                  <a:gd name="connsiteY40" fmla="*/ 606249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3382217" h="996268">
                    <a:moveTo>
                      <a:pt x="7" y="890302"/>
                    </a:moveTo>
                    <a:cubicBezTo>
                      <a:pt x="-1580" y="873633"/>
                      <a:pt x="290296" y="857892"/>
                      <a:pt x="447700" y="813842"/>
                    </a:cubicBezTo>
                    <a:cubicBezTo>
                      <a:pt x="605104" y="769792"/>
                      <a:pt x="826069" y="674605"/>
                      <a:pt x="944428" y="626002"/>
                    </a:cubicBezTo>
                    <a:cubicBezTo>
                      <a:pt x="1062787" y="577399"/>
                      <a:pt x="1093525" y="558423"/>
                      <a:pt x="1157857" y="522223"/>
                    </a:cubicBezTo>
                    <a:cubicBezTo>
                      <a:pt x="1222189" y="486023"/>
                      <a:pt x="1274832" y="410688"/>
                      <a:pt x="1330418" y="408800"/>
                    </a:cubicBezTo>
                    <a:cubicBezTo>
                      <a:pt x="1386004" y="406912"/>
                      <a:pt x="1433270" y="504678"/>
                      <a:pt x="1491373" y="510896"/>
                    </a:cubicBezTo>
                    <a:lnTo>
                      <a:pt x="1584057" y="566853"/>
                    </a:lnTo>
                    <a:cubicBezTo>
                      <a:pt x="1600726" y="574394"/>
                      <a:pt x="1668349" y="623834"/>
                      <a:pt x="1698531" y="637612"/>
                    </a:cubicBezTo>
                    <a:cubicBezTo>
                      <a:pt x="1728713" y="651390"/>
                      <a:pt x="1728639" y="646742"/>
                      <a:pt x="1765151" y="649520"/>
                    </a:cubicBezTo>
                    <a:lnTo>
                      <a:pt x="1869436" y="647136"/>
                    </a:lnTo>
                    <a:cubicBezTo>
                      <a:pt x="1907536" y="646342"/>
                      <a:pt x="1948817" y="632045"/>
                      <a:pt x="1995315" y="605781"/>
                    </a:cubicBezTo>
                    <a:cubicBezTo>
                      <a:pt x="2041813" y="579517"/>
                      <a:pt x="2104710" y="505876"/>
                      <a:pt x="2148423" y="489553"/>
                    </a:cubicBezTo>
                    <a:cubicBezTo>
                      <a:pt x="2192136" y="473230"/>
                      <a:pt x="2208163" y="496436"/>
                      <a:pt x="2257592" y="507842"/>
                    </a:cubicBezTo>
                    <a:cubicBezTo>
                      <a:pt x="2307021" y="519248"/>
                      <a:pt x="2396852" y="565971"/>
                      <a:pt x="2444998" y="557987"/>
                    </a:cubicBezTo>
                    <a:lnTo>
                      <a:pt x="2572346" y="523382"/>
                    </a:lnTo>
                    <a:lnTo>
                      <a:pt x="2717602" y="490539"/>
                    </a:lnTo>
                    <a:cubicBezTo>
                      <a:pt x="2755702" y="471489"/>
                      <a:pt x="2798809" y="437419"/>
                      <a:pt x="2836909" y="418369"/>
                    </a:cubicBezTo>
                    <a:cubicBezTo>
                      <a:pt x="2875406" y="392366"/>
                      <a:pt x="2908213" y="332866"/>
                      <a:pt x="2941072" y="299474"/>
                    </a:cubicBezTo>
                    <a:cubicBezTo>
                      <a:pt x="2973931" y="266082"/>
                      <a:pt x="3007889" y="241910"/>
                      <a:pt x="3034062" y="218015"/>
                    </a:cubicBezTo>
                    <a:cubicBezTo>
                      <a:pt x="3059859" y="193409"/>
                      <a:pt x="3080701" y="180915"/>
                      <a:pt x="3108126" y="166119"/>
                    </a:cubicBezTo>
                    <a:cubicBezTo>
                      <a:pt x="3135551" y="151323"/>
                      <a:pt x="3165276" y="148503"/>
                      <a:pt x="3198614" y="129237"/>
                    </a:cubicBezTo>
                    <a:lnTo>
                      <a:pt x="3298627" y="71439"/>
                    </a:lnTo>
                    <a:cubicBezTo>
                      <a:pt x="3331965" y="40483"/>
                      <a:pt x="3349824" y="-395"/>
                      <a:pt x="3362921" y="2"/>
                    </a:cubicBezTo>
                    <a:lnTo>
                      <a:pt x="3382217" y="83840"/>
                    </a:lnTo>
                    <a:lnTo>
                      <a:pt x="3327325" y="152773"/>
                    </a:lnTo>
                    <a:lnTo>
                      <a:pt x="3222427" y="233364"/>
                    </a:lnTo>
                    <a:lnTo>
                      <a:pt x="3131691" y="295647"/>
                    </a:lnTo>
                    <a:lnTo>
                      <a:pt x="3053358" y="361952"/>
                    </a:lnTo>
                    <a:cubicBezTo>
                      <a:pt x="3023593" y="388146"/>
                      <a:pt x="2993828" y="421881"/>
                      <a:pt x="2958109" y="445296"/>
                    </a:cubicBezTo>
                    <a:cubicBezTo>
                      <a:pt x="2922390" y="468711"/>
                      <a:pt x="2877146" y="482998"/>
                      <a:pt x="2839046" y="502445"/>
                    </a:cubicBezTo>
                    <a:cubicBezTo>
                      <a:pt x="2800946" y="521892"/>
                      <a:pt x="2774355" y="543721"/>
                      <a:pt x="2729508" y="561977"/>
                    </a:cubicBezTo>
                    <a:cubicBezTo>
                      <a:pt x="2684661" y="580233"/>
                      <a:pt x="2617904" y="599866"/>
                      <a:pt x="2569965" y="611983"/>
                    </a:cubicBezTo>
                    <a:cubicBezTo>
                      <a:pt x="2522026" y="624101"/>
                      <a:pt x="2492234" y="633399"/>
                      <a:pt x="2441872" y="634682"/>
                    </a:cubicBezTo>
                    <a:cubicBezTo>
                      <a:pt x="2391510" y="635965"/>
                      <a:pt x="2327408" y="581766"/>
                      <a:pt x="2267794" y="619681"/>
                    </a:cubicBezTo>
                    <a:lnTo>
                      <a:pt x="2088952" y="733427"/>
                    </a:lnTo>
                    <a:cubicBezTo>
                      <a:pt x="2029338" y="771342"/>
                      <a:pt x="1957984" y="762796"/>
                      <a:pt x="1905596" y="771527"/>
                    </a:cubicBezTo>
                    <a:lnTo>
                      <a:pt x="1774627" y="785814"/>
                    </a:lnTo>
                    <a:cubicBezTo>
                      <a:pt x="1735336" y="788592"/>
                      <a:pt x="1696909" y="794151"/>
                      <a:pt x="1669852" y="788195"/>
                    </a:cubicBezTo>
                    <a:cubicBezTo>
                      <a:pt x="1642795" y="782239"/>
                      <a:pt x="1642846" y="770805"/>
                      <a:pt x="1612287" y="750077"/>
                    </a:cubicBezTo>
                    <a:cubicBezTo>
                      <a:pt x="1581728" y="729349"/>
                      <a:pt x="1524457" y="687796"/>
                      <a:pt x="1486495" y="663825"/>
                    </a:cubicBezTo>
                    <a:cubicBezTo>
                      <a:pt x="1448533" y="639854"/>
                      <a:pt x="1433255" y="608324"/>
                      <a:pt x="1384513" y="606249"/>
                    </a:cubicBezTo>
                    <a:cubicBezTo>
                      <a:pt x="1335771" y="604174"/>
                      <a:pt x="1237700" y="633911"/>
                      <a:pt x="1194044" y="651374"/>
                    </a:cubicBezTo>
                    <a:cubicBezTo>
                      <a:pt x="1074905" y="683812"/>
                      <a:pt x="895454" y="790123"/>
                      <a:pt x="693052" y="827580"/>
                    </a:cubicBezTo>
                    <a:lnTo>
                      <a:pt x="3005" y="996268"/>
                    </a:lnTo>
                    <a:cubicBezTo>
                      <a:pt x="2006" y="960946"/>
                      <a:pt x="1006" y="925624"/>
                      <a:pt x="7" y="890302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0" name="Freeform 38">
                <a:extLst>
                  <a:ext uri="{FF2B5EF4-FFF2-40B4-BE49-F238E27FC236}">
                    <a16:creationId xmlns:a16="http://schemas.microsoft.com/office/drawing/2014/main" id="{9BF02958-AD3F-4741-B7BD-B92EEF069758}"/>
                  </a:ext>
                </a:extLst>
              </p:cNvPr>
              <p:cNvSpPr/>
              <p:nvPr/>
            </p:nvSpPr>
            <p:spPr bwMode="auto">
              <a:xfrm>
                <a:off x="5516867" y="5309536"/>
                <a:ext cx="1810202" cy="488344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889939 w 2702475"/>
                  <a:gd name="connsiteY32" fmla="*/ 64860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889939 w 2702475"/>
                  <a:gd name="connsiteY32" fmla="*/ 648605 h 969417"/>
                  <a:gd name="connsiteX33" fmla="*/ 970371 w 2702475"/>
                  <a:gd name="connsiteY33" fmla="*/ 713905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89939 w 2702475"/>
                  <a:gd name="connsiteY31" fmla="*/ 648605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89939 w 2702475"/>
                  <a:gd name="connsiteY31" fmla="*/ 648605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59622 w 2702475"/>
                  <a:gd name="connsiteY28" fmla="*/ 561999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376842 w 2702475"/>
                  <a:gd name="connsiteY27" fmla="*/ 632391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166558 w 2702475"/>
                  <a:gd name="connsiteY26" fmla="*/ 676176 h 969417"/>
                  <a:gd name="connsiteX27" fmla="*/ 376842 w 2702475"/>
                  <a:gd name="connsiteY27" fmla="*/ 632391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723299 w 2749864"/>
                  <a:gd name="connsiteY0" fmla="*/ 0 h 969417"/>
                  <a:gd name="connsiteX1" fmla="*/ 2749864 w 2749864"/>
                  <a:gd name="connsiteY1" fmla="*/ 71808 h 969417"/>
                  <a:gd name="connsiteX2" fmla="*/ 2673293 w 2749864"/>
                  <a:gd name="connsiteY2" fmla="*/ 145257 h 969417"/>
                  <a:gd name="connsiteX3" fmla="*/ 2548599 w 2749864"/>
                  <a:gd name="connsiteY3" fmla="*/ 191545 h 969417"/>
                  <a:gd name="connsiteX4" fmla="*/ 2481924 w 2749864"/>
                  <a:gd name="connsiteY4" fmla="*/ 253700 h 969417"/>
                  <a:gd name="connsiteX5" fmla="*/ 2339918 w 2749864"/>
                  <a:gd name="connsiteY5" fmla="*/ 414338 h 969417"/>
                  <a:gd name="connsiteX6" fmla="*/ 2211331 w 2749864"/>
                  <a:gd name="connsiteY6" fmla="*/ 476250 h 969417"/>
                  <a:gd name="connsiteX7" fmla="*/ 2104175 w 2749864"/>
                  <a:gd name="connsiteY7" fmla="*/ 538163 h 969417"/>
                  <a:gd name="connsiteX8" fmla="*/ 1970825 w 2749864"/>
                  <a:gd name="connsiteY8" fmla="*/ 569119 h 969417"/>
                  <a:gd name="connsiteX9" fmla="*/ 1900678 w 2749864"/>
                  <a:gd name="connsiteY9" fmla="*/ 593662 h 969417"/>
                  <a:gd name="connsiteX10" fmla="*/ 1806519 w 2749864"/>
                  <a:gd name="connsiteY10" fmla="*/ 604096 h 969417"/>
                  <a:gd name="connsiteX11" fmla="*/ 1649726 w 2749864"/>
                  <a:gd name="connsiteY11" fmla="*/ 601373 h 969417"/>
                  <a:gd name="connsiteX12" fmla="*/ 1505213 w 2749864"/>
                  <a:gd name="connsiteY12" fmla="*/ 660133 h 969417"/>
                  <a:gd name="connsiteX13" fmla="*/ 1280262 w 2749864"/>
                  <a:gd name="connsiteY13" fmla="*/ 735807 h 969417"/>
                  <a:gd name="connsiteX14" fmla="*/ 1101668 w 2749864"/>
                  <a:gd name="connsiteY14" fmla="*/ 757238 h 969417"/>
                  <a:gd name="connsiteX15" fmla="*/ 968318 w 2749864"/>
                  <a:gd name="connsiteY15" fmla="*/ 757238 h 969417"/>
                  <a:gd name="connsiteX16" fmla="*/ 837350 w 2749864"/>
                  <a:gd name="connsiteY16" fmla="*/ 721519 h 969417"/>
                  <a:gd name="connsiteX17" fmla="*/ 754006 w 2749864"/>
                  <a:gd name="connsiteY17" fmla="*/ 683419 h 969417"/>
                  <a:gd name="connsiteX18" fmla="*/ 670662 w 2749864"/>
                  <a:gd name="connsiteY18" fmla="*/ 702469 h 969417"/>
                  <a:gd name="connsiteX19" fmla="*/ 568268 w 2749864"/>
                  <a:gd name="connsiteY19" fmla="*/ 759619 h 969417"/>
                  <a:gd name="connsiteX20" fmla="*/ 460865 w 2749864"/>
                  <a:gd name="connsiteY20" fmla="*/ 841848 h 969417"/>
                  <a:gd name="connsiteX21" fmla="*/ 391561 w 2749864"/>
                  <a:gd name="connsiteY21" fmla="*/ 894235 h 969417"/>
                  <a:gd name="connsiteX22" fmla="*/ 209162 w 2749864"/>
                  <a:gd name="connsiteY22" fmla="*/ 969417 h 969417"/>
                  <a:gd name="connsiteX23" fmla="*/ 47389 w 2749864"/>
                  <a:gd name="connsiteY23" fmla="*/ 967158 h 969417"/>
                  <a:gd name="connsiteX24" fmla="*/ 15030 w 2749864"/>
                  <a:gd name="connsiteY24" fmla="*/ 751691 h 969417"/>
                  <a:gd name="connsiteX25" fmla="*/ 364471 w 2749864"/>
                  <a:gd name="connsiteY25" fmla="*/ 829325 h 969417"/>
                  <a:gd name="connsiteX26" fmla="*/ 213947 w 2749864"/>
                  <a:gd name="connsiteY26" fmla="*/ 676176 h 969417"/>
                  <a:gd name="connsiteX27" fmla="*/ 424231 w 2749864"/>
                  <a:gd name="connsiteY27" fmla="*/ 632391 h 969417"/>
                  <a:gd name="connsiteX28" fmla="*/ 607011 w 2749864"/>
                  <a:gd name="connsiteY28" fmla="*/ 561999 h 969417"/>
                  <a:gd name="connsiteX29" fmla="*/ 757655 w 2749864"/>
                  <a:gd name="connsiteY29" fmla="*/ 494918 h 969417"/>
                  <a:gd name="connsiteX30" fmla="*/ 857427 w 2749864"/>
                  <a:gd name="connsiteY30" fmla="*/ 555705 h 969417"/>
                  <a:gd name="connsiteX31" fmla="*/ 940669 w 2749864"/>
                  <a:gd name="connsiteY31" fmla="*/ 635257 h 969417"/>
                  <a:gd name="connsiteX32" fmla="*/ 1017760 w 2749864"/>
                  <a:gd name="connsiteY32" fmla="*/ 713905 h 969417"/>
                  <a:gd name="connsiteX33" fmla="*/ 1237400 w 2749864"/>
                  <a:gd name="connsiteY33" fmla="*/ 685800 h 969417"/>
                  <a:gd name="connsiteX34" fmla="*/ 1359600 w 2749864"/>
                  <a:gd name="connsiteY34" fmla="*/ 653782 h 969417"/>
                  <a:gd name="connsiteX35" fmla="*/ 1438661 w 2749864"/>
                  <a:gd name="connsiteY35" fmla="*/ 610124 h 969417"/>
                  <a:gd name="connsiteX36" fmla="*/ 1569538 w 2749864"/>
                  <a:gd name="connsiteY36" fmla="*/ 541594 h 969417"/>
                  <a:gd name="connsiteX37" fmla="*/ 1655189 w 2749864"/>
                  <a:gd name="connsiteY37" fmla="*/ 521018 h 969417"/>
                  <a:gd name="connsiteX38" fmla="*/ 1753759 w 2749864"/>
                  <a:gd name="connsiteY38" fmla="*/ 541441 h 969417"/>
                  <a:gd name="connsiteX39" fmla="*/ 1920719 w 2749864"/>
                  <a:gd name="connsiteY39" fmla="*/ 513504 h 969417"/>
                  <a:gd name="connsiteX40" fmla="*/ 2004162 w 2749864"/>
                  <a:gd name="connsiteY40" fmla="*/ 490538 h 969417"/>
                  <a:gd name="connsiteX41" fmla="*/ 2087877 w 2749864"/>
                  <a:gd name="connsiteY41" fmla="*/ 468735 h 969417"/>
                  <a:gd name="connsiteX42" fmla="*/ 2182756 w 2749864"/>
                  <a:gd name="connsiteY42" fmla="*/ 414338 h 969417"/>
                  <a:gd name="connsiteX43" fmla="*/ 2292293 w 2749864"/>
                  <a:gd name="connsiteY43" fmla="*/ 361950 h 969417"/>
                  <a:gd name="connsiteX44" fmla="*/ 2375141 w 2749864"/>
                  <a:gd name="connsiteY44" fmla="*/ 263103 h 969417"/>
                  <a:gd name="connsiteX45" fmla="*/ 2497655 w 2749864"/>
                  <a:gd name="connsiteY45" fmla="*/ 152670 h 969417"/>
                  <a:gd name="connsiteX46" fmla="*/ 2604237 w 2749864"/>
                  <a:gd name="connsiteY46" fmla="*/ 114300 h 969417"/>
                  <a:gd name="connsiteX47" fmla="*/ 2661388 w 2749864"/>
                  <a:gd name="connsiteY47" fmla="*/ 69056 h 969417"/>
                  <a:gd name="connsiteX48" fmla="*/ 2723299 w 2749864"/>
                  <a:gd name="connsiteY48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415122 w 2740755"/>
                  <a:gd name="connsiteY26" fmla="*/ 632391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365013 w 2740755"/>
                  <a:gd name="connsiteY26" fmla="*/ 619042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365013 w 2740755"/>
                  <a:gd name="connsiteY26" fmla="*/ 619042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989917 w 3016482"/>
                  <a:gd name="connsiteY0" fmla="*/ 0 h 969417"/>
                  <a:gd name="connsiteX1" fmla="*/ 3016482 w 3016482"/>
                  <a:gd name="connsiteY1" fmla="*/ 71808 h 969417"/>
                  <a:gd name="connsiteX2" fmla="*/ 2939911 w 3016482"/>
                  <a:gd name="connsiteY2" fmla="*/ 145257 h 969417"/>
                  <a:gd name="connsiteX3" fmla="*/ 2815217 w 3016482"/>
                  <a:gd name="connsiteY3" fmla="*/ 191545 h 969417"/>
                  <a:gd name="connsiteX4" fmla="*/ 2748542 w 3016482"/>
                  <a:gd name="connsiteY4" fmla="*/ 253700 h 969417"/>
                  <a:gd name="connsiteX5" fmla="*/ 2606536 w 3016482"/>
                  <a:gd name="connsiteY5" fmla="*/ 414338 h 969417"/>
                  <a:gd name="connsiteX6" fmla="*/ 2477949 w 3016482"/>
                  <a:gd name="connsiteY6" fmla="*/ 476250 h 969417"/>
                  <a:gd name="connsiteX7" fmla="*/ 2370793 w 3016482"/>
                  <a:gd name="connsiteY7" fmla="*/ 538163 h 969417"/>
                  <a:gd name="connsiteX8" fmla="*/ 2237443 w 3016482"/>
                  <a:gd name="connsiteY8" fmla="*/ 569119 h 969417"/>
                  <a:gd name="connsiteX9" fmla="*/ 2167296 w 3016482"/>
                  <a:gd name="connsiteY9" fmla="*/ 593662 h 969417"/>
                  <a:gd name="connsiteX10" fmla="*/ 2073137 w 3016482"/>
                  <a:gd name="connsiteY10" fmla="*/ 604096 h 969417"/>
                  <a:gd name="connsiteX11" fmla="*/ 1916344 w 3016482"/>
                  <a:gd name="connsiteY11" fmla="*/ 601373 h 969417"/>
                  <a:gd name="connsiteX12" fmla="*/ 1771831 w 3016482"/>
                  <a:gd name="connsiteY12" fmla="*/ 660133 h 969417"/>
                  <a:gd name="connsiteX13" fmla="*/ 1546880 w 3016482"/>
                  <a:gd name="connsiteY13" fmla="*/ 735807 h 969417"/>
                  <a:gd name="connsiteX14" fmla="*/ 1368286 w 3016482"/>
                  <a:gd name="connsiteY14" fmla="*/ 757238 h 969417"/>
                  <a:gd name="connsiteX15" fmla="*/ 1234936 w 3016482"/>
                  <a:gd name="connsiteY15" fmla="*/ 757238 h 969417"/>
                  <a:gd name="connsiteX16" fmla="*/ 1103968 w 3016482"/>
                  <a:gd name="connsiteY16" fmla="*/ 721519 h 969417"/>
                  <a:gd name="connsiteX17" fmla="*/ 1020624 w 3016482"/>
                  <a:gd name="connsiteY17" fmla="*/ 683419 h 969417"/>
                  <a:gd name="connsiteX18" fmla="*/ 937280 w 3016482"/>
                  <a:gd name="connsiteY18" fmla="*/ 702469 h 969417"/>
                  <a:gd name="connsiteX19" fmla="*/ 834886 w 3016482"/>
                  <a:gd name="connsiteY19" fmla="*/ 759619 h 969417"/>
                  <a:gd name="connsiteX20" fmla="*/ 727483 w 3016482"/>
                  <a:gd name="connsiteY20" fmla="*/ 841848 h 969417"/>
                  <a:gd name="connsiteX21" fmla="*/ 658179 w 3016482"/>
                  <a:gd name="connsiteY21" fmla="*/ 894235 h 969417"/>
                  <a:gd name="connsiteX22" fmla="*/ 475780 w 3016482"/>
                  <a:gd name="connsiteY22" fmla="*/ 969417 h 969417"/>
                  <a:gd name="connsiteX23" fmla="*/ 0 w 3016482"/>
                  <a:gd name="connsiteY23" fmla="*/ 853698 h 969417"/>
                  <a:gd name="connsiteX24" fmla="*/ 281648 w 3016482"/>
                  <a:gd name="connsiteY24" fmla="*/ 751691 h 969417"/>
                  <a:gd name="connsiteX25" fmla="*/ 480565 w 3016482"/>
                  <a:gd name="connsiteY25" fmla="*/ 676176 h 969417"/>
                  <a:gd name="connsiteX26" fmla="*/ 640740 w 3016482"/>
                  <a:gd name="connsiteY26" fmla="*/ 619042 h 969417"/>
                  <a:gd name="connsiteX27" fmla="*/ 873629 w 3016482"/>
                  <a:gd name="connsiteY27" fmla="*/ 561999 h 969417"/>
                  <a:gd name="connsiteX28" fmla="*/ 1024273 w 3016482"/>
                  <a:gd name="connsiteY28" fmla="*/ 494918 h 969417"/>
                  <a:gd name="connsiteX29" fmla="*/ 1124045 w 3016482"/>
                  <a:gd name="connsiteY29" fmla="*/ 555705 h 969417"/>
                  <a:gd name="connsiteX30" fmla="*/ 1207287 w 3016482"/>
                  <a:gd name="connsiteY30" fmla="*/ 635257 h 969417"/>
                  <a:gd name="connsiteX31" fmla="*/ 1284378 w 3016482"/>
                  <a:gd name="connsiteY31" fmla="*/ 713905 h 969417"/>
                  <a:gd name="connsiteX32" fmla="*/ 1504018 w 3016482"/>
                  <a:gd name="connsiteY32" fmla="*/ 685800 h 969417"/>
                  <a:gd name="connsiteX33" fmla="*/ 1626218 w 3016482"/>
                  <a:gd name="connsiteY33" fmla="*/ 653782 h 969417"/>
                  <a:gd name="connsiteX34" fmla="*/ 1705279 w 3016482"/>
                  <a:gd name="connsiteY34" fmla="*/ 610124 h 969417"/>
                  <a:gd name="connsiteX35" fmla="*/ 1836156 w 3016482"/>
                  <a:gd name="connsiteY35" fmla="*/ 541594 h 969417"/>
                  <a:gd name="connsiteX36" fmla="*/ 1921807 w 3016482"/>
                  <a:gd name="connsiteY36" fmla="*/ 521018 h 969417"/>
                  <a:gd name="connsiteX37" fmla="*/ 2020377 w 3016482"/>
                  <a:gd name="connsiteY37" fmla="*/ 541441 h 969417"/>
                  <a:gd name="connsiteX38" fmla="*/ 2187337 w 3016482"/>
                  <a:gd name="connsiteY38" fmla="*/ 513504 h 969417"/>
                  <a:gd name="connsiteX39" fmla="*/ 2270780 w 3016482"/>
                  <a:gd name="connsiteY39" fmla="*/ 490538 h 969417"/>
                  <a:gd name="connsiteX40" fmla="*/ 2354495 w 3016482"/>
                  <a:gd name="connsiteY40" fmla="*/ 468735 h 969417"/>
                  <a:gd name="connsiteX41" fmla="*/ 2449374 w 3016482"/>
                  <a:gd name="connsiteY41" fmla="*/ 414338 h 969417"/>
                  <a:gd name="connsiteX42" fmla="*/ 2558911 w 3016482"/>
                  <a:gd name="connsiteY42" fmla="*/ 361950 h 969417"/>
                  <a:gd name="connsiteX43" fmla="*/ 2641759 w 3016482"/>
                  <a:gd name="connsiteY43" fmla="*/ 263103 h 969417"/>
                  <a:gd name="connsiteX44" fmla="*/ 2764273 w 3016482"/>
                  <a:gd name="connsiteY44" fmla="*/ 152670 h 969417"/>
                  <a:gd name="connsiteX45" fmla="*/ 2870855 w 3016482"/>
                  <a:gd name="connsiteY45" fmla="*/ 114300 h 969417"/>
                  <a:gd name="connsiteX46" fmla="*/ 2928006 w 3016482"/>
                  <a:gd name="connsiteY46" fmla="*/ 69056 h 969417"/>
                  <a:gd name="connsiteX47" fmla="*/ 2989917 w 3016482"/>
                  <a:gd name="connsiteY47" fmla="*/ 0 h 969417"/>
                  <a:gd name="connsiteX0" fmla="*/ 3396032 w 3422597"/>
                  <a:gd name="connsiteY0" fmla="*/ 0 h 894417"/>
                  <a:gd name="connsiteX1" fmla="*/ 3422597 w 3422597"/>
                  <a:gd name="connsiteY1" fmla="*/ 71808 h 894417"/>
                  <a:gd name="connsiteX2" fmla="*/ 3346026 w 3422597"/>
                  <a:gd name="connsiteY2" fmla="*/ 145257 h 894417"/>
                  <a:gd name="connsiteX3" fmla="*/ 3221332 w 3422597"/>
                  <a:gd name="connsiteY3" fmla="*/ 191545 h 894417"/>
                  <a:gd name="connsiteX4" fmla="*/ 3154657 w 3422597"/>
                  <a:gd name="connsiteY4" fmla="*/ 253700 h 894417"/>
                  <a:gd name="connsiteX5" fmla="*/ 3012651 w 3422597"/>
                  <a:gd name="connsiteY5" fmla="*/ 414338 h 894417"/>
                  <a:gd name="connsiteX6" fmla="*/ 2884064 w 3422597"/>
                  <a:gd name="connsiteY6" fmla="*/ 476250 h 894417"/>
                  <a:gd name="connsiteX7" fmla="*/ 2776908 w 3422597"/>
                  <a:gd name="connsiteY7" fmla="*/ 538163 h 894417"/>
                  <a:gd name="connsiteX8" fmla="*/ 2643558 w 3422597"/>
                  <a:gd name="connsiteY8" fmla="*/ 569119 h 894417"/>
                  <a:gd name="connsiteX9" fmla="*/ 2573411 w 3422597"/>
                  <a:gd name="connsiteY9" fmla="*/ 593662 h 894417"/>
                  <a:gd name="connsiteX10" fmla="*/ 2479252 w 3422597"/>
                  <a:gd name="connsiteY10" fmla="*/ 604096 h 894417"/>
                  <a:gd name="connsiteX11" fmla="*/ 2322459 w 3422597"/>
                  <a:gd name="connsiteY11" fmla="*/ 601373 h 894417"/>
                  <a:gd name="connsiteX12" fmla="*/ 2177946 w 3422597"/>
                  <a:gd name="connsiteY12" fmla="*/ 660133 h 894417"/>
                  <a:gd name="connsiteX13" fmla="*/ 1952995 w 3422597"/>
                  <a:gd name="connsiteY13" fmla="*/ 735807 h 894417"/>
                  <a:gd name="connsiteX14" fmla="*/ 1774401 w 3422597"/>
                  <a:gd name="connsiteY14" fmla="*/ 757238 h 894417"/>
                  <a:gd name="connsiteX15" fmla="*/ 1641051 w 3422597"/>
                  <a:gd name="connsiteY15" fmla="*/ 757238 h 894417"/>
                  <a:gd name="connsiteX16" fmla="*/ 1510083 w 3422597"/>
                  <a:gd name="connsiteY16" fmla="*/ 721519 h 894417"/>
                  <a:gd name="connsiteX17" fmla="*/ 1426739 w 3422597"/>
                  <a:gd name="connsiteY17" fmla="*/ 683419 h 894417"/>
                  <a:gd name="connsiteX18" fmla="*/ 1343395 w 3422597"/>
                  <a:gd name="connsiteY18" fmla="*/ 702469 h 894417"/>
                  <a:gd name="connsiteX19" fmla="*/ 1241001 w 3422597"/>
                  <a:gd name="connsiteY19" fmla="*/ 759619 h 894417"/>
                  <a:gd name="connsiteX20" fmla="*/ 1133598 w 3422597"/>
                  <a:gd name="connsiteY20" fmla="*/ 841848 h 894417"/>
                  <a:gd name="connsiteX21" fmla="*/ 1064294 w 3422597"/>
                  <a:gd name="connsiteY21" fmla="*/ 894235 h 894417"/>
                  <a:gd name="connsiteX22" fmla="*/ 0 w 3422597"/>
                  <a:gd name="connsiteY22" fmla="*/ 862631 h 894417"/>
                  <a:gd name="connsiteX23" fmla="*/ 406115 w 3422597"/>
                  <a:gd name="connsiteY23" fmla="*/ 853698 h 894417"/>
                  <a:gd name="connsiteX24" fmla="*/ 687763 w 3422597"/>
                  <a:gd name="connsiteY24" fmla="*/ 751691 h 894417"/>
                  <a:gd name="connsiteX25" fmla="*/ 886680 w 3422597"/>
                  <a:gd name="connsiteY25" fmla="*/ 676176 h 894417"/>
                  <a:gd name="connsiteX26" fmla="*/ 1046855 w 3422597"/>
                  <a:gd name="connsiteY26" fmla="*/ 619042 h 894417"/>
                  <a:gd name="connsiteX27" fmla="*/ 1279744 w 3422597"/>
                  <a:gd name="connsiteY27" fmla="*/ 561999 h 894417"/>
                  <a:gd name="connsiteX28" fmla="*/ 1430388 w 3422597"/>
                  <a:gd name="connsiteY28" fmla="*/ 494918 h 894417"/>
                  <a:gd name="connsiteX29" fmla="*/ 1530160 w 3422597"/>
                  <a:gd name="connsiteY29" fmla="*/ 555705 h 894417"/>
                  <a:gd name="connsiteX30" fmla="*/ 1613402 w 3422597"/>
                  <a:gd name="connsiteY30" fmla="*/ 635257 h 894417"/>
                  <a:gd name="connsiteX31" fmla="*/ 1690493 w 3422597"/>
                  <a:gd name="connsiteY31" fmla="*/ 713905 h 894417"/>
                  <a:gd name="connsiteX32" fmla="*/ 1910133 w 3422597"/>
                  <a:gd name="connsiteY32" fmla="*/ 685800 h 894417"/>
                  <a:gd name="connsiteX33" fmla="*/ 2032333 w 3422597"/>
                  <a:gd name="connsiteY33" fmla="*/ 653782 h 894417"/>
                  <a:gd name="connsiteX34" fmla="*/ 2111394 w 3422597"/>
                  <a:gd name="connsiteY34" fmla="*/ 610124 h 894417"/>
                  <a:gd name="connsiteX35" fmla="*/ 2242271 w 3422597"/>
                  <a:gd name="connsiteY35" fmla="*/ 541594 h 894417"/>
                  <a:gd name="connsiteX36" fmla="*/ 2327922 w 3422597"/>
                  <a:gd name="connsiteY36" fmla="*/ 521018 h 894417"/>
                  <a:gd name="connsiteX37" fmla="*/ 2426492 w 3422597"/>
                  <a:gd name="connsiteY37" fmla="*/ 541441 h 894417"/>
                  <a:gd name="connsiteX38" fmla="*/ 2593452 w 3422597"/>
                  <a:gd name="connsiteY38" fmla="*/ 513504 h 894417"/>
                  <a:gd name="connsiteX39" fmla="*/ 2676895 w 3422597"/>
                  <a:gd name="connsiteY39" fmla="*/ 490538 h 894417"/>
                  <a:gd name="connsiteX40" fmla="*/ 2760610 w 3422597"/>
                  <a:gd name="connsiteY40" fmla="*/ 468735 h 894417"/>
                  <a:gd name="connsiteX41" fmla="*/ 2855489 w 3422597"/>
                  <a:gd name="connsiteY41" fmla="*/ 414338 h 894417"/>
                  <a:gd name="connsiteX42" fmla="*/ 2965026 w 3422597"/>
                  <a:gd name="connsiteY42" fmla="*/ 361950 h 894417"/>
                  <a:gd name="connsiteX43" fmla="*/ 3047874 w 3422597"/>
                  <a:gd name="connsiteY43" fmla="*/ 263103 h 894417"/>
                  <a:gd name="connsiteX44" fmla="*/ 3170388 w 3422597"/>
                  <a:gd name="connsiteY44" fmla="*/ 152670 h 894417"/>
                  <a:gd name="connsiteX45" fmla="*/ 3276970 w 3422597"/>
                  <a:gd name="connsiteY45" fmla="*/ 114300 h 894417"/>
                  <a:gd name="connsiteX46" fmla="*/ 3334121 w 3422597"/>
                  <a:gd name="connsiteY46" fmla="*/ 69056 h 894417"/>
                  <a:gd name="connsiteX47" fmla="*/ 3396032 w 3422597"/>
                  <a:gd name="connsiteY47" fmla="*/ 0 h 894417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86680 w 3422597"/>
                  <a:gd name="connsiteY25" fmla="*/ 676176 h 954383"/>
                  <a:gd name="connsiteX26" fmla="*/ 1046855 w 3422597"/>
                  <a:gd name="connsiteY26" fmla="*/ 619042 h 954383"/>
                  <a:gd name="connsiteX27" fmla="*/ 1279744 w 3422597"/>
                  <a:gd name="connsiteY27" fmla="*/ 561999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86680 w 3422597"/>
                  <a:gd name="connsiteY25" fmla="*/ 67617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73318 w 3422597"/>
                  <a:gd name="connsiteY25" fmla="*/ 66616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12795 w 3422597"/>
                  <a:gd name="connsiteY23" fmla="*/ 816991 h 954383"/>
                  <a:gd name="connsiteX24" fmla="*/ 687763 w 3422597"/>
                  <a:gd name="connsiteY24" fmla="*/ 751691 h 954383"/>
                  <a:gd name="connsiteX25" fmla="*/ 873318 w 3422597"/>
                  <a:gd name="connsiteY25" fmla="*/ 66616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86071 w 3395873"/>
                  <a:gd name="connsiteY23" fmla="*/ 816991 h 954383"/>
                  <a:gd name="connsiteX24" fmla="*/ 661039 w 3395873"/>
                  <a:gd name="connsiteY24" fmla="*/ 751691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86071 w 3395873"/>
                  <a:gd name="connsiteY23" fmla="*/ 816991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81525 w 3408090"/>
                  <a:gd name="connsiteY0" fmla="*/ 0 h 957718"/>
                  <a:gd name="connsiteX1" fmla="*/ 3408090 w 3408090"/>
                  <a:gd name="connsiteY1" fmla="*/ 71808 h 957718"/>
                  <a:gd name="connsiteX2" fmla="*/ 3331519 w 3408090"/>
                  <a:gd name="connsiteY2" fmla="*/ 145257 h 957718"/>
                  <a:gd name="connsiteX3" fmla="*/ 3206825 w 3408090"/>
                  <a:gd name="connsiteY3" fmla="*/ 191545 h 957718"/>
                  <a:gd name="connsiteX4" fmla="*/ 3140150 w 3408090"/>
                  <a:gd name="connsiteY4" fmla="*/ 253700 h 957718"/>
                  <a:gd name="connsiteX5" fmla="*/ 2998144 w 3408090"/>
                  <a:gd name="connsiteY5" fmla="*/ 414338 h 957718"/>
                  <a:gd name="connsiteX6" fmla="*/ 2869557 w 3408090"/>
                  <a:gd name="connsiteY6" fmla="*/ 476250 h 957718"/>
                  <a:gd name="connsiteX7" fmla="*/ 2762401 w 3408090"/>
                  <a:gd name="connsiteY7" fmla="*/ 538163 h 957718"/>
                  <a:gd name="connsiteX8" fmla="*/ 2629051 w 3408090"/>
                  <a:gd name="connsiteY8" fmla="*/ 569119 h 957718"/>
                  <a:gd name="connsiteX9" fmla="*/ 2558904 w 3408090"/>
                  <a:gd name="connsiteY9" fmla="*/ 593662 h 957718"/>
                  <a:gd name="connsiteX10" fmla="*/ 2464745 w 3408090"/>
                  <a:gd name="connsiteY10" fmla="*/ 604096 h 957718"/>
                  <a:gd name="connsiteX11" fmla="*/ 2307952 w 3408090"/>
                  <a:gd name="connsiteY11" fmla="*/ 601373 h 957718"/>
                  <a:gd name="connsiteX12" fmla="*/ 2163439 w 3408090"/>
                  <a:gd name="connsiteY12" fmla="*/ 660133 h 957718"/>
                  <a:gd name="connsiteX13" fmla="*/ 1938488 w 3408090"/>
                  <a:gd name="connsiteY13" fmla="*/ 735807 h 957718"/>
                  <a:gd name="connsiteX14" fmla="*/ 1759894 w 3408090"/>
                  <a:gd name="connsiteY14" fmla="*/ 757238 h 957718"/>
                  <a:gd name="connsiteX15" fmla="*/ 1626544 w 3408090"/>
                  <a:gd name="connsiteY15" fmla="*/ 757238 h 957718"/>
                  <a:gd name="connsiteX16" fmla="*/ 1495576 w 3408090"/>
                  <a:gd name="connsiteY16" fmla="*/ 721519 h 957718"/>
                  <a:gd name="connsiteX17" fmla="*/ 1412232 w 3408090"/>
                  <a:gd name="connsiteY17" fmla="*/ 683419 h 957718"/>
                  <a:gd name="connsiteX18" fmla="*/ 1328888 w 3408090"/>
                  <a:gd name="connsiteY18" fmla="*/ 702469 h 957718"/>
                  <a:gd name="connsiteX19" fmla="*/ 1226494 w 3408090"/>
                  <a:gd name="connsiteY19" fmla="*/ 759619 h 957718"/>
                  <a:gd name="connsiteX20" fmla="*/ 1119091 w 3408090"/>
                  <a:gd name="connsiteY20" fmla="*/ 841848 h 957718"/>
                  <a:gd name="connsiteX21" fmla="*/ 94401 w 3408090"/>
                  <a:gd name="connsiteY21" fmla="*/ 957640 h 957718"/>
                  <a:gd name="connsiteX22" fmla="*/ 12217 w 3408090"/>
                  <a:gd name="connsiteY22" fmla="*/ 862631 h 957718"/>
                  <a:gd name="connsiteX23" fmla="*/ 384926 w 3408090"/>
                  <a:gd name="connsiteY23" fmla="*/ 806979 h 957718"/>
                  <a:gd name="connsiteX24" fmla="*/ 689958 w 3408090"/>
                  <a:gd name="connsiteY24" fmla="*/ 721658 h 957718"/>
                  <a:gd name="connsiteX25" fmla="*/ 858811 w 3408090"/>
                  <a:gd name="connsiteY25" fmla="*/ 666166 h 957718"/>
                  <a:gd name="connsiteX26" fmla="*/ 1008964 w 3408090"/>
                  <a:gd name="connsiteY26" fmla="*/ 619043 h 957718"/>
                  <a:gd name="connsiteX27" fmla="*/ 1308663 w 3408090"/>
                  <a:gd name="connsiteY27" fmla="*/ 498594 h 957718"/>
                  <a:gd name="connsiteX28" fmla="*/ 1415881 w 3408090"/>
                  <a:gd name="connsiteY28" fmla="*/ 494918 h 957718"/>
                  <a:gd name="connsiteX29" fmla="*/ 1515653 w 3408090"/>
                  <a:gd name="connsiteY29" fmla="*/ 555705 h 957718"/>
                  <a:gd name="connsiteX30" fmla="*/ 1608917 w 3408090"/>
                  <a:gd name="connsiteY30" fmla="*/ 621908 h 957718"/>
                  <a:gd name="connsiteX31" fmla="*/ 1699369 w 3408090"/>
                  <a:gd name="connsiteY31" fmla="*/ 680534 h 957718"/>
                  <a:gd name="connsiteX32" fmla="*/ 1895626 w 3408090"/>
                  <a:gd name="connsiteY32" fmla="*/ 685800 h 957718"/>
                  <a:gd name="connsiteX33" fmla="*/ 2017826 w 3408090"/>
                  <a:gd name="connsiteY33" fmla="*/ 653782 h 957718"/>
                  <a:gd name="connsiteX34" fmla="*/ 2096887 w 3408090"/>
                  <a:gd name="connsiteY34" fmla="*/ 610124 h 957718"/>
                  <a:gd name="connsiteX35" fmla="*/ 2227764 w 3408090"/>
                  <a:gd name="connsiteY35" fmla="*/ 541594 h 957718"/>
                  <a:gd name="connsiteX36" fmla="*/ 2313415 w 3408090"/>
                  <a:gd name="connsiteY36" fmla="*/ 521018 h 957718"/>
                  <a:gd name="connsiteX37" fmla="*/ 2411985 w 3408090"/>
                  <a:gd name="connsiteY37" fmla="*/ 541441 h 957718"/>
                  <a:gd name="connsiteX38" fmla="*/ 2578945 w 3408090"/>
                  <a:gd name="connsiteY38" fmla="*/ 513504 h 957718"/>
                  <a:gd name="connsiteX39" fmla="*/ 2662388 w 3408090"/>
                  <a:gd name="connsiteY39" fmla="*/ 490538 h 957718"/>
                  <a:gd name="connsiteX40" fmla="*/ 2746103 w 3408090"/>
                  <a:gd name="connsiteY40" fmla="*/ 468735 h 957718"/>
                  <a:gd name="connsiteX41" fmla="*/ 2840982 w 3408090"/>
                  <a:gd name="connsiteY41" fmla="*/ 414338 h 957718"/>
                  <a:gd name="connsiteX42" fmla="*/ 2950519 w 3408090"/>
                  <a:gd name="connsiteY42" fmla="*/ 361950 h 957718"/>
                  <a:gd name="connsiteX43" fmla="*/ 3033367 w 3408090"/>
                  <a:gd name="connsiteY43" fmla="*/ 263103 h 957718"/>
                  <a:gd name="connsiteX44" fmla="*/ 3155881 w 3408090"/>
                  <a:gd name="connsiteY44" fmla="*/ 152670 h 957718"/>
                  <a:gd name="connsiteX45" fmla="*/ 3262463 w 3408090"/>
                  <a:gd name="connsiteY45" fmla="*/ 114300 h 957718"/>
                  <a:gd name="connsiteX46" fmla="*/ 3319614 w 3408090"/>
                  <a:gd name="connsiteY46" fmla="*/ 69056 h 957718"/>
                  <a:gd name="connsiteX47" fmla="*/ 3381525 w 3408090"/>
                  <a:gd name="connsiteY47" fmla="*/ 0 h 957718"/>
                  <a:gd name="connsiteX0" fmla="*/ 3431895 w 3458460"/>
                  <a:gd name="connsiteY0" fmla="*/ 0 h 931047"/>
                  <a:gd name="connsiteX1" fmla="*/ 3458460 w 3458460"/>
                  <a:gd name="connsiteY1" fmla="*/ 71808 h 931047"/>
                  <a:gd name="connsiteX2" fmla="*/ 3381889 w 3458460"/>
                  <a:gd name="connsiteY2" fmla="*/ 145257 h 931047"/>
                  <a:gd name="connsiteX3" fmla="*/ 3257195 w 3458460"/>
                  <a:gd name="connsiteY3" fmla="*/ 191545 h 931047"/>
                  <a:gd name="connsiteX4" fmla="*/ 3190520 w 3458460"/>
                  <a:gd name="connsiteY4" fmla="*/ 253700 h 931047"/>
                  <a:gd name="connsiteX5" fmla="*/ 3048514 w 3458460"/>
                  <a:gd name="connsiteY5" fmla="*/ 414338 h 931047"/>
                  <a:gd name="connsiteX6" fmla="*/ 2919927 w 3458460"/>
                  <a:gd name="connsiteY6" fmla="*/ 476250 h 931047"/>
                  <a:gd name="connsiteX7" fmla="*/ 2812771 w 3458460"/>
                  <a:gd name="connsiteY7" fmla="*/ 538163 h 931047"/>
                  <a:gd name="connsiteX8" fmla="*/ 2679421 w 3458460"/>
                  <a:gd name="connsiteY8" fmla="*/ 569119 h 931047"/>
                  <a:gd name="connsiteX9" fmla="*/ 2609274 w 3458460"/>
                  <a:gd name="connsiteY9" fmla="*/ 593662 h 931047"/>
                  <a:gd name="connsiteX10" fmla="*/ 2515115 w 3458460"/>
                  <a:gd name="connsiteY10" fmla="*/ 604096 h 931047"/>
                  <a:gd name="connsiteX11" fmla="*/ 2358322 w 3458460"/>
                  <a:gd name="connsiteY11" fmla="*/ 601373 h 931047"/>
                  <a:gd name="connsiteX12" fmla="*/ 2213809 w 3458460"/>
                  <a:gd name="connsiteY12" fmla="*/ 660133 h 931047"/>
                  <a:gd name="connsiteX13" fmla="*/ 1988858 w 3458460"/>
                  <a:gd name="connsiteY13" fmla="*/ 735807 h 931047"/>
                  <a:gd name="connsiteX14" fmla="*/ 1810264 w 3458460"/>
                  <a:gd name="connsiteY14" fmla="*/ 757238 h 931047"/>
                  <a:gd name="connsiteX15" fmla="*/ 1676914 w 3458460"/>
                  <a:gd name="connsiteY15" fmla="*/ 757238 h 931047"/>
                  <a:gd name="connsiteX16" fmla="*/ 1545946 w 3458460"/>
                  <a:gd name="connsiteY16" fmla="*/ 721519 h 931047"/>
                  <a:gd name="connsiteX17" fmla="*/ 1462602 w 3458460"/>
                  <a:gd name="connsiteY17" fmla="*/ 683419 h 931047"/>
                  <a:gd name="connsiteX18" fmla="*/ 1379258 w 3458460"/>
                  <a:gd name="connsiteY18" fmla="*/ 702469 h 931047"/>
                  <a:gd name="connsiteX19" fmla="*/ 1276864 w 3458460"/>
                  <a:gd name="connsiteY19" fmla="*/ 759619 h 931047"/>
                  <a:gd name="connsiteX20" fmla="*/ 1169461 w 3458460"/>
                  <a:gd name="connsiteY20" fmla="*/ 841848 h 931047"/>
                  <a:gd name="connsiteX21" fmla="*/ 74621 w 3458460"/>
                  <a:gd name="connsiteY21" fmla="*/ 930943 h 931047"/>
                  <a:gd name="connsiteX22" fmla="*/ 62587 w 3458460"/>
                  <a:gd name="connsiteY22" fmla="*/ 862631 h 931047"/>
                  <a:gd name="connsiteX23" fmla="*/ 435296 w 3458460"/>
                  <a:gd name="connsiteY23" fmla="*/ 806979 h 931047"/>
                  <a:gd name="connsiteX24" fmla="*/ 740328 w 3458460"/>
                  <a:gd name="connsiteY24" fmla="*/ 721658 h 931047"/>
                  <a:gd name="connsiteX25" fmla="*/ 909181 w 3458460"/>
                  <a:gd name="connsiteY25" fmla="*/ 666166 h 931047"/>
                  <a:gd name="connsiteX26" fmla="*/ 1059334 w 3458460"/>
                  <a:gd name="connsiteY26" fmla="*/ 619043 h 931047"/>
                  <a:gd name="connsiteX27" fmla="*/ 1359033 w 3458460"/>
                  <a:gd name="connsiteY27" fmla="*/ 498594 h 931047"/>
                  <a:gd name="connsiteX28" fmla="*/ 1466251 w 3458460"/>
                  <a:gd name="connsiteY28" fmla="*/ 494918 h 931047"/>
                  <a:gd name="connsiteX29" fmla="*/ 1566023 w 3458460"/>
                  <a:gd name="connsiteY29" fmla="*/ 555705 h 931047"/>
                  <a:gd name="connsiteX30" fmla="*/ 1659287 w 3458460"/>
                  <a:gd name="connsiteY30" fmla="*/ 621908 h 931047"/>
                  <a:gd name="connsiteX31" fmla="*/ 1749739 w 3458460"/>
                  <a:gd name="connsiteY31" fmla="*/ 680534 h 931047"/>
                  <a:gd name="connsiteX32" fmla="*/ 1945996 w 3458460"/>
                  <a:gd name="connsiteY32" fmla="*/ 685800 h 931047"/>
                  <a:gd name="connsiteX33" fmla="*/ 2068196 w 3458460"/>
                  <a:gd name="connsiteY33" fmla="*/ 653782 h 931047"/>
                  <a:gd name="connsiteX34" fmla="*/ 2147257 w 3458460"/>
                  <a:gd name="connsiteY34" fmla="*/ 610124 h 931047"/>
                  <a:gd name="connsiteX35" fmla="*/ 2278134 w 3458460"/>
                  <a:gd name="connsiteY35" fmla="*/ 541594 h 931047"/>
                  <a:gd name="connsiteX36" fmla="*/ 2363785 w 3458460"/>
                  <a:gd name="connsiteY36" fmla="*/ 521018 h 931047"/>
                  <a:gd name="connsiteX37" fmla="*/ 2462355 w 3458460"/>
                  <a:gd name="connsiteY37" fmla="*/ 541441 h 931047"/>
                  <a:gd name="connsiteX38" fmla="*/ 2629315 w 3458460"/>
                  <a:gd name="connsiteY38" fmla="*/ 513504 h 931047"/>
                  <a:gd name="connsiteX39" fmla="*/ 2712758 w 3458460"/>
                  <a:gd name="connsiteY39" fmla="*/ 490538 h 931047"/>
                  <a:gd name="connsiteX40" fmla="*/ 2796473 w 3458460"/>
                  <a:gd name="connsiteY40" fmla="*/ 468735 h 931047"/>
                  <a:gd name="connsiteX41" fmla="*/ 2891352 w 3458460"/>
                  <a:gd name="connsiteY41" fmla="*/ 414338 h 931047"/>
                  <a:gd name="connsiteX42" fmla="*/ 3000889 w 3458460"/>
                  <a:gd name="connsiteY42" fmla="*/ 361950 h 931047"/>
                  <a:gd name="connsiteX43" fmla="*/ 3083737 w 3458460"/>
                  <a:gd name="connsiteY43" fmla="*/ 263103 h 931047"/>
                  <a:gd name="connsiteX44" fmla="*/ 3206251 w 3458460"/>
                  <a:gd name="connsiteY44" fmla="*/ 152670 h 931047"/>
                  <a:gd name="connsiteX45" fmla="*/ 3312833 w 3458460"/>
                  <a:gd name="connsiteY45" fmla="*/ 114300 h 931047"/>
                  <a:gd name="connsiteX46" fmla="*/ 3369984 w 3458460"/>
                  <a:gd name="connsiteY46" fmla="*/ 69056 h 931047"/>
                  <a:gd name="connsiteX47" fmla="*/ 3431895 w 3458460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542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542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245898 w 3398592"/>
                  <a:gd name="connsiteY18" fmla="*/ 592346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245898 w 3398592"/>
                  <a:gd name="connsiteY18" fmla="*/ 592346 h 936581"/>
                  <a:gd name="connsiteX19" fmla="*/ 1110099 w 3398592"/>
                  <a:gd name="connsiteY19" fmla="*/ 662843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44586"/>
                  <a:gd name="connsiteX1" fmla="*/ 3398592 w 3398592"/>
                  <a:gd name="connsiteY1" fmla="*/ 71808 h 944586"/>
                  <a:gd name="connsiteX2" fmla="*/ 3322021 w 3398592"/>
                  <a:gd name="connsiteY2" fmla="*/ 145257 h 944586"/>
                  <a:gd name="connsiteX3" fmla="*/ 3197327 w 3398592"/>
                  <a:gd name="connsiteY3" fmla="*/ 191545 h 944586"/>
                  <a:gd name="connsiteX4" fmla="*/ 3130652 w 3398592"/>
                  <a:gd name="connsiteY4" fmla="*/ 253700 h 944586"/>
                  <a:gd name="connsiteX5" fmla="*/ 2988646 w 3398592"/>
                  <a:gd name="connsiteY5" fmla="*/ 414338 h 944586"/>
                  <a:gd name="connsiteX6" fmla="*/ 2860059 w 3398592"/>
                  <a:gd name="connsiteY6" fmla="*/ 476250 h 944586"/>
                  <a:gd name="connsiteX7" fmla="*/ 2752903 w 3398592"/>
                  <a:gd name="connsiteY7" fmla="*/ 538163 h 944586"/>
                  <a:gd name="connsiteX8" fmla="*/ 2619553 w 3398592"/>
                  <a:gd name="connsiteY8" fmla="*/ 569119 h 944586"/>
                  <a:gd name="connsiteX9" fmla="*/ 2549406 w 3398592"/>
                  <a:gd name="connsiteY9" fmla="*/ 593662 h 944586"/>
                  <a:gd name="connsiteX10" fmla="*/ 2455247 w 3398592"/>
                  <a:gd name="connsiteY10" fmla="*/ 604096 h 944586"/>
                  <a:gd name="connsiteX11" fmla="*/ 2298454 w 3398592"/>
                  <a:gd name="connsiteY11" fmla="*/ 601373 h 944586"/>
                  <a:gd name="connsiteX12" fmla="*/ 2153941 w 3398592"/>
                  <a:gd name="connsiteY12" fmla="*/ 660133 h 944586"/>
                  <a:gd name="connsiteX13" fmla="*/ 1928990 w 3398592"/>
                  <a:gd name="connsiteY13" fmla="*/ 735807 h 944586"/>
                  <a:gd name="connsiteX14" fmla="*/ 1750396 w 3398592"/>
                  <a:gd name="connsiteY14" fmla="*/ 757238 h 944586"/>
                  <a:gd name="connsiteX15" fmla="*/ 1613706 w 3398592"/>
                  <a:gd name="connsiteY15" fmla="*/ 713856 h 944586"/>
                  <a:gd name="connsiteX16" fmla="*/ 1482738 w 3398592"/>
                  <a:gd name="connsiteY16" fmla="*/ 621408 h 944586"/>
                  <a:gd name="connsiteX17" fmla="*/ 1376010 w 3398592"/>
                  <a:gd name="connsiteY17" fmla="*/ 596655 h 944586"/>
                  <a:gd name="connsiteX18" fmla="*/ 1245898 w 3398592"/>
                  <a:gd name="connsiteY18" fmla="*/ 592346 h 944586"/>
                  <a:gd name="connsiteX19" fmla="*/ 1110099 w 3398592"/>
                  <a:gd name="connsiteY19" fmla="*/ 662843 h 944586"/>
                  <a:gd name="connsiteX20" fmla="*/ 975972 w 3398592"/>
                  <a:gd name="connsiteY20" fmla="*/ 708366 h 944586"/>
                  <a:gd name="connsiteX21" fmla="*/ 283908 w 3398592"/>
                  <a:gd name="connsiteY21" fmla="*/ 922521 h 944586"/>
                  <a:gd name="connsiteX22" fmla="*/ 14753 w 3398592"/>
                  <a:gd name="connsiteY22" fmla="*/ 930943 h 944586"/>
                  <a:gd name="connsiteX23" fmla="*/ 2719 w 3398592"/>
                  <a:gd name="connsiteY23" fmla="*/ 862631 h 944586"/>
                  <a:gd name="connsiteX24" fmla="*/ 372088 w 3398592"/>
                  <a:gd name="connsiteY24" fmla="*/ 806979 h 944586"/>
                  <a:gd name="connsiteX25" fmla="*/ 680460 w 3398592"/>
                  <a:gd name="connsiteY25" fmla="*/ 721658 h 944586"/>
                  <a:gd name="connsiteX26" fmla="*/ 849313 w 3398592"/>
                  <a:gd name="connsiteY26" fmla="*/ 666166 h 944586"/>
                  <a:gd name="connsiteX27" fmla="*/ 999466 w 3398592"/>
                  <a:gd name="connsiteY27" fmla="*/ 619043 h 944586"/>
                  <a:gd name="connsiteX28" fmla="*/ 1299165 w 3398592"/>
                  <a:gd name="connsiteY28" fmla="*/ 498594 h 944586"/>
                  <a:gd name="connsiteX29" fmla="*/ 1406383 w 3398592"/>
                  <a:gd name="connsiteY29" fmla="*/ 494918 h 944586"/>
                  <a:gd name="connsiteX30" fmla="*/ 1506155 w 3398592"/>
                  <a:gd name="connsiteY30" fmla="*/ 555705 h 944586"/>
                  <a:gd name="connsiteX31" fmla="*/ 1599419 w 3398592"/>
                  <a:gd name="connsiteY31" fmla="*/ 621908 h 944586"/>
                  <a:gd name="connsiteX32" fmla="*/ 1689871 w 3398592"/>
                  <a:gd name="connsiteY32" fmla="*/ 680534 h 944586"/>
                  <a:gd name="connsiteX33" fmla="*/ 1886128 w 3398592"/>
                  <a:gd name="connsiteY33" fmla="*/ 685800 h 944586"/>
                  <a:gd name="connsiteX34" fmla="*/ 2008328 w 3398592"/>
                  <a:gd name="connsiteY34" fmla="*/ 653782 h 944586"/>
                  <a:gd name="connsiteX35" fmla="*/ 2087389 w 3398592"/>
                  <a:gd name="connsiteY35" fmla="*/ 610124 h 944586"/>
                  <a:gd name="connsiteX36" fmla="*/ 2218266 w 3398592"/>
                  <a:gd name="connsiteY36" fmla="*/ 541594 h 944586"/>
                  <a:gd name="connsiteX37" fmla="*/ 2303917 w 3398592"/>
                  <a:gd name="connsiteY37" fmla="*/ 521018 h 944586"/>
                  <a:gd name="connsiteX38" fmla="*/ 2402487 w 3398592"/>
                  <a:gd name="connsiteY38" fmla="*/ 541441 h 944586"/>
                  <a:gd name="connsiteX39" fmla="*/ 2569447 w 3398592"/>
                  <a:gd name="connsiteY39" fmla="*/ 513504 h 944586"/>
                  <a:gd name="connsiteX40" fmla="*/ 2652890 w 3398592"/>
                  <a:gd name="connsiteY40" fmla="*/ 490538 h 944586"/>
                  <a:gd name="connsiteX41" fmla="*/ 2736605 w 3398592"/>
                  <a:gd name="connsiteY41" fmla="*/ 468735 h 944586"/>
                  <a:gd name="connsiteX42" fmla="*/ 2831484 w 3398592"/>
                  <a:gd name="connsiteY42" fmla="*/ 414338 h 944586"/>
                  <a:gd name="connsiteX43" fmla="*/ 2941021 w 3398592"/>
                  <a:gd name="connsiteY43" fmla="*/ 361950 h 944586"/>
                  <a:gd name="connsiteX44" fmla="*/ 3023869 w 3398592"/>
                  <a:gd name="connsiteY44" fmla="*/ 263103 h 944586"/>
                  <a:gd name="connsiteX45" fmla="*/ 3146383 w 3398592"/>
                  <a:gd name="connsiteY45" fmla="*/ 152670 h 944586"/>
                  <a:gd name="connsiteX46" fmla="*/ 3252965 w 3398592"/>
                  <a:gd name="connsiteY46" fmla="*/ 114300 h 944586"/>
                  <a:gd name="connsiteX47" fmla="*/ 3310116 w 3398592"/>
                  <a:gd name="connsiteY47" fmla="*/ 69056 h 944586"/>
                  <a:gd name="connsiteX48" fmla="*/ 3372027 w 3398592"/>
                  <a:gd name="connsiteY48" fmla="*/ 0 h 944586"/>
                  <a:gd name="connsiteX0" fmla="*/ 3372027 w 3398592"/>
                  <a:gd name="connsiteY0" fmla="*/ 0 h 933664"/>
                  <a:gd name="connsiteX1" fmla="*/ 3398592 w 3398592"/>
                  <a:gd name="connsiteY1" fmla="*/ 71808 h 933664"/>
                  <a:gd name="connsiteX2" fmla="*/ 3322021 w 3398592"/>
                  <a:gd name="connsiteY2" fmla="*/ 145257 h 933664"/>
                  <a:gd name="connsiteX3" fmla="*/ 3197327 w 3398592"/>
                  <a:gd name="connsiteY3" fmla="*/ 191545 h 933664"/>
                  <a:gd name="connsiteX4" fmla="*/ 3130652 w 3398592"/>
                  <a:gd name="connsiteY4" fmla="*/ 253700 h 933664"/>
                  <a:gd name="connsiteX5" fmla="*/ 2988646 w 3398592"/>
                  <a:gd name="connsiteY5" fmla="*/ 414338 h 933664"/>
                  <a:gd name="connsiteX6" fmla="*/ 2860059 w 3398592"/>
                  <a:gd name="connsiteY6" fmla="*/ 476250 h 933664"/>
                  <a:gd name="connsiteX7" fmla="*/ 2752903 w 3398592"/>
                  <a:gd name="connsiteY7" fmla="*/ 538163 h 933664"/>
                  <a:gd name="connsiteX8" fmla="*/ 2619553 w 3398592"/>
                  <a:gd name="connsiteY8" fmla="*/ 569119 h 933664"/>
                  <a:gd name="connsiteX9" fmla="*/ 2549406 w 3398592"/>
                  <a:gd name="connsiteY9" fmla="*/ 593662 h 933664"/>
                  <a:gd name="connsiteX10" fmla="*/ 2455247 w 3398592"/>
                  <a:gd name="connsiteY10" fmla="*/ 604096 h 933664"/>
                  <a:gd name="connsiteX11" fmla="*/ 2298454 w 3398592"/>
                  <a:gd name="connsiteY11" fmla="*/ 601373 h 933664"/>
                  <a:gd name="connsiteX12" fmla="*/ 2153941 w 3398592"/>
                  <a:gd name="connsiteY12" fmla="*/ 660133 h 933664"/>
                  <a:gd name="connsiteX13" fmla="*/ 1928990 w 3398592"/>
                  <a:gd name="connsiteY13" fmla="*/ 735807 h 933664"/>
                  <a:gd name="connsiteX14" fmla="*/ 1750396 w 3398592"/>
                  <a:gd name="connsiteY14" fmla="*/ 757238 h 933664"/>
                  <a:gd name="connsiteX15" fmla="*/ 1613706 w 3398592"/>
                  <a:gd name="connsiteY15" fmla="*/ 713856 h 933664"/>
                  <a:gd name="connsiteX16" fmla="*/ 1482738 w 3398592"/>
                  <a:gd name="connsiteY16" fmla="*/ 621408 h 933664"/>
                  <a:gd name="connsiteX17" fmla="*/ 1376010 w 3398592"/>
                  <a:gd name="connsiteY17" fmla="*/ 596655 h 933664"/>
                  <a:gd name="connsiteX18" fmla="*/ 1245898 w 3398592"/>
                  <a:gd name="connsiteY18" fmla="*/ 592346 h 933664"/>
                  <a:gd name="connsiteX19" fmla="*/ 1110099 w 3398592"/>
                  <a:gd name="connsiteY19" fmla="*/ 662843 h 933664"/>
                  <a:gd name="connsiteX20" fmla="*/ 975972 w 3398592"/>
                  <a:gd name="connsiteY20" fmla="*/ 708366 h 933664"/>
                  <a:gd name="connsiteX21" fmla="*/ 297270 w 3398592"/>
                  <a:gd name="connsiteY21" fmla="*/ 885813 h 933664"/>
                  <a:gd name="connsiteX22" fmla="*/ 14753 w 3398592"/>
                  <a:gd name="connsiteY22" fmla="*/ 930943 h 933664"/>
                  <a:gd name="connsiteX23" fmla="*/ 2719 w 3398592"/>
                  <a:gd name="connsiteY23" fmla="*/ 862631 h 933664"/>
                  <a:gd name="connsiteX24" fmla="*/ 372088 w 3398592"/>
                  <a:gd name="connsiteY24" fmla="*/ 806979 h 933664"/>
                  <a:gd name="connsiteX25" fmla="*/ 680460 w 3398592"/>
                  <a:gd name="connsiteY25" fmla="*/ 721658 h 933664"/>
                  <a:gd name="connsiteX26" fmla="*/ 849313 w 3398592"/>
                  <a:gd name="connsiteY26" fmla="*/ 666166 h 933664"/>
                  <a:gd name="connsiteX27" fmla="*/ 999466 w 3398592"/>
                  <a:gd name="connsiteY27" fmla="*/ 619043 h 933664"/>
                  <a:gd name="connsiteX28" fmla="*/ 1299165 w 3398592"/>
                  <a:gd name="connsiteY28" fmla="*/ 498594 h 933664"/>
                  <a:gd name="connsiteX29" fmla="*/ 1406383 w 3398592"/>
                  <a:gd name="connsiteY29" fmla="*/ 494918 h 933664"/>
                  <a:gd name="connsiteX30" fmla="*/ 1506155 w 3398592"/>
                  <a:gd name="connsiteY30" fmla="*/ 555705 h 933664"/>
                  <a:gd name="connsiteX31" fmla="*/ 1599419 w 3398592"/>
                  <a:gd name="connsiteY31" fmla="*/ 621908 h 933664"/>
                  <a:gd name="connsiteX32" fmla="*/ 1689871 w 3398592"/>
                  <a:gd name="connsiteY32" fmla="*/ 680534 h 933664"/>
                  <a:gd name="connsiteX33" fmla="*/ 1886128 w 3398592"/>
                  <a:gd name="connsiteY33" fmla="*/ 685800 h 933664"/>
                  <a:gd name="connsiteX34" fmla="*/ 2008328 w 3398592"/>
                  <a:gd name="connsiteY34" fmla="*/ 653782 h 933664"/>
                  <a:gd name="connsiteX35" fmla="*/ 2087389 w 3398592"/>
                  <a:gd name="connsiteY35" fmla="*/ 610124 h 933664"/>
                  <a:gd name="connsiteX36" fmla="*/ 2218266 w 3398592"/>
                  <a:gd name="connsiteY36" fmla="*/ 541594 h 933664"/>
                  <a:gd name="connsiteX37" fmla="*/ 2303917 w 3398592"/>
                  <a:gd name="connsiteY37" fmla="*/ 521018 h 933664"/>
                  <a:gd name="connsiteX38" fmla="*/ 2402487 w 3398592"/>
                  <a:gd name="connsiteY38" fmla="*/ 541441 h 933664"/>
                  <a:gd name="connsiteX39" fmla="*/ 2569447 w 3398592"/>
                  <a:gd name="connsiteY39" fmla="*/ 513504 h 933664"/>
                  <a:gd name="connsiteX40" fmla="*/ 2652890 w 3398592"/>
                  <a:gd name="connsiteY40" fmla="*/ 490538 h 933664"/>
                  <a:gd name="connsiteX41" fmla="*/ 2736605 w 3398592"/>
                  <a:gd name="connsiteY41" fmla="*/ 468735 h 933664"/>
                  <a:gd name="connsiteX42" fmla="*/ 2831484 w 3398592"/>
                  <a:gd name="connsiteY42" fmla="*/ 414338 h 933664"/>
                  <a:gd name="connsiteX43" fmla="*/ 2941021 w 3398592"/>
                  <a:gd name="connsiteY43" fmla="*/ 361950 h 933664"/>
                  <a:gd name="connsiteX44" fmla="*/ 3023869 w 3398592"/>
                  <a:gd name="connsiteY44" fmla="*/ 263103 h 933664"/>
                  <a:gd name="connsiteX45" fmla="*/ 3146383 w 3398592"/>
                  <a:gd name="connsiteY45" fmla="*/ 152670 h 933664"/>
                  <a:gd name="connsiteX46" fmla="*/ 3252965 w 3398592"/>
                  <a:gd name="connsiteY46" fmla="*/ 114300 h 933664"/>
                  <a:gd name="connsiteX47" fmla="*/ 3310116 w 3398592"/>
                  <a:gd name="connsiteY47" fmla="*/ 69056 h 933664"/>
                  <a:gd name="connsiteX48" fmla="*/ 3372027 w 3398592"/>
                  <a:gd name="connsiteY48" fmla="*/ 0 h 933664"/>
                  <a:gd name="connsiteX0" fmla="*/ 3386011 w 3412576"/>
                  <a:gd name="connsiteY0" fmla="*/ 0 h 933664"/>
                  <a:gd name="connsiteX1" fmla="*/ 3412576 w 3412576"/>
                  <a:gd name="connsiteY1" fmla="*/ 71808 h 933664"/>
                  <a:gd name="connsiteX2" fmla="*/ 3336005 w 3412576"/>
                  <a:gd name="connsiteY2" fmla="*/ 145257 h 933664"/>
                  <a:gd name="connsiteX3" fmla="*/ 3211311 w 3412576"/>
                  <a:gd name="connsiteY3" fmla="*/ 191545 h 933664"/>
                  <a:gd name="connsiteX4" fmla="*/ 3144636 w 3412576"/>
                  <a:gd name="connsiteY4" fmla="*/ 253700 h 933664"/>
                  <a:gd name="connsiteX5" fmla="*/ 3002630 w 3412576"/>
                  <a:gd name="connsiteY5" fmla="*/ 414338 h 933664"/>
                  <a:gd name="connsiteX6" fmla="*/ 2874043 w 3412576"/>
                  <a:gd name="connsiteY6" fmla="*/ 476250 h 933664"/>
                  <a:gd name="connsiteX7" fmla="*/ 2766887 w 3412576"/>
                  <a:gd name="connsiteY7" fmla="*/ 538163 h 933664"/>
                  <a:gd name="connsiteX8" fmla="*/ 2633537 w 3412576"/>
                  <a:gd name="connsiteY8" fmla="*/ 569119 h 933664"/>
                  <a:gd name="connsiteX9" fmla="*/ 2563390 w 3412576"/>
                  <a:gd name="connsiteY9" fmla="*/ 593662 h 933664"/>
                  <a:gd name="connsiteX10" fmla="*/ 2469231 w 3412576"/>
                  <a:gd name="connsiteY10" fmla="*/ 604096 h 933664"/>
                  <a:gd name="connsiteX11" fmla="*/ 2312438 w 3412576"/>
                  <a:gd name="connsiteY11" fmla="*/ 601373 h 933664"/>
                  <a:gd name="connsiteX12" fmla="*/ 2167925 w 3412576"/>
                  <a:gd name="connsiteY12" fmla="*/ 660133 h 933664"/>
                  <a:gd name="connsiteX13" fmla="*/ 1942974 w 3412576"/>
                  <a:gd name="connsiteY13" fmla="*/ 735807 h 933664"/>
                  <a:gd name="connsiteX14" fmla="*/ 1764380 w 3412576"/>
                  <a:gd name="connsiteY14" fmla="*/ 757238 h 933664"/>
                  <a:gd name="connsiteX15" fmla="*/ 1627690 w 3412576"/>
                  <a:gd name="connsiteY15" fmla="*/ 713856 h 933664"/>
                  <a:gd name="connsiteX16" fmla="*/ 1496722 w 3412576"/>
                  <a:gd name="connsiteY16" fmla="*/ 621408 h 933664"/>
                  <a:gd name="connsiteX17" fmla="*/ 1389994 w 3412576"/>
                  <a:gd name="connsiteY17" fmla="*/ 596655 h 933664"/>
                  <a:gd name="connsiteX18" fmla="*/ 1259882 w 3412576"/>
                  <a:gd name="connsiteY18" fmla="*/ 592346 h 933664"/>
                  <a:gd name="connsiteX19" fmla="*/ 1124083 w 3412576"/>
                  <a:gd name="connsiteY19" fmla="*/ 662843 h 933664"/>
                  <a:gd name="connsiteX20" fmla="*/ 989956 w 3412576"/>
                  <a:gd name="connsiteY20" fmla="*/ 708366 h 933664"/>
                  <a:gd name="connsiteX21" fmla="*/ 311254 w 3412576"/>
                  <a:gd name="connsiteY21" fmla="*/ 885813 h 933664"/>
                  <a:gd name="connsiteX22" fmla="*/ 28737 w 3412576"/>
                  <a:gd name="connsiteY22" fmla="*/ 930943 h 933664"/>
                  <a:gd name="connsiteX23" fmla="*/ 0 w 3412576"/>
                  <a:gd name="connsiteY23" fmla="*/ 862632 h 933664"/>
                  <a:gd name="connsiteX24" fmla="*/ 386072 w 3412576"/>
                  <a:gd name="connsiteY24" fmla="*/ 806979 h 933664"/>
                  <a:gd name="connsiteX25" fmla="*/ 694444 w 3412576"/>
                  <a:gd name="connsiteY25" fmla="*/ 721658 h 933664"/>
                  <a:gd name="connsiteX26" fmla="*/ 863297 w 3412576"/>
                  <a:gd name="connsiteY26" fmla="*/ 666166 h 933664"/>
                  <a:gd name="connsiteX27" fmla="*/ 1013450 w 3412576"/>
                  <a:gd name="connsiteY27" fmla="*/ 619043 h 933664"/>
                  <a:gd name="connsiteX28" fmla="*/ 1313149 w 3412576"/>
                  <a:gd name="connsiteY28" fmla="*/ 498594 h 933664"/>
                  <a:gd name="connsiteX29" fmla="*/ 1420367 w 3412576"/>
                  <a:gd name="connsiteY29" fmla="*/ 494918 h 933664"/>
                  <a:gd name="connsiteX30" fmla="*/ 1520139 w 3412576"/>
                  <a:gd name="connsiteY30" fmla="*/ 555705 h 933664"/>
                  <a:gd name="connsiteX31" fmla="*/ 1613403 w 3412576"/>
                  <a:gd name="connsiteY31" fmla="*/ 621908 h 933664"/>
                  <a:gd name="connsiteX32" fmla="*/ 1703855 w 3412576"/>
                  <a:gd name="connsiteY32" fmla="*/ 680534 h 933664"/>
                  <a:gd name="connsiteX33" fmla="*/ 1900112 w 3412576"/>
                  <a:gd name="connsiteY33" fmla="*/ 685800 h 933664"/>
                  <a:gd name="connsiteX34" fmla="*/ 2022312 w 3412576"/>
                  <a:gd name="connsiteY34" fmla="*/ 653782 h 933664"/>
                  <a:gd name="connsiteX35" fmla="*/ 2101373 w 3412576"/>
                  <a:gd name="connsiteY35" fmla="*/ 610124 h 933664"/>
                  <a:gd name="connsiteX36" fmla="*/ 2232250 w 3412576"/>
                  <a:gd name="connsiteY36" fmla="*/ 541594 h 933664"/>
                  <a:gd name="connsiteX37" fmla="*/ 2317901 w 3412576"/>
                  <a:gd name="connsiteY37" fmla="*/ 521018 h 933664"/>
                  <a:gd name="connsiteX38" fmla="*/ 2416471 w 3412576"/>
                  <a:gd name="connsiteY38" fmla="*/ 541441 h 933664"/>
                  <a:gd name="connsiteX39" fmla="*/ 2583431 w 3412576"/>
                  <a:gd name="connsiteY39" fmla="*/ 513504 h 933664"/>
                  <a:gd name="connsiteX40" fmla="*/ 2666874 w 3412576"/>
                  <a:gd name="connsiteY40" fmla="*/ 490538 h 933664"/>
                  <a:gd name="connsiteX41" fmla="*/ 2750589 w 3412576"/>
                  <a:gd name="connsiteY41" fmla="*/ 468735 h 933664"/>
                  <a:gd name="connsiteX42" fmla="*/ 2845468 w 3412576"/>
                  <a:gd name="connsiteY42" fmla="*/ 414338 h 933664"/>
                  <a:gd name="connsiteX43" fmla="*/ 2955005 w 3412576"/>
                  <a:gd name="connsiteY43" fmla="*/ 361950 h 933664"/>
                  <a:gd name="connsiteX44" fmla="*/ 3037853 w 3412576"/>
                  <a:gd name="connsiteY44" fmla="*/ 263103 h 933664"/>
                  <a:gd name="connsiteX45" fmla="*/ 3160367 w 3412576"/>
                  <a:gd name="connsiteY45" fmla="*/ 152670 h 933664"/>
                  <a:gd name="connsiteX46" fmla="*/ 3266949 w 3412576"/>
                  <a:gd name="connsiteY46" fmla="*/ 114300 h 933664"/>
                  <a:gd name="connsiteX47" fmla="*/ 3324100 w 3412576"/>
                  <a:gd name="connsiteY47" fmla="*/ 69056 h 933664"/>
                  <a:gd name="connsiteX48" fmla="*/ 3386011 w 3412576"/>
                  <a:gd name="connsiteY48" fmla="*/ 0 h 933664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6266"/>
                  <a:gd name="connsiteX1" fmla="*/ 3421107 w 3421107"/>
                  <a:gd name="connsiteY1" fmla="*/ 71808 h 946266"/>
                  <a:gd name="connsiteX2" fmla="*/ 3344536 w 3421107"/>
                  <a:gd name="connsiteY2" fmla="*/ 145257 h 946266"/>
                  <a:gd name="connsiteX3" fmla="*/ 3219842 w 3421107"/>
                  <a:gd name="connsiteY3" fmla="*/ 191545 h 946266"/>
                  <a:gd name="connsiteX4" fmla="*/ 3153167 w 3421107"/>
                  <a:gd name="connsiteY4" fmla="*/ 253700 h 946266"/>
                  <a:gd name="connsiteX5" fmla="*/ 3011161 w 3421107"/>
                  <a:gd name="connsiteY5" fmla="*/ 414338 h 946266"/>
                  <a:gd name="connsiteX6" fmla="*/ 2882574 w 3421107"/>
                  <a:gd name="connsiteY6" fmla="*/ 476250 h 946266"/>
                  <a:gd name="connsiteX7" fmla="*/ 2775418 w 3421107"/>
                  <a:gd name="connsiteY7" fmla="*/ 538163 h 946266"/>
                  <a:gd name="connsiteX8" fmla="*/ 2642068 w 3421107"/>
                  <a:gd name="connsiteY8" fmla="*/ 569119 h 946266"/>
                  <a:gd name="connsiteX9" fmla="*/ 2571921 w 3421107"/>
                  <a:gd name="connsiteY9" fmla="*/ 593662 h 946266"/>
                  <a:gd name="connsiteX10" fmla="*/ 2477762 w 3421107"/>
                  <a:gd name="connsiteY10" fmla="*/ 604096 h 946266"/>
                  <a:gd name="connsiteX11" fmla="*/ 2320969 w 3421107"/>
                  <a:gd name="connsiteY11" fmla="*/ 601373 h 946266"/>
                  <a:gd name="connsiteX12" fmla="*/ 2176456 w 3421107"/>
                  <a:gd name="connsiteY12" fmla="*/ 660133 h 946266"/>
                  <a:gd name="connsiteX13" fmla="*/ 1951505 w 3421107"/>
                  <a:gd name="connsiteY13" fmla="*/ 735807 h 946266"/>
                  <a:gd name="connsiteX14" fmla="*/ 1772911 w 3421107"/>
                  <a:gd name="connsiteY14" fmla="*/ 757238 h 946266"/>
                  <a:gd name="connsiteX15" fmla="*/ 1636221 w 3421107"/>
                  <a:gd name="connsiteY15" fmla="*/ 713856 h 946266"/>
                  <a:gd name="connsiteX16" fmla="*/ 1505253 w 3421107"/>
                  <a:gd name="connsiteY16" fmla="*/ 621408 h 946266"/>
                  <a:gd name="connsiteX17" fmla="*/ 1398525 w 3421107"/>
                  <a:gd name="connsiteY17" fmla="*/ 596655 h 946266"/>
                  <a:gd name="connsiteX18" fmla="*/ 1268413 w 3421107"/>
                  <a:gd name="connsiteY18" fmla="*/ 592346 h 946266"/>
                  <a:gd name="connsiteX19" fmla="*/ 1132614 w 3421107"/>
                  <a:gd name="connsiteY19" fmla="*/ 662843 h 946266"/>
                  <a:gd name="connsiteX20" fmla="*/ 998487 w 3421107"/>
                  <a:gd name="connsiteY20" fmla="*/ 708366 h 946266"/>
                  <a:gd name="connsiteX21" fmla="*/ 319785 w 3421107"/>
                  <a:gd name="connsiteY21" fmla="*/ 885813 h 946266"/>
                  <a:gd name="connsiteX22" fmla="*/ 13884 w 3421107"/>
                  <a:gd name="connsiteY22" fmla="*/ 944290 h 946266"/>
                  <a:gd name="connsiteX23" fmla="*/ 8531 w 3421107"/>
                  <a:gd name="connsiteY23" fmla="*/ 862632 h 946266"/>
                  <a:gd name="connsiteX24" fmla="*/ 394603 w 3421107"/>
                  <a:gd name="connsiteY24" fmla="*/ 806979 h 946266"/>
                  <a:gd name="connsiteX25" fmla="*/ 702975 w 3421107"/>
                  <a:gd name="connsiteY25" fmla="*/ 721658 h 946266"/>
                  <a:gd name="connsiteX26" fmla="*/ 871828 w 3421107"/>
                  <a:gd name="connsiteY26" fmla="*/ 666166 h 946266"/>
                  <a:gd name="connsiteX27" fmla="*/ 1021981 w 3421107"/>
                  <a:gd name="connsiteY27" fmla="*/ 619043 h 946266"/>
                  <a:gd name="connsiteX28" fmla="*/ 1321680 w 3421107"/>
                  <a:gd name="connsiteY28" fmla="*/ 498594 h 946266"/>
                  <a:gd name="connsiteX29" fmla="*/ 1428898 w 3421107"/>
                  <a:gd name="connsiteY29" fmla="*/ 494918 h 946266"/>
                  <a:gd name="connsiteX30" fmla="*/ 1528670 w 3421107"/>
                  <a:gd name="connsiteY30" fmla="*/ 555705 h 946266"/>
                  <a:gd name="connsiteX31" fmla="*/ 1621934 w 3421107"/>
                  <a:gd name="connsiteY31" fmla="*/ 621908 h 946266"/>
                  <a:gd name="connsiteX32" fmla="*/ 1712386 w 3421107"/>
                  <a:gd name="connsiteY32" fmla="*/ 680534 h 946266"/>
                  <a:gd name="connsiteX33" fmla="*/ 1908643 w 3421107"/>
                  <a:gd name="connsiteY33" fmla="*/ 685800 h 946266"/>
                  <a:gd name="connsiteX34" fmla="*/ 2030843 w 3421107"/>
                  <a:gd name="connsiteY34" fmla="*/ 653782 h 946266"/>
                  <a:gd name="connsiteX35" fmla="*/ 2109904 w 3421107"/>
                  <a:gd name="connsiteY35" fmla="*/ 610124 h 946266"/>
                  <a:gd name="connsiteX36" fmla="*/ 2240781 w 3421107"/>
                  <a:gd name="connsiteY36" fmla="*/ 541594 h 946266"/>
                  <a:gd name="connsiteX37" fmla="*/ 2326432 w 3421107"/>
                  <a:gd name="connsiteY37" fmla="*/ 521018 h 946266"/>
                  <a:gd name="connsiteX38" fmla="*/ 2425002 w 3421107"/>
                  <a:gd name="connsiteY38" fmla="*/ 541441 h 946266"/>
                  <a:gd name="connsiteX39" fmla="*/ 2591962 w 3421107"/>
                  <a:gd name="connsiteY39" fmla="*/ 513504 h 946266"/>
                  <a:gd name="connsiteX40" fmla="*/ 2675405 w 3421107"/>
                  <a:gd name="connsiteY40" fmla="*/ 490538 h 946266"/>
                  <a:gd name="connsiteX41" fmla="*/ 2759120 w 3421107"/>
                  <a:gd name="connsiteY41" fmla="*/ 468735 h 946266"/>
                  <a:gd name="connsiteX42" fmla="*/ 2853999 w 3421107"/>
                  <a:gd name="connsiteY42" fmla="*/ 414338 h 946266"/>
                  <a:gd name="connsiteX43" fmla="*/ 2963536 w 3421107"/>
                  <a:gd name="connsiteY43" fmla="*/ 361950 h 946266"/>
                  <a:gd name="connsiteX44" fmla="*/ 3046384 w 3421107"/>
                  <a:gd name="connsiteY44" fmla="*/ 263103 h 946266"/>
                  <a:gd name="connsiteX45" fmla="*/ 3168898 w 3421107"/>
                  <a:gd name="connsiteY45" fmla="*/ 152670 h 946266"/>
                  <a:gd name="connsiteX46" fmla="*/ 3275480 w 3421107"/>
                  <a:gd name="connsiteY46" fmla="*/ 114300 h 946266"/>
                  <a:gd name="connsiteX47" fmla="*/ 3332631 w 3421107"/>
                  <a:gd name="connsiteY47" fmla="*/ 69056 h 946266"/>
                  <a:gd name="connsiteX48" fmla="*/ 3394542 w 3421107"/>
                  <a:gd name="connsiteY48" fmla="*/ 0 h 946266"/>
                  <a:gd name="connsiteX0" fmla="*/ 3394542 w 3421107"/>
                  <a:gd name="connsiteY0" fmla="*/ 0 h 946265"/>
                  <a:gd name="connsiteX1" fmla="*/ 3421107 w 3421107"/>
                  <a:gd name="connsiteY1" fmla="*/ 71808 h 946265"/>
                  <a:gd name="connsiteX2" fmla="*/ 3344536 w 3421107"/>
                  <a:gd name="connsiteY2" fmla="*/ 145257 h 946265"/>
                  <a:gd name="connsiteX3" fmla="*/ 3219842 w 3421107"/>
                  <a:gd name="connsiteY3" fmla="*/ 191545 h 946265"/>
                  <a:gd name="connsiteX4" fmla="*/ 3153167 w 3421107"/>
                  <a:gd name="connsiteY4" fmla="*/ 253700 h 946265"/>
                  <a:gd name="connsiteX5" fmla="*/ 3011161 w 3421107"/>
                  <a:gd name="connsiteY5" fmla="*/ 414338 h 946265"/>
                  <a:gd name="connsiteX6" fmla="*/ 2882574 w 3421107"/>
                  <a:gd name="connsiteY6" fmla="*/ 476250 h 946265"/>
                  <a:gd name="connsiteX7" fmla="*/ 2775418 w 3421107"/>
                  <a:gd name="connsiteY7" fmla="*/ 538163 h 946265"/>
                  <a:gd name="connsiteX8" fmla="*/ 2642068 w 3421107"/>
                  <a:gd name="connsiteY8" fmla="*/ 569119 h 946265"/>
                  <a:gd name="connsiteX9" fmla="*/ 2571921 w 3421107"/>
                  <a:gd name="connsiteY9" fmla="*/ 593662 h 946265"/>
                  <a:gd name="connsiteX10" fmla="*/ 2477762 w 3421107"/>
                  <a:gd name="connsiteY10" fmla="*/ 604096 h 946265"/>
                  <a:gd name="connsiteX11" fmla="*/ 2320969 w 3421107"/>
                  <a:gd name="connsiteY11" fmla="*/ 601373 h 946265"/>
                  <a:gd name="connsiteX12" fmla="*/ 2176456 w 3421107"/>
                  <a:gd name="connsiteY12" fmla="*/ 660133 h 946265"/>
                  <a:gd name="connsiteX13" fmla="*/ 1951505 w 3421107"/>
                  <a:gd name="connsiteY13" fmla="*/ 735807 h 946265"/>
                  <a:gd name="connsiteX14" fmla="*/ 1772911 w 3421107"/>
                  <a:gd name="connsiteY14" fmla="*/ 757238 h 946265"/>
                  <a:gd name="connsiteX15" fmla="*/ 1636221 w 3421107"/>
                  <a:gd name="connsiteY15" fmla="*/ 713856 h 946265"/>
                  <a:gd name="connsiteX16" fmla="*/ 1505253 w 3421107"/>
                  <a:gd name="connsiteY16" fmla="*/ 621408 h 946265"/>
                  <a:gd name="connsiteX17" fmla="*/ 1398525 w 3421107"/>
                  <a:gd name="connsiteY17" fmla="*/ 569958 h 946265"/>
                  <a:gd name="connsiteX18" fmla="*/ 1268413 w 3421107"/>
                  <a:gd name="connsiteY18" fmla="*/ 592346 h 946265"/>
                  <a:gd name="connsiteX19" fmla="*/ 1132614 w 3421107"/>
                  <a:gd name="connsiteY19" fmla="*/ 662843 h 946265"/>
                  <a:gd name="connsiteX20" fmla="*/ 998487 w 3421107"/>
                  <a:gd name="connsiteY20" fmla="*/ 708366 h 946265"/>
                  <a:gd name="connsiteX21" fmla="*/ 319785 w 3421107"/>
                  <a:gd name="connsiteY21" fmla="*/ 885813 h 946265"/>
                  <a:gd name="connsiteX22" fmla="*/ 13884 w 3421107"/>
                  <a:gd name="connsiteY22" fmla="*/ 944290 h 946265"/>
                  <a:gd name="connsiteX23" fmla="*/ 8531 w 3421107"/>
                  <a:gd name="connsiteY23" fmla="*/ 862632 h 946265"/>
                  <a:gd name="connsiteX24" fmla="*/ 394603 w 3421107"/>
                  <a:gd name="connsiteY24" fmla="*/ 806979 h 946265"/>
                  <a:gd name="connsiteX25" fmla="*/ 702975 w 3421107"/>
                  <a:gd name="connsiteY25" fmla="*/ 721658 h 946265"/>
                  <a:gd name="connsiteX26" fmla="*/ 871828 w 3421107"/>
                  <a:gd name="connsiteY26" fmla="*/ 666166 h 946265"/>
                  <a:gd name="connsiteX27" fmla="*/ 1021981 w 3421107"/>
                  <a:gd name="connsiteY27" fmla="*/ 619043 h 946265"/>
                  <a:gd name="connsiteX28" fmla="*/ 1321680 w 3421107"/>
                  <a:gd name="connsiteY28" fmla="*/ 498594 h 946265"/>
                  <a:gd name="connsiteX29" fmla="*/ 1428898 w 3421107"/>
                  <a:gd name="connsiteY29" fmla="*/ 494918 h 946265"/>
                  <a:gd name="connsiteX30" fmla="*/ 1528670 w 3421107"/>
                  <a:gd name="connsiteY30" fmla="*/ 555705 h 946265"/>
                  <a:gd name="connsiteX31" fmla="*/ 1621934 w 3421107"/>
                  <a:gd name="connsiteY31" fmla="*/ 621908 h 946265"/>
                  <a:gd name="connsiteX32" fmla="*/ 1712386 w 3421107"/>
                  <a:gd name="connsiteY32" fmla="*/ 680534 h 946265"/>
                  <a:gd name="connsiteX33" fmla="*/ 1908643 w 3421107"/>
                  <a:gd name="connsiteY33" fmla="*/ 685800 h 946265"/>
                  <a:gd name="connsiteX34" fmla="*/ 2030843 w 3421107"/>
                  <a:gd name="connsiteY34" fmla="*/ 653782 h 946265"/>
                  <a:gd name="connsiteX35" fmla="*/ 2109904 w 3421107"/>
                  <a:gd name="connsiteY35" fmla="*/ 610124 h 946265"/>
                  <a:gd name="connsiteX36" fmla="*/ 2240781 w 3421107"/>
                  <a:gd name="connsiteY36" fmla="*/ 541594 h 946265"/>
                  <a:gd name="connsiteX37" fmla="*/ 2326432 w 3421107"/>
                  <a:gd name="connsiteY37" fmla="*/ 521018 h 946265"/>
                  <a:gd name="connsiteX38" fmla="*/ 2425002 w 3421107"/>
                  <a:gd name="connsiteY38" fmla="*/ 541441 h 946265"/>
                  <a:gd name="connsiteX39" fmla="*/ 2591962 w 3421107"/>
                  <a:gd name="connsiteY39" fmla="*/ 513504 h 946265"/>
                  <a:gd name="connsiteX40" fmla="*/ 2675405 w 3421107"/>
                  <a:gd name="connsiteY40" fmla="*/ 490538 h 946265"/>
                  <a:gd name="connsiteX41" fmla="*/ 2759120 w 3421107"/>
                  <a:gd name="connsiteY41" fmla="*/ 468735 h 946265"/>
                  <a:gd name="connsiteX42" fmla="*/ 2853999 w 3421107"/>
                  <a:gd name="connsiteY42" fmla="*/ 414338 h 946265"/>
                  <a:gd name="connsiteX43" fmla="*/ 2963536 w 3421107"/>
                  <a:gd name="connsiteY43" fmla="*/ 361950 h 946265"/>
                  <a:gd name="connsiteX44" fmla="*/ 3046384 w 3421107"/>
                  <a:gd name="connsiteY44" fmla="*/ 263103 h 946265"/>
                  <a:gd name="connsiteX45" fmla="*/ 3168898 w 3421107"/>
                  <a:gd name="connsiteY45" fmla="*/ 152670 h 946265"/>
                  <a:gd name="connsiteX46" fmla="*/ 3275480 w 3421107"/>
                  <a:gd name="connsiteY46" fmla="*/ 114300 h 946265"/>
                  <a:gd name="connsiteX47" fmla="*/ 3332631 w 3421107"/>
                  <a:gd name="connsiteY47" fmla="*/ 69056 h 946265"/>
                  <a:gd name="connsiteX48" fmla="*/ 3394542 w 3421107"/>
                  <a:gd name="connsiteY48" fmla="*/ 0 h 946265"/>
                  <a:gd name="connsiteX0" fmla="*/ 3394542 w 3421107"/>
                  <a:gd name="connsiteY0" fmla="*/ 0 h 945861"/>
                  <a:gd name="connsiteX1" fmla="*/ 3421107 w 3421107"/>
                  <a:gd name="connsiteY1" fmla="*/ 71808 h 945861"/>
                  <a:gd name="connsiteX2" fmla="*/ 3344536 w 3421107"/>
                  <a:gd name="connsiteY2" fmla="*/ 145257 h 945861"/>
                  <a:gd name="connsiteX3" fmla="*/ 3219842 w 3421107"/>
                  <a:gd name="connsiteY3" fmla="*/ 191545 h 945861"/>
                  <a:gd name="connsiteX4" fmla="*/ 3153167 w 3421107"/>
                  <a:gd name="connsiteY4" fmla="*/ 253700 h 945861"/>
                  <a:gd name="connsiteX5" fmla="*/ 3011161 w 3421107"/>
                  <a:gd name="connsiteY5" fmla="*/ 414338 h 945861"/>
                  <a:gd name="connsiteX6" fmla="*/ 2882574 w 3421107"/>
                  <a:gd name="connsiteY6" fmla="*/ 476250 h 945861"/>
                  <a:gd name="connsiteX7" fmla="*/ 2775418 w 3421107"/>
                  <a:gd name="connsiteY7" fmla="*/ 538163 h 945861"/>
                  <a:gd name="connsiteX8" fmla="*/ 2642068 w 3421107"/>
                  <a:gd name="connsiteY8" fmla="*/ 569119 h 945861"/>
                  <a:gd name="connsiteX9" fmla="*/ 2571921 w 3421107"/>
                  <a:gd name="connsiteY9" fmla="*/ 593662 h 945861"/>
                  <a:gd name="connsiteX10" fmla="*/ 2477762 w 3421107"/>
                  <a:gd name="connsiteY10" fmla="*/ 604096 h 945861"/>
                  <a:gd name="connsiteX11" fmla="*/ 2320969 w 3421107"/>
                  <a:gd name="connsiteY11" fmla="*/ 601373 h 945861"/>
                  <a:gd name="connsiteX12" fmla="*/ 2176456 w 3421107"/>
                  <a:gd name="connsiteY12" fmla="*/ 660133 h 945861"/>
                  <a:gd name="connsiteX13" fmla="*/ 1951505 w 3421107"/>
                  <a:gd name="connsiteY13" fmla="*/ 735807 h 945861"/>
                  <a:gd name="connsiteX14" fmla="*/ 1772911 w 3421107"/>
                  <a:gd name="connsiteY14" fmla="*/ 757238 h 945861"/>
                  <a:gd name="connsiteX15" fmla="*/ 1636221 w 3421107"/>
                  <a:gd name="connsiteY15" fmla="*/ 713856 h 945861"/>
                  <a:gd name="connsiteX16" fmla="*/ 1505253 w 3421107"/>
                  <a:gd name="connsiteY16" fmla="*/ 621408 h 945861"/>
                  <a:gd name="connsiteX17" fmla="*/ 1398525 w 3421107"/>
                  <a:gd name="connsiteY17" fmla="*/ 569958 h 945861"/>
                  <a:gd name="connsiteX18" fmla="*/ 1268413 w 3421107"/>
                  <a:gd name="connsiteY18" fmla="*/ 592346 h 945861"/>
                  <a:gd name="connsiteX19" fmla="*/ 1132614 w 3421107"/>
                  <a:gd name="connsiteY19" fmla="*/ 662843 h 945861"/>
                  <a:gd name="connsiteX20" fmla="*/ 757970 w 3421107"/>
                  <a:gd name="connsiteY20" fmla="*/ 771770 h 945861"/>
                  <a:gd name="connsiteX21" fmla="*/ 319785 w 3421107"/>
                  <a:gd name="connsiteY21" fmla="*/ 885813 h 945861"/>
                  <a:gd name="connsiteX22" fmla="*/ 13884 w 3421107"/>
                  <a:gd name="connsiteY22" fmla="*/ 944290 h 945861"/>
                  <a:gd name="connsiteX23" fmla="*/ 8531 w 3421107"/>
                  <a:gd name="connsiteY23" fmla="*/ 862632 h 945861"/>
                  <a:gd name="connsiteX24" fmla="*/ 394603 w 3421107"/>
                  <a:gd name="connsiteY24" fmla="*/ 806979 h 945861"/>
                  <a:gd name="connsiteX25" fmla="*/ 702975 w 3421107"/>
                  <a:gd name="connsiteY25" fmla="*/ 721658 h 945861"/>
                  <a:gd name="connsiteX26" fmla="*/ 871828 w 3421107"/>
                  <a:gd name="connsiteY26" fmla="*/ 666166 h 945861"/>
                  <a:gd name="connsiteX27" fmla="*/ 1021981 w 3421107"/>
                  <a:gd name="connsiteY27" fmla="*/ 619043 h 945861"/>
                  <a:gd name="connsiteX28" fmla="*/ 1321680 w 3421107"/>
                  <a:gd name="connsiteY28" fmla="*/ 498594 h 945861"/>
                  <a:gd name="connsiteX29" fmla="*/ 1428898 w 3421107"/>
                  <a:gd name="connsiteY29" fmla="*/ 494918 h 945861"/>
                  <a:gd name="connsiteX30" fmla="*/ 1528670 w 3421107"/>
                  <a:gd name="connsiteY30" fmla="*/ 555705 h 945861"/>
                  <a:gd name="connsiteX31" fmla="*/ 1621934 w 3421107"/>
                  <a:gd name="connsiteY31" fmla="*/ 621908 h 945861"/>
                  <a:gd name="connsiteX32" fmla="*/ 1712386 w 3421107"/>
                  <a:gd name="connsiteY32" fmla="*/ 680534 h 945861"/>
                  <a:gd name="connsiteX33" fmla="*/ 1908643 w 3421107"/>
                  <a:gd name="connsiteY33" fmla="*/ 685800 h 945861"/>
                  <a:gd name="connsiteX34" fmla="*/ 2030843 w 3421107"/>
                  <a:gd name="connsiteY34" fmla="*/ 653782 h 945861"/>
                  <a:gd name="connsiteX35" fmla="*/ 2109904 w 3421107"/>
                  <a:gd name="connsiteY35" fmla="*/ 610124 h 945861"/>
                  <a:gd name="connsiteX36" fmla="*/ 2240781 w 3421107"/>
                  <a:gd name="connsiteY36" fmla="*/ 541594 h 945861"/>
                  <a:gd name="connsiteX37" fmla="*/ 2326432 w 3421107"/>
                  <a:gd name="connsiteY37" fmla="*/ 521018 h 945861"/>
                  <a:gd name="connsiteX38" fmla="*/ 2425002 w 3421107"/>
                  <a:gd name="connsiteY38" fmla="*/ 541441 h 945861"/>
                  <a:gd name="connsiteX39" fmla="*/ 2591962 w 3421107"/>
                  <a:gd name="connsiteY39" fmla="*/ 513504 h 945861"/>
                  <a:gd name="connsiteX40" fmla="*/ 2675405 w 3421107"/>
                  <a:gd name="connsiteY40" fmla="*/ 490538 h 945861"/>
                  <a:gd name="connsiteX41" fmla="*/ 2759120 w 3421107"/>
                  <a:gd name="connsiteY41" fmla="*/ 468735 h 945861"/>
                  <a:gd name="connsiteX42" fmla="*/ 2853999 w 3421107"/>
                  <a:gd name="connsiteY42" fmla="*/ 414338 h 945861"/>
                  <a:gd name="connsiteX43" fmla="*/ 2963536 w 3421107"/>
                  <a:gd name="connsiteY43" fmla="*/ 361950 h 945861"/>
                  <a:gd name="connsiteX44" fmla="*/ 3046384 w 3421107"/>
                  <a:gd name="connsiteY44" fmla="*/ 263103 h 945861"/>
                  <a:gd name="connsiteX45" fmla="*/ 3168898 w 3421107"/>
                  <a:gd name="connsiteY45" fmla="*/ 152670 h 945861"/>
                  <a:gd name="connsiteX46" fmla="*/ 3275480 w 3421107"/>
                  <a:gd name="connsiteY46" fmla="*/ 114300 h 945861"/>
                  <a:gd name="connsiteX47" fmla="*/ 3332631 w 3421107"/>
                  <a:gd name="connsiteY47" fmla="*/ 69056 h 945861"/>
                  <a:gd name="connsiteX48" fmla="*/ 3394542 w 3421107"/>
                  <a:gd name="connsiteY48" fmla="*/ 0 h 945861"/>
                  <a:gd name="connsiteX0" fmla="*/ 3386011 w 3412576"/>
                  <a:gd name="connsiteY0" fmla="*/ 0 h 947993"/>
                  <a:gd name="connsiteX1" fmla="*/ 3412576 w 3412576"/>
                  <a:gd name="connsiteY1" fmla="*/ 71808 h 947993"/>
                  <a:gd name="connsiteX2" fmla="*/ 3336005 w 3412576"/>
                  <a:gd name="connsiteY2" fmla="*/ 145257 h 947993"/>
                  <a:gd name="connsiteX3" fmla="*/ 3211311 w 3412576"/>
                  <a:gd name="connsiteY3" fmla="*/ 191545 h 947993"/>
                  <a:gd name="connsiteX4" fmla="*/ 3144636 w 3412576"/>
                  <a:gd name="connsiteY4" fmla="*/ 253700 h 947993"/>
                  <a:gd name="connsiteX5" fmla="*/ 3002630 w 3412576"/>
                  <a:gd name="connsiteY5" fmla="*/ 414338 h 947993"/>
                  <a:gd name="connsiteX6" fmla="*/ 2874043 w 3412576"/>
                  <a:gd name="connsiteY6" fmla="*/ 476250 h 947993"/>
                  <a:gd name="connsiteX7" fmla="*/ 2766887 w 3412576"/>
                  <a:gd name="connsiteY7" fmla="*/ 538163 h 947993"/>
                  <a:gd name="connsiteX8" fmla="*/ 2633537 w 3412576"/>
                  <a:gd name="connsiteY8" fmla="*/ 569119 h 947993"/>
                  <a:gd name="connsiteX9" fmla="*/ 2563390 w 3412576"/>
                  <a:gd name="connsiteY9" fmla="*/ 593662 h 947993"/>
                  <a:gd name="connsiteX10" fmla="*/ 2469231 w 3412576"/>
                  <a:gd name="connsiteY10" fmla="*/ 604096 h 947993"/>
                  <a:gd name="connsiteX11" fmla="*/ 2312438 w 3412576"/>
                  <a:gd name="connsiteY11" fmla="*/ 601373 h 947993"/>
                  <a:gd name="connsiteX12" fmla="*/ 2167925 w 3412576"/>
                  <a:gd name="connsiteY12" fmla="*/ 660133 h 947993"/>
                  <a:gd name="connsiteX13" fmla="*/ 1942974 w 3412576"/>
                  <a:gd name="connsiteY13" fmla="*/ 735807 h 947993"/>
                  <a:gd name="connsiteX14" fmla="*/ 1764380 w 3412576"/>
                  <a:gd name="connsiteY14" fmla="*/ 757238 h 947993"/>
                  <a:gd name="connsiteX15" fmla="*/ 1627690 w 3412576"/>
                  <a:gd name="connsiteY15" fmla="*/ 713856 h 947993"/>
                  <a:gd name="connsiteX16" fmla="*/ 1496722 w 3412576"/>
                  <a:gd name="connsiteY16" fmla="*/ 621408 h 947993"/>
                  <a:gd name="connsiteX17" fmla="*/ 1389994 w 3412576"/>
                  <a:gd name="connsiteY17" fmla="*/ 569958 h 947993"/>
                  <a:gd name="connsiteX18" fmla="*/ 1259882 w 3412576"/>
                  <a:gd name="connsiteY18" fmla="*/ 592346 h 947993"/>
                  <a:gd name="connsiteX19" fmla="*/ 1124083 w 3412576"/>
                  <a:gd name="connsiteY19" fmla="*/ 662843 h 947993"/>
                  <a:gd name="connsiteX20" fmla="*/ 749439 w 3412576"/>
                  <a:gd name="connsiteY20" fmla="*/ 771770 h 947993"/>
                  <a:gd name="connsiteX21" fmla="*/ 311254 w 3412576"/>
                  <a:gd name="connsiteY21" fmla="*/ 885813 h 947993"/>
                  <a:gd name="connsiteX22" fmla="*/ 90780 w 3412576"/>
                  <a:gd name="connsiteY22" fmla="*/ 929197 h 947993"/>
                  <a:gd name="connsiteX23" fmla="*/ 5353 w 3412576"/>
                  <a:gd name="connsiteY23" fmla="*/ 944290 h 947993"/>
                  <a:gd name="connsiteX24" fmla="*/ 0 w 3412576"/>
                  <a:gd name="connsiteY24" fmla="*/ 862632 h 947993"/>
                  <a:gd name="connsiteX25" fmla="*/ 386072 w 3412576"/>
                  <a:gd name="connsiteY25" fmla="*/ 806979 h 947993"/>
                  <a:gd name="connsiteX26" fmla="*/ 694444 w 3412576"/>
                  <a:gd name="connsiteY26" fmla="*/ 721658 h 947993"/>
                  <a:gd name="connsiteX27" fmla="*/ 863297 w 3412576"/>
                  <a:gd name="connsiteY27" fmla="*/ 666166 h 947993"/>
                  <a:gd name="connsiteX28" fmla="*/ 1013450 w 3412576"/>
                  <a:gd name="connsiteY28" fmla="*/ 619043 h 947993"/>
                  <a:gd name="connsiteX29" fmla="*/ 1313149 w 3412576"/>
                  <a:gd name="connsiteY29" fmla="*/ 498594 h 947993"/>
                  <a:gd name="connsiteX30" fmla="*/ 1420367 w 3412576"/>
                  <a:gd name="connsiteY30" fmla="*/ 494918 h 947993"/>
                  <a:gd name="connsiteX31" fmla="*/ 1520139 w 3412576"/>
                  <a:gd name="connsiteY31" fmla="*/ 555705 h 947993"/>
                  <a:gd name="connsiteX32" fmla="*/ 1613403 w 3412576"/>
                  <a:gd name="connsiteY32" fmla="*/ 621908 h 947993"/>
                  <a:gd name="connsiteX33" fmla="*/ 1703855 w 3412576"/>
                  <a:gd name="connsiteY33" fmla="*/ 680534 h 947993"/>
                  <a:gd name="connsiteX34" fmla="*/ 1900112 w 3412576"/>
                  <a:gd name="connsiteY34" fmla="*/ 685800 h 947993"/>
                  <a:gd name="connsiteX35" fmla="*/ 2022312 w 3412576"/>
                  <a:gd name="connsiteY35" fmla="*/ 653782 h 947993"/>
                  <a:gd name="connsiteX36" fmla="*/ 2101373 w 3412576"/>
                  <a:gd name="connsiteY36" fmla="*/ 610124 h 947993"/>
                  <a:gd name="connsiteX37" fmla="*/ 2232250 w 3412576"/>
                  <a:gd name="connsiteY37" fmla="*/ 541594 h 947993"/>
                  <a:gd name="connsiteX38" fmla="*/ 2317901 w 3412576"/>
                  <a:gd name="connsiteY38" fmla="*/ 521018 h 947993"/>
                  <a:gd name="connsiteX39" fmla="*/ 2416471 w 3412576"/>
                  <a:gd name="connsiteY39" fmla="*/ 541441 h 947993"/>
                  <a:gd name="connsiteX40" fmla="*/ 2583431 w 3412576"/>
                  <a:gd name="connsiteY40" fmla="*/ 513504 h 947993"/>
                  <a:gd name="connsiteX41" fmla="*/ 2666874 w 3412576"/>
                  <a:gd name="connsiteY41" fmla="*/ 490538 h 947993"/>
                  <a:gd name="connsiteX42" fmla="*/ 2750589 w 3412576"/>
                  <a:gd name="connsiteY42" fmla="*/ 468735 h 947993"/>
                  <a:gd name="connsiteX43" fmla="*/ 2845468 w 3412576"/>
                  <a:gd name="connsiteY43" fmla="*/ 414338 h 947993"/>
                  <a:gd name="connsiteX44" fmla="*/ 2955005 w 3412576"/>
                  <a:gd name="connsiteY44" fmla="*/ 361950 h 947993"/>
                  <a:gd name="connsiteX45" fmla="*/ 3037853 w 3412576"/>
                  <a:gd name="connsiteY45" fmla="*/ 263103 h 947993"/>
                  <a:gd name="connsiteX46" fmla="*/ 3160367 w 3412576"/>
                  <a:gd name="connsiteY46" fmla="*/ 152670 h 947993"/>
                  <a:gd name="connsiteX47" fmla="*/ 3266949 w 3412576"/>
                  <a:gd name="connsiteY47" fmla="*/ 114300 h 947993"/>
                  <a:gd name="connsiteX48" fmla="*/ 3324100 w 3412576"/>
                  <a:gd name="connsiteY48" fmla="*/ 69056 h 947993"/>
                  <a:gd name="connsiteX49" fmla="*/ 3386011 w 3412576"/>
                  <a:gd name="connsiteY49" fmla="*/ 0 h 947993"/>
                  <a:gd name="connsiteX0" fmla="*/ 3386011 w 3412576"/>
                  <a:gd name="connsiteY0" fmla="*/ 0 h 946098"/>
                  <a:gd name="connsiteX1" fmla="*/ 3412576 w 3412576"/>
                  <a:gd name="connsiteY1" fmla="*/ 71808 h 946098"/>
                  <a:gd name="connsiteX2" fmla="*/ 3336005 w 3412576"/>
                  <a:gd name="connsiteY2" fmla="*/ 145257 h 946098"/>
                  <a:gd name="connsiteX3" fmla="*/ 3211311 w 3412576"/>
                  <a:gd name="connsiteY3" fmla="*/ 191545 h 946098"/>
                  <a:gd name="connsiteX4" fmla="*/ 3144636 w 3412576"/>
                  <a:gd name="connsiteY4" fmla="*/ 253700 h 946098"/>
                  <a:gd name="connsiteX5" fmla="*/ 3002630 w 3412576"/>
                  <a:gd name="connsiteY5" fmla="*/ 414338 h 946098"/>
                  <a:gd name="connsiteX6" fmla="*/ 2874043 w 3412576"/>
                  <a:gd name="connsiteY6" fmla="*/ 476250 h 946098"/>
                  <a:gd name="connsiteX7" fmla="*/ 2766887 w 3412576"/>
                  <a:gd name="connsiteY7" fmla="*/ 538163 h 946098"/>
                  <a:gd name="connsiteX8" fmla="*/ 2633537 w 3412576"/>
                  <a:gd name="connsiteY8" fmla="*/ 569119 h 946098"/>
                  <a:gd name="connsiteX9" fmla="*/ 2563390 w 3412576"/>
                  <a:gd name="connsiteY9" fmla="*/ 593662 h 946098"/>
                  <a:gd name="connsiteX10" fmla="*/ 2469231 w 3412576"/>
                  <a:gd name="connsiteY10" fmla="*/ 604096 h 946098"/>
                  <a:gd name="connsiteX11" fmla="*/ 2312438 w 3412576"/>
                  <a:gd name="connsiteY11" fmla="*/ 601373 h 946098"/>
                  <a:gd name="connsiteX12" fmla="*/ 2167925 w 3412576"/>
                  <a:gd name="connsiteY12" fmla="*/ 660133 h 946098"/>
                  <a:gd name="connsiteX13" fmla="*/ 1942974 w 3412576"/>
                  <a:gd name="connsiteY13" fmla="*/ 735807 h 946098"/>
                  <a:gd name="connsiteX14" fmla="*/ 1764380 w 3412576"/>
                  <a:gd name="connsiteY14" fmla="*/ 757238 h 946098"/>
                  <a:gd name="connsiteX15" fmla="*/ 1627690 w 3412576"/>
                  <a:gd name="connsiteY15" fmla="*/ 713856 h 946098"/>
                  <a:gd name="connsiteX16" fmla="*/ 1496722 w 3412576"/>
                  <a:gd name="connsiteY16" fmla="*/ 621408 h 946098"/>
                  <a:gd name="connsiteX17" fmla="*/ 1389994 w 3412576"/>
                  <a:gd name="connsiteY17" fmla="*/ 569958 h 946098"/>
                  <a:gd name="connsiteX18" fmla="*/ 1259882 w 3412576"/>
                  <a:gd name="connsiteY18" fmla="*/ 592346 h 946098"/>
                  <a:gd name="connsiteX19" fmla="*/ 1124083 w 3412576"/>
                  <a:gd name="connsiteY19" fmla="*/ 662843 h 946098"/>
                  <a:gd name="connsiteX20" fmla="*/ 749439 w 3412576"/>
                  <a:gd name="connsiteY20" fmla="*/ 771770 h 946098"/>
                  <a:gd name="connsiteX21" fmla="*/ 311254 w 3412576"/>
                  <a:gd name="connsiteY21" fmla="*/ 885813 h 946098"/>
                  <a:gd name="connsiteX22" fmla="*/ 84100 w 3412576"/>
                  <a:gd name="connsiteY22" fmla="*/ 902501 h 946098"/>
                  <a:gd name="connsiteX23" fmla="*/ 5353 w 3412576"/>
                  <a:gd name="connsiteY23" fmla="*/ 944290 h 946098"/>
                  <a:gd name="connsiteX24" fmla="*/ 0 w 3412576"/>
                  <a:gd name="connsiteY24" fmla="*/ 862632 h 946098"/>
                  <a:gd name="connsiteX25" fmla="*/ 386072 w 3412576"/>
                  <a:gd name="connsiteY25" fmla="*/ 806979 h 946098"/>
                  <a:gd name="connsiteX26" fmla="*/ 694444 w 3412576"/>
                  <a:gd name="connsiteY26" fmla="*/ 721658 h 946098"/>
                  <a:gd name="connsiteX27" fmla="*/ 863297 w 3412576"/>
                  <a:gd name="connsiteY27" fmla="*/ 666166 h 946098"/>
                  <a:gd name="connsiteX28" fmla="*/ 1013450 w 3412576"/>
                  <a:gd name="connsiteY28" fmla="*/ 619043 h 946098"/>
                  <a:gd name="connsiteX29" fmla="*/ 1313149 w 3412576"/>
                  <a:gd name="connsiteY29" fmla="*/ 498594 h 946098"/>
                  <a:gd name="connsiteX30" fmla="*/ 1420367 w 3412576"/>
                  <a:gd name="connsiteY30" fmla="*/ 494918 h 946098"/>
                  <a:gd name="connsiteX31" fmla="*/ 1520139 w 3412576"/>
                  <a:gd name="connsiteY31" fmla="*/ 555705 h 946098"/>
                  <a:gd name="connsiteX32" fmla="*/ 1613403 w 3412576"/>
                  <a:gd name="connsiteY32" fmla="*/ 621908 h 946098"/>
                  <a:gd name="connsiteX33" fmla="*/ 1703855 w 3412576"/>
                  <a:gd name="connsiteY33" fmla="*/ 680534 h 946098"/>
                  <a:gd name="connsiteX34" fmla="*/ 1900112 w 3412576"/>
                  <a:gd name="connsiteY34" fmla="*/ 685800 h 946098"/>
                  <a:gd name="connsiteX35" fmla="*/ 2022312 w 3412576"/>
                  <a:gd name="connsiteY35" fmla="*/ 653782 h 946098"/>
                  <a:gd name="connsiteX36" fmla="*/ 2101373 w 3412576"/>
                  <a:gd name="connsiteY36" fmla="*/ 610124 h 946098"/>
                  <a:gd name="connsiteX37" fmla="*/ 2232250 w 3412576"/>
                  <a:gd name="connsiteY37" fmla="*/ 541594 h 946098"/>
                  <a:gd name="connsiteX38" fmla="*/ 2317901 w 3412576"/>
                  <a:gd name="connsiteY38" fmla="*/ 521018 h 946098"/>
                  <a:gd name="connsiteX39" fmla="*/ 2416471 w 3412576"/>
                  <a:gd name="connsiteY39" fmla="*/ 541441 h 946098"/>
                  <a:gd name="connsiteX40" fmla="*/ 2583431 w 3412576"/>
                  <a:gd name="connsiteY40" fmla="*/ 513504 h 946098"/>
                  <a:gd name="connsiteX41" fmla="*/ 2666874 w 3412576"/>
                  <a:gd name="connsiteY41" fmla="*/ 490538 h 946098"/>
                  <a:gd name="connsiteX42" fmla="*/ 2750589 w 3412576"/>
                  <a:gd name="connsiteY42" fmla="*/ 468735 h 946098"/>
                  <a:gd name="connsiteX43" fmla="*/ 2845468 w 3412576"/>
                  <a:gd name="connsiteY43" fmla="*/ 414338 h 946098"/>
                  <a:gd name="connsiteX44" fmla="*/ 2955005 w 3412576"/>
                  <a:gd name="connsiteY44" fmla="*/ 361950 h 946098"/>
                  <a:gd name="connsiteX45" fmla="*/ 3037853 w 3412576"/>
                  <a:gd name="connsiteY45" fmla="*/ 263103 h 946098"/>
                  <a:gd name="connsiteX46" fmla="*/ 3160367 w 3412576"/>
                  <a:gd name="connsiteY46" fmla="*/ 152670 h 946098"/>
                  <a:gd name="connsiteX47" fmla="*/ 3266949 w 3412576"/>
                  <a:gd name="connsiteY47" fmla="*/ 114300 h 946098"/>
                  <a:gd name="connsiteX48" fmla="*/ 3324100 w 3412576"/>
                  <a:gd name="connsiteY48" fmla="*/ 69056 h 946098"/>
                  <a:gd name="connsiteX49" fmla="*/ 3386011 w 3412576"/>
                  <a:gd name="connsiteY49" fmla="*/ 0 h 946098"/>
                  <a:gd name="connsiteX0" fmla="*/ 3389653 w 3416218"/>
                  <a:gd name="connsiteY0" fmla="*/ 0 h 924212"/>
                  <a:gd name="connsiteX1" fmla="*/ 3416218 w 3416218"/>
                  <a:gd name="connsiteY1" fmla="*/ 71808 h 924212"/>
                  <a:gd name="connsiteX2" fmla="*/ 3339647 w 3416218"/>
                  <a:gd name="connsiteY2" fmla="*/ 145257 h 924212"/>
                  <a:gd name="connsiteX3" fmla="*/ 3214953 w 3416218"/>
                  <a:gd name="connsiteY3" fmla="*/ 191545 h 924212"/>
                  <a:gd name="connsiteX4" fmla="*/ 3148278 w 3416218"/>
                  <a:gd name="connsiteY4" fmla="*/ 253700 h 924212"/>
                  <a:gd name="connsiteX5" fmla="*/ 3006272 w 3416218"/>
                  <a:gd name="connsiteY5" fmla="*/ 414338 h 924212"/>
                  <a:gd name="connsiteX6" fmla="*/ 2877685 w 3416218"/>
                  <a:gd name="connsiteY6" fmla="*/ 476250 h 924212"/>
                  <a:gd name="connsiteX7" fmla="*/ 2770529 w 3416218"/>
                  <a:gd name="connsiteY7" fmla="*/ 538163 h 924212"/>
                  <a:gd name="connsiteX8" fmla="*/ 2637179 w 3416218"/>
                  <a:gd name="connsiteY8" fmla="*/ 569119 h 924212"/>
                  <a:gd name="connsiteX9" fmla="*/ 2567032 w 3416218"/>
                  <a:gd name="connsiteY9" fmla="*/ 593662 h 924212"/>
                  <a:gd name="connsiteX10" fmla="*/ 2472873 w 3416218"/>
                  <a:gd name="connsiteY10" fmla="*/ 604096 h 924212"/>
                  <a:gd name="connsiteX11" fmla="*/ 2316080 w 3416218"/>
                  <a:gd name="connsiteY11" fmla="*/ 601373 h 924212"/>
                  <a:gd name="connsiteX12" fmla="*/ 2171567 w 3416218"/>
                  <a:gd name="connsiteY12" fmla="*/ 660133 h 924212"/>
                  <a:gd name="connsiteX13" fmla="*/ 1946616 w 3416218"/>
                  <a:gd name="connsiteY13" fmla="*/ 735807 h 924212"/>
                  <a:gd name="connsiteX14" fmla="*/ 1768022 w 3416218"/>
                  <a:gd name="connsiteY14" fmla="*/ 757238 h 924212"/>
                  <a:gd name="connsiteX15" fmla="*/ 1631332 w 3416218"/>
                  <a:gd name="connsiteY15" fmla="*/ 713856 h 924212"/>
                  <a:gd name="connsiteX16" fmla="*/ 1500364 w 3416218"/>
                  <a:gd name="connsiteY16" fmla="*/ 621408 h 924212"/>
                  <a:gd name="connsiteX17" fmla="*/ 1393636 w 3416218"/>
                  <a:gd name="connsiteY17" fmla="*/ 569958 h 924212"/>
                  <a:gd name="connsiteX18" fmla="*/ 1263524 w 3416218"/>
                  <a:gd name="connsiteY18" fmla="*/ 592346 h 924212"/>
                  <a:gd name="connsiteX19" fmla="*/ 1127725 w 3416218"/>
                  <a:gd name="connsiteY19" fmla="*/ 662843 h 924212"/>
                  <a:gd name="connsiteX20" fmla="*/ 753081 w 3416218"/>
                  <a:gd name="connsiteY20" fmla="*/ 771770 h 924212"/>
                  <a:gd name="connsiteX21" fmla="*/ 314896 w 3416218"/>
                  <a:gd name="connsiteY21" fmla="*/ 885813 h 924212"/>
                  <a:gd name="connsiteX22" fmla="*/ 87742 w 3416218"/>
                  <a:gd name="connsiteY22" fmla="*/ 902501 h 924212"/>
                  <a:gd name="connsiteX23" fmla="*/ 2314 w 3416218"/>
                  <a:gd name="connsiteY23" fmla="*/ 920930 h 924212"/>
                  <a:gd name="connsiteX24" fmla="*/ 3642 w 3416218"/>
                  <a:gd name="connsiteY24" fmla="*/ 862632 h 924212"/>
                  <a:gd name="connsiteX25" fmla="*/ 389714 w 3416218"/>
                  <a:gd name="connsiteY25" fmla="*/ 806979 h 924212"/>
                  <a:gd name="connsiteX26" fmla="*/ 698086 w 3416218"/>
                  <a:gd name="connsiteY26" fmla="*/ 721658 h 924212"/>
                  <a:gd name="connsiteX27" fmla="*/ 866939 w 3416218"/>
                  <a:gd name="connsiteY27" fmla="*/ 666166 h 924212"/>
                  <a:gd name="connsiteX28" fmla="*/ 1017092 w 3416218"/>
                  <a:gd name="connsiteY28" fmla="*/ 619043 h 924212"/>
                  <a:gd name="connsiteX29" fmla="*/ 1316791 w 3416218"/>
                  <a:gd name="connsiteY29" fmla="*/ 498594 h 924212"/>
                  <a:gd name="connsiteX30" fmla="*/ 1424009 w 3416218"/>
                  <a:gd name="connsiteY30" fmla="*/ 494918 h 924212"/>
                  <a:gd name="connsiteX31" fmla="*/ 1523781 w 3416218"/>
                  <a:gd name="connsiteY31" fmla="*/ 555705 h 924212"/>
                  <a:gd name="connsiteX32" fmla="*/ 1617045 w 3416218"/>
                  <a:gd name="connsiteY32" fmla="*/ 621908 h 924212"/>
                  <a:gd name="connsiteX33" fmla="*/ 1707497 w 3416218"/>
                  <a:gd name="connsiteY33" fmla="*/ 680534 h 924212"/>
                  <a:gd name="connsiteX34" fmla="*/ 1903754 w 3416218"/>
                  <a:gd name="connsiteY34" fmla="*/ 685800 h 924212"/>
                  <a:gd name="connsiteX35" fmla="*/ 2025954 w 3416218"/>
                  <a:gd name="connsiteY35" fmla="*/ 653782 h 924212"/>
                  <a:gd name="connsiteX36" fmla="*/ 2105015 w 3416218"/>
                  <a:gd name="connsiteY36" fmla="*/ 610124 h 924212"/>
                  <a:gd name="connsiteX37" fmla="*/ 2235892 w 3416218"/>
                  <a:gd name="connsiteY37" fmla="*/ 541594 h 924212"/>
                  <a:gd name="connsiteX38" fmla="*/ 2321543 w 3416218"/>
                  <a:gd name="connsiteY38" fmla="*/ 521018 h 924212"/>
                  <a:gd name="connsiteX39" fmla="*/ 2420113 w 3416218"/>
                  <a:gd name="connsiteY39" fmla="*/ 541441 h 924212"/>
                  <a:gd name="connsiteX40" fmla="*/ 2587073 w 3416218"/>
                  <a:gd name="connsiteY40" fmla="*/ 513504 h 924212"/>
                  <a:gd name="connsiteX41" fmla="*/ 2670516 w 3416218"/>
                  <a:gd name="connsiteY41" fmla="*/ 490538 h 924212"/>
                  <a:gd name="connsiteX42" fmla="*/ 2754231 w 3416218"/>
                  <a:gd name="connsiteY42" fmla="*/ 468735 h 924212"/>
                  <a:gd name="connsiteX43" fmla="*/ 2849110 w 3416218"/>
                  <a:gd name="connsiteY43" fmla="*/ 414338 h 924212"/>
                  <a:gd name="connsiteX44" fmla="*/ 2958647 w 3416218"/>
                  <a:gd name="connsiteY44" fmla="*/ 361950 h 924212"/>
                  <a:gd name="connsiteX45" fmla="*/ 3041495 w 3416218"/>
                  <a:gd name="connsiteY45" fmla="*/ 263103 h 924212"/>
                  <a:gd name="connsiteX46" fmla="*/ 3164009 w 3416218"/>
                  <a:gd name="connsiteY46" fmla="*/ 152670 h 924212"/>
                  <a:gd name="connsiteX47" fmla="*/ 3270591 w 3416218"/>
                  <a:gd name="connsiteY47" fmla="*/ 114300 h 924212"/>
                  <a:gd name="connsiteX48" fmla="*/ 3327742 w 3416218"/>
                  <a:gd name="connsiteY48" fmla="*/ 69056 h 924212"/>
                  <a:gd name="connsiteX49" fmla="*/ 3389653 w 3416218"/>
                  <a:gd name="connsiteY49" fmla="*/ 0 h 924212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6791 w 3416218"/>
                  <a:gd name="connsiteY29" fmla="*/ 498594 h 926767"/>
                  <a:gd name="connsiteX30" fmla="*/ 1424009 w 3416218"/>
                  <a:gd name="connsiteY30" fmla="*/ 49491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3451 w 3416218"/>
                  <a:gd name="connsiteY29" fmla="*/ 475234 h 926767"/>
                  <a:gd name="connsiteX30" fmla="*/ 1424009 w 3416218"/>
                  <a:gd name="connsiteY30" fmla="*/ 49491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3451 w 3416218"/>
                  <a:gd name="connsiteY29" fmla="*/ 475234 h 926767"/>
                  <a:gd name="connsiteX30" fmla="*/ 1400625 w 3416218"/>
                  <a:gd name="connsiteY30" fmla="*/ 441525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00089 w 3416218"/>
                  <a:gd name="connsiteY29" fmla="*/ 458547 h 926767"/>
                  <a:gd name="connsiteX30" fmla="*/ 1400625 w 3416218"/>
                  <a:gd name="connsiteY30" fmla="*/ 441525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00089 w 3416218"/>
                  <a:gd name="connsiteY29" fmla="*/ 458547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83615 w 3416218"/>
                  <a:gd name="connsiteY17" fmla="*/ 529913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83615 w 3416218"/>
                  <a:gd name="connsiteY17" fmla="*/ 529913 h 926767"/>
                  <a:gd name="connsiteX18" fmla="*/ 1263524 w 3416218"/>
                  <a:gd name="connsiteY18" fmla="*/ 592346 h 926767"/>
                  <a:gd name="connsiteX19" fmla="*/ 1064255 w 3416218"/>
                  <a:gd name="connsiteY19" fmla="*/ 662842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416218" h="926767">
                    <a:moveTo>
                      <a:pt x="3389653" y="0"/>
                    </a:moveTo>
                    <a:lnTo>
                      <a:pt x="3416218" y="71808"/>
                    </a:lnTo>
                    <a:lnTo>
                      <a:pt x="3339647" y="145257"/>
                    </a:lnTo>
                    <a:lnTo>
                      <a:pt x="3214953" y="191545"/>
                    </a:lnTo>
                    <a:lnTo>
                      <a:pt x="3148278" y="253700"/>
                    </a:lnTo>
                    <a:cubicBezTo>
                      <a:pt x="3100943" y="307246"/>
                      <a:pt x="3051371" y="377246"/>
                      <a:pt x="3006272" y="414338"/>
                    </a:cubicBezTo>
                    <a:cubicBezTo>
                      <a:pt x="2961173" y="451430"/>
                      <a:pt x="2916976" y="455613"/>
                      <a:pt x="2877685" y="476250"/>
                    </a:cubicBezTo>
                    <a:cubicBezTo>
                      <a:pt x="2838395" y="496888"/>
                      <a:pt x="2810613" y="522685"/>
                      <a:pt x="2770529" y="538163"/>
                    </a:cubicBezTo>
                    <a:cubicBezTo>
                      <a:pt x="2730445" y="553641"/>
                      <a:pt x="2671095" y="561956"/>
                      <a:pt x="2637179" y="569119"/>
                    </a:cubicBezTo>
                    <a:lnTo>
                      <a:pt x="2567032" y="593662"/>
                    </a:lnTo>
                    <a:cubicBezTo>
                      <a:pt x="2543650" y="601843"/>
                      <a:pt x="2514698" y="602811"/>
                      <a:pt x="2472873" y="604096"/>
                    </a:cubicBezTo>
                    <a:cubicBezTo>
                      <a:pt x="2431048" y="605381"/>
                      <a:pt x="2370055" y="588276"/>
                      <a:pt x="2316080" y="601373"/>
                    </a:cubicBezTo>
                    <a:cubicBezTo>
                      <a:pt x="2262105" y="614470"/>
                      <a:pt x="2233144" y="637727"/>
                      <a:pt x="2171567" y="660133"/>
                    </a:cubicBezTo>
                    <a:cubicBezTo>
                      <a:pt x="2109990" y="682539"/>
                      <a:pt x="2010116" y="725885"/>
                      <a:pt x="1946616" y="735807"/>
                    </a:cubicBezTo>
                    <a:lnTo>
                      <a:pt x="1768022" y="757238"/>
                    </a:lnTo>
                    <a:cubicBezTo>
                      <a:pt x="1708491" y="764382"/>
                      <a:pt x="1675385" y="719809"/>
                      <a:pt x="1631332" y="713856"/>
                    </a:cubicBezTo>
                    <a:lnTo>
                      <a:pt x="1500364" y="621408"/>
                    </a:lnTo>
                    <a:cubicBezTo>
                      <a:pt x="1464646" y="609105"/>
                      <a:pt x="1423088" y="534757"/>
                      <a:pt x="1383615" y="529913"/>
                    </a:cubicBezTo>
                    <a:cubicBezTo>
                      <a:pt x="1344142" y="525069"/>
                      <a:pt x="1297655" y="573296"/>
                      <a:pt x="1263524" y="592346"/>
                    </a:cubicBezTo>
                    <a:lnTo>
                      <a:pt x="1064255" y="662842"/>
                    </a:lnTo>
                    <a:cubicBezTo>
                      <a:pt x="1030124" y="681892"/>
                      <a:pt x="877974" y="734608"/>
                      <a:pt x="753081" y="771770"/>
                    </a:cubicBezTo>
                    <a:cubicBezTo>
                      <a:pt x="628188" y="808932"/>
                      <a:pt x="425786" y="861800"/>
                      <a:pt x="314896" y="885813"/>
                    </a:cubicBezTo>
                    <a:cubicBezTo>
                      <a:pt x="204006" y="909826"/>
                      <a:pt x="138725" y="906104"/>
                      <a:pt x="87742" y="915850"/>
                    </a:cubicBezTo>
                    <a:cubicBezTo>
                      <a:pt x="36759" y="925596"/>
                      <a:pt x="17444" y="932024"/>
                      <a:pt x="2314" y="920930"/>
                    </a:cubicBezTo>
                    <a:cubicBezTo>
                      <a:pt x="-12816" y="909836"/>
                      <a:pt x="53071" y="850478"/>
                      <a:pt x="3642" y="862632"/>
                    </a:cubicBezTo>
                    <a:lnTo>
                      <a:pt x="389714" y="806979"/>
                    </a:lnTo>
                    <a:cubicBezTo>
                      <a:pt x="409558" y="791898"/>
                      <a:pt x="618549" y="745127"/>
                      <a:pt x="698086" y="721658"/>
                    </a:cubicBezTo>
                    <a:cubicBezTo>
                      <a:pt x="777624" y="698189"/>
                      <a:pt x="798739" y="686049"/>
                      <a:pt x="866939" y="666166"/>
                    </a:cubicBezTo>
                    <a:cubicBezTo>
                      <a:pt x="920331" y="647121"/>
                      <a:pt x="956594" y="621388"/>
                      <a:pt x="1020434" y="592347"/>
                    </a:cubicBezTo>
                    <a:cubicBezTo>
                      <a:pt x="1084274" y="563306"/>
                      <a:pt x="1191070" y="517612"/>
                      <a:pt x="1249981" y="491919"/>
                    </a:cubicBezTo>
                    <a:cubicBezTo>
                      <a:pt x="1308892" y="466226"/>
                      <a:pt x="1328268" y="427557"/>
                      <a:pt x="1373901" y="438188"/>
                    </a:cubicBezTo>
                    <a:cubicBezTo>
                      <a:pt x="1419534" y="448819"/>
                      <a:pt x="1483257" y="525085"/>
                      <a:pt x="1523781" y="555705"/>
                    </a:cubicBezTo>
                    <a:cubicBezTo>
                      <a:pt x="1564305" y="586325"/>
                      <a:pt x="1588653" y="600547"/>
                      <a:pt x="1617045" y="621908"/>
                    </a:cubicBezTo>
                    <a:cubicBezTo>
                      <a:pt x="1653877" y="631439"/>
                      <a:pt x="1682540" y="644857"/>
                      <a:pt x="1727541" y="650500"/>
                    </a:cubicBezTo>
                    <a:cubicBezTo>
                      <a:pt x="1772542" y="656143"/>
                      <a:pt x="1837872" y="659669"/>
                      <a:pt x="1887051" y="655767"/>
                    </a:cubicBezTo>
                    <a:cubicBezTo>
                      <a:pt x="1936230" y="651865"/>
                      <a:pt x="1981881" y="637759"/>
                      <a:pt x="2022614" y="627086"/>
                    </a:cubicBezTo>
                    <a:lnTo>
                      <a:pt x="2108355" y="570079"/>
                    </a:lnTo>
                    <a:cubicBezTo>
                      <a:pt x="2163711" y="546045"/>
                      <a:pt x="2140231" y="529748"/>
                      <a:pt x="2175762" y="521571"/>
                    </a:cubicBezTo>
                    <a:cubicBezTo>
                      <a:pt x="2211293" y="513394"/>
                      <a:pt x="2280818" y="517706"/>
                      <a:pt x="2321543" y="521018"/>
                    </a:cubicBezTo>
                    <a:cubicBezTo>
                      <a:pt x="2362268" y="524330"/>
                      <a:pt x="2375858" y="542693"/>
                      <a:pt x="2420113" y="541441"/>
                    </a:cubicBezTo>
                    <a:cubicBezTo>
                      <a:pt x="2464368" y="540189"/>
                      <a:pt x="2545339" y="521988"/>
                      <a:pt x="2587073" y="513504"/>
                    </a:cubicBezTo>
                    <a:cubicBezTo>
                      <a:pt x="2614887" y="503344"/>
                      <a:pt x="2642656" y="497999"/>
                      <a:pt x="2670516" y="490538"/>
                    </a:cubicBezTo>
                    <a:cubicBezTo>
                      <a:pt x="2698376" y="483077"/>
                      <a:pt x="2724465" y="481435"/>
                      <a:pt x="2754231" y="468735"/>
                    </a:cubicBezTo>
                    <a:cubicBezTo>
                      <a:pt x="2783997" y="456035"/>
                      <a:pt x="2812598" y="431801"/>
                      <a:pt x="2849110" y="414338"/>
                    </a:cubicBezTo>
                    <a:lnTo>
                      <a:pt x="2958647" y="361950"/>
                    </a:lnTo>
                    <a:cubicBezTo>
                      <a:pt x="2990711" y="336744"/>
                      <a:pt x="3000657" y="299914"/>
                      <a:pt x="3041495" y="263103"/>
                    </a:cubicBezTo>
                    <a:lnTo>
                      <a:pt x="3164009" y="152670"/>
                    </a:lnTo>
                    <a:cubicBezTo>
                      <a:pt x="3202192" y="127870"/>
                      <a:pt x="3244397" y="133350"/>
                      <a:pt x="3270591" y="114300"/>
                    </a:cubicBezTo>
                    <a:cubicBezTo>
                      <a:pt x="3296785" y="95250"/>
                      <a:pt x="3307898" y="88106"/>
                      <a:pt x="3327742" y="69056"/>
                    </a:cubicBezTo>
                    <a:cubicBezTo>
                      <a:pt x="3347586" y="50006"/>
                      <a:pt x="3376159" y="794"/>
                      <a:pt x="3389653" y="0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1" name="Freeform 39">
                <a:extLst>
                  <a:ext uri="{FF2B5EF4-FFF2-40B4-BE49-F238E27FC236}">
                    <a16:creationId xmlns:a16="http://schemas.microsoft.com/office/drawing/2014/main" id="{F756DE4D-56E4-4AFA-9EFE-29D521109ADE}"/>
                  </a:ext>
                </a:extLst>
              </p:cNvPr>
              <p:cNvSpPr/>
              <p:nvPr/>
            </p:nvSpPr>
            <p:spPr bwMode="auto">
              <a:xfrm>
                <a:off x="5513629" y="5346462"/>
                <a:ext cx="1822291" cy="482685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5 w 2574658"/>
                  <a:gd name="connsiteY10" fmla="*/ 588916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80156 w 2574658"/>
                  <a:gd name="connsiteY10" fmla="*/ 639029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00025 w 2574658"/>
                  <a:gd name="connsiteY8" fmla="*/ 530771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00025 w 2574658"/>
                  <a:gd name="connsiteY8" fmla="*/ 530771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28025 w 2574658"/>
                  <a:gd name="connsiteY4" fmla="*/ 577009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193556 w 2574658"/>
                  <a:gd name="connsiteY3" fmla="*/ 622251 h 900360"/>
                  <a:gd name="connsiteX4" fmla="*/ 328025 w 2574658"/>
                  <a:gd name="connsiteY4" fmla="*/ 577009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106441 w 2681099"/>
                  <a:gd name="connsiteY0" fmla="*/ 897731 h 900360"/>
                  <a:gd name="connsiteX1" fmla="*/ 325795 w 2681099"/>
                  <a:gd name="connsiteY1" fmla="*/ 811015 h 900360"/>
                  <a:gd name="connsiteX2" fmla="*/ 0 w 2681099"/>
                  <a:gd name="connsiteY2" fmla="*/ 700746 h 900360"/>
                  <a:gd name="connsiteX3" fmla="*/ 299997 w 2681099"/>
                  <a:gd name="connsiteY3" fmla="*/ 622251 h 900360"/>
                  <a:gd name="connsiteX4" fmla="*/ 434466 w 2681099"/>
                  <a:gd name="connsiteY4" fmla="*/ 577009 h 900360"/>
                  <a:gd name="connsiteX5" fmla="*/ 532135 w 2681099"/>
                  <a:gd name="connsiteY5" fmla="*/ 505037 h 900360"/>
                  <a:gd name="connsiteX6" fmla="*/ 608873 w 2681099"/>
                  <a:gd name="connsiteY6" fmla="*/ 508414 h 900360"/>
                  <a:gd name="connsiteX7" fmla="*/ 706466 w 2681099"/>
                  <a:gd name="connsiteY7" fmla="*/ 530771 h 900360"/>
                  <a:gd name="connsiteX8" fmla="*/ 782704 w 2681099"/>
                  <a:gd name="connsiteY8" fmla="*/ 563183 h 900360"/>
                  <a:gd name="connsiteX9" fmla="*/ 886597 w 2681099"/>
                  <a:gd name="connsiteY9" fmla="*/ 639029 h 900360"/>
                  <a:gd name="connsiteX10" fmla="*/ 949931 w 2681099"/>
                  <a:gd name="connsiteY10" fmla="*/ 671940 h 900360"/>
                  <a:gd name="connsiteX11" fmla="*/ 1035655 w 2681099"/>
                  <a:gd name="connsiteY11" fmla="*/ 683418 h 900360"/>
                  <a:gd name="connsiteX12" fmla="*/ 1121380 w 2681099"/>
                  <a:gd name="connsiteY12" fmla="*/ 673893 h 900360"/>
                  <a:gd name="connsiteX13" fmla="*/ 1242948 w 2681099"/>
                  <a:gd name="connsiteY13" fmla="*/ 652215 h 900360"/>
                  <a:gd name="connsiteX14" fmla="*/ 1338693 w 2681099"/>
                  <a:gd name="connsiteY14" fmla="*/ 625525 h 900360"/>
                  <a:gd name="connsiteX15" fmla="*/ 1421912 w 2681099"/>
                  <a:gd name="connsiteY15" fmla="*/ 578798 h 900360"/>
                  <a:gd name="connsiteX16" fmla="*/ 1524926 w 2681099"/>
                  <a:gd name="connsiteY16" fmla="*/ 531946 h 900360"/>
                  <a:gd name="connsiteX17" fmla="*/ 1596640 w 2681099"/>
                  <a:gd name="connsiteY17" fmla="*/ 520782 h 900360"/>
                  <a:gd name="connsiteX18" fmla="*/ 1781701 w 2681099"/>
                  <a:gd name="connsiteY18" fmla="*/ 522762 h 900360"/>
                  <a:gd name="connsiteX19" fmla="*/ 1830993 w 2681099"/>
                  <a:gd name="connsiteY19" fmla="*/ 514350 h 900360"/>
                  <a:gd name="connsiteX20" fmla="*/ 1928624 w 2681099"/>
                  <a:gd name="connsiteY20" fmla="*/ 485775 h 900360"/>
                  <a:gd name="connsiteX21" fmla="*/ 1990537 w 2681099"/>
                  <a:gd name="connsiteY21" fmla="*/ 468611 h 900360"/>
                  <a:gd name="connsiteX22" fmla="*/ 2050068 w 2681099"/>
                  <a:gd name="connsiteY22" fmla="*/ 450056 h 900360"/>
                  <a:gd name="connsiteX23" fmla="*/ 2131030 w 2681099"/>
                  <a:gd name="connsiteY23" fmla="*/ 407193 h 900360"/>
                  <a:gd name="connsiteX24" fmla="*/ 2192943 w 2681099"/>
                  <a:gd name="connsiteY24" fmla="*/ 371475 h 900360"/>
                  <a:gd name="connsiteX25" fmla="*/ 2276287 w 2681099"/>
                  <a:gd name="connsiteY25" fmla="*/ 323849 h 900360"/>
                  <a:gd name="connsiteX26" fmla="*/ 2349451 w 2681099"/>
                  <a:gd name="connsiteY26" fmla="*/ 238036 h 900360"/>
                  <a:gd name="connsiteX27" fmla="*/ 2437587 w 2681099"/>
                  <a:gd name="connsiteY27" fmla="*/ 144011 h 900360"/>
                  <a:gd name="connsiteX28" fmla="*/ 2533338 w 2681099"/>
                  <a:gd name="connsiteY28" fmla="*/ 89865 h 900360"/>
                  <a:gd name="connsiteX29" fmla="*/ 2597756 w 2681099"/>
                  <a:gd name="connsiteY29" fmla="*/ 59531 h 900360"/>
                  <a:gd name="connsiteX30" fmla="*/ 2628712 w 2681099"/>
                  <a:gd name="connsiteY30" fmla="*/ 30956 h 900360"/>
                  <a:gd name="connsiteX31" fmla="*/ 2659667 w 2681099"/>
                  <a:gd name="connsiteY31" fmla="*/ 0 h 900360"/>
                  <a:gd name="connsiteX32" fmla="*/ 2681099 w 2681099"/>
                  <a:gd name="connsiteY32" fmla="*/ 61911 h 900360"/>
                  <a:gd name="connsiteX33" fmla="*/ 2628712 w 2681099"/>
                  <a:gd name="connsiteY33" fmla="*/ 109537 h 900360"/>
                  <a:gd name="connsiteX34" fmla="*/ 2562037 w 2681099"/>
                  <a:gd name="connsiteY34" fmla="*/ 142875 h 900360"/>
                  <a:gd name="connsiteX35" fmla="*/ 2478444 w 2681099"/>
                  <a:gd name="connsiteY35" fmla="*/ 199651 h 900360"/>
                  <a:gd name="connsiteX36" fmla="*/ 2426306 w 2681099"/>
                  <a:gd name="connsiteY36" fmla="*/ 259556 h 900360"/>
                  <a:gd name="connsiteX37" fmla="*/ 2357249 w 2681099"/>
                  <a:gd name="connsiteY37" fmla="*/ 330993 h 900360"/>
                  <a:gd name="connsiteX38" fmla="*/ 2271524 w 2681099"/>
                  <a:gd name="connsiteY38" fmla="*/ 388143 h 900360"/>
                  <a:gd name="connsiteX39" fmla="*/ 2161987 w 2681099"/>
                  <a:gd name="connsiteY39" fmla="*/ 452437 h 900360"/>
                  <a:gd name="connsiteX40" fmla="*/ 2061974 w 2681099"/>
                  <a:gd name="connsiteY40" fmla="*/ 495300 h 900360"/>
                  <a:gd name="connsiteX41" fmla="*/ 1990537 w 2681099"/>
                  <a:gd name="connsiteY41" fmla="*/ 528637 h 900360"/>
                  <a:gd name="connsiteX42" fmla="*/ 1888143 w 2681099"/>
                  <a:gd name="connsiteY42" fmla="*/ 557212 h 900360"/>
                  <a:gd name="connsiteX43" fmla="*/ 1766700 w 2681099"/>
                  <a:gd name="connsiteY43" fmla="*/ 578148 h 900360"/>
                  <a:gd name="connsiteX44" fmla="*/ 1641359 w 2681099"/>
                  <a:gd name="connsiteY44" fmla="*/ 576292 h 900360"/>
                  <a:gd name="connsiteX45" fmla="*/ 1515028 w 2681099"/>
                  <a:gd name="connsiteY45" fmla="*/ 604495 h 900360"/>
                  <a:gd name="connsiteX46" fmla="*/ 1380937 w 2681099"/>
                  <a:gd name="connsiteY46" fmla="*/ 685800 h 900360"/>
                  <a:gd name="connsiteX47" fmla="*/ 1264255 w 2681099"/>
                  <a:gd name="connsiteY47" fmla="*/ 704850 h 900360"/>
                  <a:gd name="connsiteX48" fmla="*/ 1116618 w 2681099"/>
                  <a:gd name="connsiteY48" fmla="*/ 728661 h 900360"/>
                  <a:gd name="connsiteX49" fmla="*/ 995174 w 2681099"/>
                  <a:gd name="connsiteY49" fmla="*/ 738187 h 900360"/>
                  <a:gd name="connsiteX50" fmla="*/ 888018 w 2681099"/>
                  <a:gd name="connsiteY50" fmla="*/ 731043 h 900360"/>
                  <a:gd name="connsiteX51" fmla="*/ 759430 w 2681099"/>
                  <a:gd name="connsiteY51" fmla="*/ 700087 h 900360"/>
                  <a:gd name="connsiteX52" fmla="*/ 687993 w 2681099"/>
                  <a:gd name="connsiteY52" fmla="*/ 673893 h 900360"/>
                  <a:gd name="connsiteX53" fmla="*/ 652274 w 2681099"/>
                  <a:gd name="connsiteY53" fmla="*/ 661988 h 900360"/>
                  <a:gd name="connsiteX54" fmla="*/ 591228 w 2681099"/>
                  <a:gd name="connsiteY54" fmla="*/ 683418 h 900360"/>
                  <a:gd name="connsiteX55" fmla="*/ 549880 w 2681099"/>
                  <a:gd name="connsiteY55" fmla="*/ 700087 h 900360"/>
                  <a:gd name="connsiteX56" fmla="*/ 480824 w 2681099"/>
                  <a:gd name="connsiteY56" fmla="*/ 752475 h 900360"/>
                  <a:gd name="connsiteX57" fmla="*/ 402243 w 2681099"/>
                  <a:gd name="connsiteY57" fmla="*/ 831056 h 900360"/>
                  <a:gd name="connsiteX58" fmla="*/ 283613 w 2681099"/>
                  <a:gd name="connsiteY58" fmla="*/ 896711 h 900360"/>
                  <a:gd name="connsiteX59" fmla="*/ 240130 w 2681099"/>
                  <a:gd name="connsiteY59" fmla="*/ 900360 h 900360"/>
                  <a:gd name="connsiteX60" fmla="*/ 106441 w 2681099"/>
                  <a:gd name="connsiteY60" fmla="*/ 897731 h 900360"/>
                  <a:gd name="connsiteX0" fmla="*/ 388807 w 2963465"/>
                  <a:gd name="connsiteY0" fmla="*/ 897731 h 900360"/>
                  <a:gd name="connsiteX1" fmla="*/ 0 w 2963465"/>
                  <a:gd name="connsiteY1" fmla="*/ 777607 h 900360"/>
                  <a:gd name="connsiteX2" fmla="*/ 282366 w 2963465"/>
                  <a:gd name="connsiteY2" fmla="*/ 700746 h 900360"/>
                  <a:gd name="connsiteX3" fmla="*/ 582363 w 2963465"/>
                  <a:gd name="connsiteY3" fmla="*/ 622251 h 900360"/>
                  <a:gd name="connsiteX4" fmla="*/ 716832 w 2963465"/>
                  <a:gd name="connsiteY4" fmla="*/ 577009 h 900360"/>
                  <a:gd name="connsiteX5" fmla="*/ 814501 w 2963465"/>
                  <a:gd name="connsiteY5" fmla="*/ 505037 h 900360"/>
                  <a:gd name="connsiteX6" fmla="*/ 891239 w 2963465"/>
                  <a:gd name="connsiteY6" fmla="*/ 508414 h 900360"/>
                  <a:gd name="connsiteX7" fmla="*/ 988832 w 2963465"/>
                  <a:gd name="connsiteY7" fmla="*/ 530771 h 900360"/>
                  <a:gd name="connsiteX8" fmla="*/ 1065070 w 2963465"/>
                  <a:gd name="connsiteY8" fmla="*/ 563183 h 900360"/>
                  <a:gd name="connsiteX9" fmla="*/ 1168963 w 2963465"/>
                  <a:gd name="connsiteY9" fmla="*/ 639029 h 900360"/>
                  <a:gd name="connsiteX10" fmla="*/ 1232297 w 2963465"/>
                  <a:gd name="connsiteY10" fmla="*/ 671940 h 900360"/>
                  <a:gd name="connsiteX11" fmla="*/ 1318021 w 2963465"/>
                  <a:gd name="connsiteY11" fmla="*/ 683418 h 900360"/>
                  <a:gd name="connsiteX12" fmla="*/ 1403746 w 2963465"/>
                  <a:gd name="connsiteY12" fmla="*/ 673893 h 900360"/>
                  <a:gd name="connsiteX13" fmla="*/ 1525314 w 2963465"/>
                  <a:gd name="connsiteY13" fmla="*/ 652215 h 900360"/>
                  <a:gd name="connsiteX14" fmla="*/ 1621059 w 2963465"/>
                  <a:gd name="connsiteY14" fmla="*/ 625525 h 900360"/>
                  <a:gd name="connsiteX15" fmla="*/ 1704278 w 2963465"/>
                  <a:gd name="connsiteY15" fmla="*/ 578798 h 900360"/>
                  <a:gd name="connsiteX16" fmla="*/ 1807292 w 2963465"/>
                  <a:gd name="connsiteY16" fmla="*/ 531946 h 900360"/>
                  <a:gd name="connsiteX17" fmla="*/ 1879006 w 2963465"/>
                  <a:gd name="connsiteY17" fmla="*/ 520782 h 900360"/>
                  <a:gd name="connsiteX18" fmla="*/ 2064067 w 2963465"/>
                  <a:gd name="connsiteY18" fmla="*/ 522762 h 900360"/>
                  <a:gd name="connsiteX19" fmla="*/ 2113359 w 2963465"/>
                  <a:gd name="connsiteY19" fmla="*/ 514350 h 900360"/>
                  <a:gd name="connsiteX20" fmla="*/ 2210990 w 2963465"/>
                  <a:gd name="connsiteY20" fmla="*/ 485775 h 900360"/>
                  <a:gd name="connsiteX21" fmla="*/ 2272903 w 2963465"/>
                  <a:gd name="connsiteY21" fmla="*/ 468611 h 900360"/>
                  <a:gd name="connsiteX22" fmla="*/ 2332434 w 2963465"/>
                  <a:gd name="connsiteY22" fmla="*/ 450056 h 900360"/>
                  <a:gd name="connsiteX23" fmla="*/ 2413396 w 2963465"/>
                  <a:gd name="connsiteY23" fmla="*/ 407193 h 900360"/>
                  <a:gd name="connsiteX24" fmla="*/ 2475309 w 2963465"/>
                  <a:gd name="connsiteY24" fmla="*/ 371475 h 900360"/>
                  <a:gd name="connsiteX25" fmla="*/ 2558653 w 2963465"/>
                  <a:gd name="connsiteY25" fmla="*/ 323849 h 900360"/>
                  <a:gd name="connsiteX26" fmla="*/ 2631817 w 2963465"/>
                  <a:gd name="connsiteY26" fmla="*/ 238036 h 900360"/>
                  <a:gd name="connsiteX27" fmla="*/ 2719953 w 2963465"/>
                  <a:gd name="connsiteY27" fmla="*/ 144011 h 900360"/>
                  <a:gd name="connsiteX28" fmla="*/ 2815704 w 2963465"/>
                  <a:gd name="connsiteY28" fmla="*/ 89865 h 900360"/>
                  <a:gd name="connsiteX29" fmla="*/ 2880122 w 2963465"/>
                  <a:gd name="connsiteY29" fmla="*/ 59531 h 900360"/>
                  <a:gd name="connsiteX30" fmla="*/ 2911078 w 2963465"/>
                  <a:gd name="connsiteY30" fmla="*/ 30956 h 900360"/>
                  <a:gd name="connsiteX31" fmla="*/ 2942033 w 2963465"/>
                  <a:gd name="connsiteY31" fmla="*/ 0 h 900360"/>
                  <a:gd name="connsiteX32" fmla="*/ 2963465 w 2963465"/>
                  <a:gd name="connsiteY32" fmla="*/ 61911 h 900360"/>
                  <a:gd name="connsiteX33" fmla="*/ 2911078 w 2963465"/>
                  <a:gd name="connsiteY33" fmla="*/ 109537 h 900360"/>
                  <a:gd name="connsiteX34" fmla="*/ 2844403 w 2963465"/>
                  <a:gd name="connsiteY34" fmla="*/ 142875 h 900360"/>
                  <a:gd name="connsiteX35" fmla="*/ 2760810 w 2963465"/>
                  <a:gd name="connsiteY35" fmla="*/ 199651 h 900360"/>
                  <a:gd name="connsiteX36" fmla="*/ 2708672 w 2963465"/>
                  <a:gd name="connsiteY36" fmla="*/ 259556 h 900360"/>
                  <a:gd name="connsiteX37" fmla="*/ 2639615 w 2963465"/>
                  <a:gd name="connsiteY37" fmla="*/ 330993 h 900360"/>
                  <a:gd name="connsiteX38" fmla="*/ 2553890 w 2963465"/>
                  <a:gd name="connsiteY38" fmla="*/ 388143 h 900360"/>
                  <a:gd name="connsiteX39" fmla="*/ 2444353 w 2963465"/>
                  <a:gd name="connsiteY39" fmla="*/ 452437 h 900360"/>
                  <a:gd name="connsiteX40" fmla="*/ 2344340 w 2963465"/>
                  <a:gd name="connsiteY40" fmla="*/ 495300 h 900360"/>
                  <a:gd name="connsiteX41" fmla="*/ 2272903 w 2963465"/>
                  <a:gd name="connsiteY41" fmla="*/ 528637 h 900360"/>
                  <a:gd name="connsiteX42" fmla="*/ 2170509 w 2963465"/>
                  <a:gd name="connsiteY42" fmla="*/ 557212 h 900360"/>
                  <a:gd name="connsiteX43" fmla="*/ 2049066 w 2963465"/>
                  <a:gd name="connsiteY43" fmla="*/ 578148 h 900360"/>
                  <a:gd name="connsiteX44" fmla="*/ 1923725 w 2963465"/>
                  <a:gd name="connsiteY44" fmla="*/ 576292 h 900360"/>
                  <a:gd name="connsiteX45" fmla="*/ 1797394 w 2963465"/>
                  <a:gd name="connsiteY45" fmla="*/ 604495 h 900360"/>
                  <a:gd name="connsiteX46" fmla="*/ 1663303 w 2963465"/>
                  <a:gd name="connsiteY46" fmla="*/ 685800 h 900360"/>
                  <a:gd name="connsiteX47" fmla="*/ 1546621 w 2963465"/>
                  <a:gd name="connsiteY47" fmla="*/ 704850 h 900360"/>
                  <a:gd name="connsiteX48" fmla="*/ 1398984 w 2963465"/>
                  <a:gd name="connsiteY48" fmla="*/ 728661 h 900360"/>
                  <a:gd name="connsiteX49" fmla="*/ 1277540 w 2963465"/>
                  <a:gd name="connsiteY49" fmla="*/ 738187 h 900360"/>
                  <a:gd name="connsiteX50" fmla="*/ 1170384 w 2963465"/>
                  <a:gd name="connsiteY50" fmla="*/ 731043 h 900360"/>
                  <a:gd name="connsiteX51" fmla="*/ 1041796 w 2963465"/>
                  <a:gd name="connsiteY51" fmla="*/ 700087 h 900360"/>
                  <a:gd name="connsiteX52" fmla="*/ 970359 w 2963465"/>
                  <a:gd name="connsiteY52" fmla="*/ 673893 h 900360"/>
                  <a:gd name="connsiteX53" fmla="*/ 934640 w 2963465"/>
                  <a:gd name="connsiteY53" fmla="*/ 661988 h 900360"/>
                  <a:gd name="connsiteX54" fmla="*/ 873594 w 2963465"/>
                  <a:gd name="connsiteY54" fmla="*/ 683418 h 900360"/>
                  <a:gd name="connsiteX55" fmla="*/ 832246 w 2963465"/>
                  <a:gd name="connsiteY55" fmla="*/ 700087 h 900360"/>
                  <a:gd name="connsiteX56" fmla="*/ 763190 w 2963465"/>
                  <a:gd name="connsiteY56" fmla="*/ 752475 h 900360"/>
                  <a:gd name="connsiteX57" fmla="*/ 684609 w 2963465"/>
                  <a:gd name="connsiteY57" fmla="*/ 831056 h 900360"/>
                  <a:gd name="connsiteX58" fmla="*/ 565979 w 2963465"/>
                  <a:gd name="connsiteY58" fmla="*/ 896711 h 900360"/>
                  <a:gd name="connsiteX59" fmla="*/ 522496 w 2963465"/>
                  <a:gd name="connsiteY59" fmla="*/ 900360 h 900360"/>
                  <a:gd name="connsiteX60" fmla="*/ 388807 w 2963465"/>
                  <a:gd name="connsiteY60" fmla="*/ 897731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216451 w 3416726"/>
                  <a:gd name="connsiteY56" fmla="*/ 752475 h 900360"/>
                  <a:gd name="connsiteX57" fmla="*/ 1137870 w 3416726"/>
                  <a:gd name="connsiteY57" fmla="*/ 831056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137870 w 3416726"/>
                  <a:gd name="connsiteY57" fmla="*/ 831056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007550 w 3416726"/>
                  <a:gd name="connsiteY57" fmla="*/ 760898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007550 w 3416726"/>
                  <a:gd name="connsiteY57" fmla="*/ 760898 h 900360"/>
                  <a:gd name="connsiteX58" fmla="*/ 918994 w 3416726"/>
                  <a:gd name="connsiteY58" fmla="*/ 813190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35627 w 3416726"/>
                  <a:gd name="connsiteY2" fmla="*/ 700746 h 881025"/>
                  <a:gd name="connsiteX3" fmla="*/ 1035624 w 3416726"/>
                  <a:gd name="connsiteY3" fmla="*/ 622251 h 881025"/>
                  <a:gd name="connsiteX4" fmla="*/ 1170093 w 3416726"/>
                  <a:gd name="connsiteY4" fmla="*/ 577009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1024810"/>
                  <a:gd name="connsiteX1" fmla="*/ 453261 w 3416726"/>
                  <a:gd name="connsiteY1" fmla="*/ 777607 h 1024810"/>
                  <a:gd name="connsiteX2" fmla="*/ 718920 w 3416726"/>
                  <a:gd name="connsiteY2" fmla="*/ 1024810 h 1024810"/>
                  <a:gd name="connsiteX3" fmla="*/ 1035624 w 3416726"/>
                  <a:gd name="connsiteY3" fmla="*/ 622251 h 1024810"/>
                  <a:gd name="connsiteX4" fmla="*/ 1170093 w 3416726"/>
                  <a:gd name="connsiteY4" fmla="*/ 577009 h 1024810"/>
                  <a:gd name="connsiteX5" fmla="*/ 1267762 w 3416726"/>
                  <a:gd name="connsiteY5" fmla="*/ 505037 h 1024810"/>
                  <a:gd name="connsiteX6" fmla="*/ 1344500 w 3416726"/>
                  <a:gd name="connsiteY6" fmla="*/ 508414 h 1024810"/>
                  <a:gd name="connsiteX7" fmla="*/ 1442093 w 3416726"/>
                  <a:gd name="connsiteY7" fmla="*/ 530771 h 1024810"/>
                  <a:gd name="connsiteX8" fmla="*/ 1518331 w 3416726"/>
                  <a:gd name="connsiteY8" fmla="*/ 563183 h 1024810"/>
                  <a:gd name="connsiteX9" fmla="*/ 1622224 w 3416726"/>
                  <a:gd name="connsiteY9" fmla="*/ 639029 h 1024810"/>
                  <a:gd name="connsiteX10" fmla="*/ 1685558 w 3416726"/>
                  <a:gd name="connsiteY10" fmla="*/ 671940 h 1024810"/>
                  <a:gd name="connsiteX11" fmla="*/ 1771282 w 3416726"/>
                  <a:gd name="connsiteY11" fmla="*/ 683418 h 1024810"/>
                  <a:gd name="connsiteX12" fmla="*/ 1857007 w 3416726"/>
                  <a:gd name="connsiteY12" fmla="*/ 673893 h 1024810"/>
                  <a:gd name="connsiteX13" fmla="*/ 1978575 w 3416726"/>
                  <a:gd name="connsiteY13" fmla="*/ 652215 h 1024810"/>
                  <a:gd name="connsiteX14" fmla="*/ 2074320 w 3416726"/>
                  <a:gd name="connsiteY14" fmla="*/ 625525 h 1024810"/>
                  <a:gd name="connsiteX15" fmla="*/ 2157539 w 3416726"/>
                  <a:gd name="connsiteY15" fmla="*/ 578798 h 1024810"/>
                  <a:gd name="connsiteX16" fmla="*/ 2260553 w 3416726"/>
                  <a:gd name="connsiteY16" fmla="*/ 531946 h 1024810"/>
                  <a:gd name="connsiteX17" fmla="*/ 2332267 w 3416726"/>
                  <a:gd name="connsiteY17" fmla="*/ 520782 h 1024810"/>
                  <a:gd name="connsiteX18" fmla="*/ 2517328 w 3416726"/>
                  <a:gd name="connsiteY18" fmla="*/ 522762 h 1024810"/>
                  <a:gd name="connsiteX19" fmla="*/ 2566620 w 3416726"/>
                  <a:gd name="connsiteY19" fmla="*/ 514350 h 1024810"/>
                  <a:gd name="connsiteX20" fmla="*/ 2664251 w 3416726"/>
                  <a:gd name="connsiteY20" fmla="*/ 485775 h 1024810"/>
                  <a:gd name="connsiteX21" fmla="*/ 2726164 w 3416726"/>
                  <a:gd name="connsiteY21" fmla="*/ 468611 h 1024810"/>
                  <a:gd name="connsiteX22" fmla="*/ 2785695 w 3416726"/>
                  <a:gd name="connsiteY22" fmla="*/ 450056 h 1024810"/>
                  <a:gd name="connsiteX23" fmla="*/ 2866657 w 3416726"/>
                  <a:gd name="connsiteY23" fmla="*/ 407193 h 1024810"/>
                  <a:gd name="connsiteX24" fmla="*/ 2928570 w 3416726"/>
                  <a:gd name="connsiteY24" fmla="*/ 371475 h 1024810"/>
                  <a:gd name="connsiteX25" fmla="*/ 3011914 w 3416726"/>
                  <a:gd name="connsiteY25" fmla="*/ 323849 h 1024810"/>
                  <a:gd name="connsiteX26" fmla="*/ 3085078 w 3416726"/>
                  <a:gd name="connsiteY26" fmla="*/ 238036 h 1024810"/>
                  <a:gd name="connsiteX27" fmla="*/ 3173214 w 3416726"/>
                  <a:gd name="connsiteY27" fmla="*/ 144011 h 1024810"/>
                  <a:gd name="connsiteX28" fmla="*/ 3268965 w 3416726"/>
                  <a:gd name="connsiteY28" fmla="*/ 89865 h 1024810"/>
                  <a:gd name="connsiteX29" fmla="*/ 3333383 w 3416726"/>
                  <a:gd name="connsiteY29" fmla="*/ 59531 h 1024810"/>
                  <a:gd name="connsiteX30" fmla="*/ 3364339 w 3416726"/>
                  <a:gd name="connsiteY30" fmla="*/ 30956 h 1024810"/>
                  <a:gd name="connsiteX31" fmla="*/ 3395294 w 3416726"/>
                  <a:gd name="connsiteY31" fmla="*/ 0 h 1024810"/>
                  <a:gd name="connsiteX32" fmla="*/ 3416726 w 3416726"/>
                  <a:gd name="connsiteY32" fmla="*/ 61911 h 1024810"/>
                  <a:gd name="connsiteX33" fmla="*/ 3364339 w 3416726"/>
                  <a:gd name="connsiteY33" fmla="*/ 109537 h 1024810"/>
                  <a:gd name="connsiteX34" fmla="*/ 3297664 w 3416726"/>
                  <a:gd name="connsiteY34" fmla="*/ 142875 h 1024810"/>
                  <a:gd name="connsiteX35" fmla="*/ 3214071 w 3416726"/>
                  <a:gd name="connsiteY35" fmla="*/ 199651 h 1024810"/>
                  <a:gd name="connsiteX36" fmla="*/ 3161933 w 3416726"/>
                  <a:gd name="connsiteY36" fmla="*/ 259556 h 1024810"/>
                  <a:gd name="connsiteX37" fmla="*/ 3092876 w 3416726"/>
                  <a:gd name="connsiteY37" fmla="*/ 330993 h 1024810"/>
                  <a:gd name="connsiteX38" fmla="*/ 3007151 w 3416726"/>
                  <a:gd name="connsiteY38" fmla="*/ 388143 h 1024810"/>
                  <a:gd name="connsiteX39" fmla="*/ 2897614 w 3416726"/>
                  <a:gd name="connsiteY39" fmla="*/ 452437 h 1024810"/>
                  <a:gd name="connsiteX40" fmla="*/ 2797601 w 3416726"/>
                  <a:gd name="connsiteY40" fmla="*/ 495300 h 1024810"/>
                  <a:gd name="connsiteX41" fmla="*/ 2726164 w 3416726"/>
                  <a:gd name="connsiteY41" fmla="*/ 528637 h 1024810"/>
                  <a:gd name="connsiteX42" fmla="*/ 2623770 w 3416726"/>
                  <a:gd name="connsiteY42" fmla="*/ 557212 h 1024810"/>
                  <a:gd name="connsiteX43" fmla="*/ 2502327 w 3416726"/>
                  <a:gd name="connsiteY43" fmla="*/ 578148 h 1024810"/>
                  <a:gd name="connsiteX44" fmla="*/ 2376986 w 3416726"/>
                  <a:gd name="connsiteY44" fmla="*/ 576292 h 1024810"/>
                  <a:gd name="connsiteX45" fmla="*/ 2250655 w 3416726"/>
                  <a:gd name="connsiteY45" fmla="*/ 604495 h 1024810"/>
                  <a:gd name="connsiteX46" fmla="*/ 2116564 w 3416726"/>
                  <a:gd name="connsiteY46" fmla="*/ 685800 h 1024810"/>
                  <a:gd name="connsiteX47" fmla="*/ 1999882 w 3416726"/>
                  <a:gd name="connsiteY47" fmla="*/ 704850 h 1024810"/>
                  <a:gd name="connsiteX48" fmla="*/ 1852245 w 3416726"/>
                  <a:gd name="connsiteY48" fmla="*/ 728661 h 1024810"/>
                  <a:gd name="connsiteX49" fmla="*/ 1730801 w 3416726"/>
                  <a:gd name="connsiteY49" fmla="*/ 738187 h 1024810"/>
                  <a:gd name="connsiteX50" fmla="*/ 1623645 w 3416726"/>
                  <a:gd name="connsiteY50" fmla="*/ 731043 h 1024810"/>
                  <a:gd name="connsiteX51" fmla="*/ 1495057 w 3416726"/>
                  <a:gd name="connsiteY51" fmla="*/ 700087 h 1024810"/>
                  <a:gd name="connsiteX52" fmla="*/ 1423620 w 3416726"/>
                  <a:gd name="connsiteY52" fmla="*/ 673893 h 1024810"/>
                  <a:gd name="connsiteX53" fmla="*/ 1387901 w 3416726"/>
                  <a:gd name="connsiteY53" fmla="*/ 661988 h 1024810"/>
                  <a:gd name="connsiteX54" fmla="*/ 1326855 w 3416726"/>
                  <a:gd name="connsiteY54" fmla="*/ 683418 h 1024810"/>
                  <a:gd name="connsiteX55" fmla="*/ 1285507 w 3416726"/>
                  <a:gd name="connsiteY55" fmla="*/ 700087 h 1024810"/>
                  <a:gd name="connsiteX56" fmla="*/ 1132913 w 3416726"/>
                  <a:gd name="connsiteY56" fmla="*/ 688998 h 1024810"/>
                  <a:gd name="connsiteX57" fmla="*/ 1007550 w 3416726"/>
                  <a:gd name="connsiteY57" fmla="*/ 760898 h 1024810"/>
                  <a:gd name="connsiteX58" fmla="*/ 918994 w 3416726"/>
                  <a:gd name="connsiteY58" fmla="*/ 813190 h 1024810"/>
                  <a:gd name="connsiteX59" fmla="*/ 307448 w 3416726"/>
                  <a:gd name="connsiteY59" fmla="*/ 880314 h 1024810"/>
                  <a:gd name="connsiteX60" fmla="*/ 0 w 3416726"/>
                  <a:gd name="connsiteY60" fmla="*/ 881025 h 1024810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70093 w 3416726"/>
                  <a:gd name="connsiteY4" fmla="*/ 577009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987500 w 3416726"/>
                  <a:gd name="connsiteY57" fmla="*/ 720807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987500 w 3416726"/>
                  <a:gd name="connsiteY57" fmla="*/ 720807 h 881025"/>
                  <a:gd name="connsiteX58" fmla="*/ 711819 w 3416726"/>
                  <a:gd name="connsiteY58" fmla="*/ 783121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9998 w 3426724"/>
                  <a:gd name="connsiteY0" fmla="*/ 881025 h 950473"/>
                  <a:gd name="connsiteX1" fmla="*/ 463259 w 3426724"/>
                  <a:gd name="connsiteY1" fmla="*/ 777607 h 950473"/>
                  <a:gd name="connsiteX2" fmla="*/ 762334 w 3426724"/>
                  <a:gd name="connsiteY2" fmla="*/ 700746 h 950473"/>
                  <a:gd name="connsiteX3" fmla="*/ 1045622 w 3426724"/>
                  <a:gd name="connsiteY3" fmla="*/ 622251 h 950473"/>
                  <a:gd name="connsiteX4" fmla="*/ 1170066 w 3426724"/>
                  <a:gd name="connsiteY4" fmla="*/ 573668 h 950473"/>
                  <a:gd name="connsiteX5" fmla="*/ 1277760 w 3426724"/>
                  <a:gd name="connsiteY5" fmla="*/ 515060 h 950473"/>
                  <a:gd name="connsiteX6" fmla="*/ 1354498 w 3426724"/>
                  <a:gd name="connsiteY6" fmla="*/ 508414 h 950473"/>
                  <a:gd name="connsiteX7" fmla="*/ 1452091 w 3426724"/>
                  <a:gd name="connsiteY7" fmla="*/ 530771 h 950473"/>
                  <a:gd name="connsiteX8" fmla="*/ 1528329 w 3426724"/>
                  <a:gd name="connsiteY8" fmla="*/ 563183 h 950473"/>
                  <a:gd name="connsiteX9" fmla="*/ 1632222 w 3426724"/>
                  <a:gd name="connsiteY9" fmla="*/ 639029 h 950473"/>
                  <a:gd name="connsiteX10" fmla="*/ 1695556 w 3426724"/>
                  <a:gd name="connsiteY10" fmla="*/ 671940 h 950473"/>
                  <a:gd name="connsiteX11" fmla="*/ 1781280 w 3426724"/>
                  <a:gd name="connsiteY11" fmla="*/ 683418 h 950473"/>
                  <a:gd name="connsiteX12" fmla="*/ 1867005 w 3426724"/>
                  <a:gd name="connsiteY12" fmla="*/ 673893 h 950473"/>
                  <a:gd name="connsiteX13" fmla="*/ 1988573 w 3426724"/>
                  <a:gd name="connsiteY13" fmla="*/ 652215 h 950473"/>
                  <a:gd name="connsiteX14" fmla="*/ 2084318 w 3426724"/>
                  <a:gd name="connsiteY14" fmla="*/ 625525 h 950473"/>
                  <a:gd name="connsiteX15" fmla="*/ 2167537 w 3426724"/>
                  <a:gd name="connsiteY15" fmla="*/ 578798 h 950473"/>
                  <a:gd name="connsiteX16" fmla="*/ 2270551 w 3426724"/>
                  <a:gd name="connsiteY16" fmla="*/ 531946 h 950473"/>
                  <a:gd name="connsiteX17" fmla="*/ 2342265 w 3426724"/>
                  <a:gd name="connsiteY17" fmla="*/ 520782 h 950473"/>
                  <a:gd name="connsiteX18" fmla="*/ 2527326 w 3426724"/>
                  <a:gd name="connsiteY18" fmla="*/ 522762 h 950473"/>
                  <a:gd name="connsiteX19" fmla="*/ 2576618 w 3426724"/>
                  <a:gd name="connsiteY19" fmla="*/ 514350 h 950473"/>
                  <a:gd name="connsiteX20" fmla="*/ 2674249 w 3426724"/>
                  <a:gd name="connsiteY20" fmla="*/ 485775 h 950473"/>
                  <a:gd name="connsiteX21" fmla="*/ 2736162 w 3426724"/>
                  <a:gd name="connsiteY21" fmla="*/ 468611 h 950473"/>
                  <a:gd name="connsiteX22" fmla="*/ 2795693 w 3426724"/>
                  <a:gd name="connsiteY22" fmla="*/ 450056 h 950473"/>
                  <a:gd name="connsiteX23" fmla="*/ 2876655 w 3426724"/>
                  <a:gd name="connsiteY23" fmla="*/ 407193 h 950473"/>
                  <a:gd name="connsiteX24" fmla="*/ 2938568 w 3426724"/>
                  <a:gd name="connsiteY24" fmla="*/ 371475 h 950473"/>
                  <a:gd name="connsiteX25" fmla="*/ 3021912 w 3426724"/>
                  <a:gd name="connsiteY25" fmla="*/ 323849 h 950473"/>
                  <a:gd name="connsiteX26" fmla="*/ 3095076 w 3426724"/>
                  <a:gd name="connsiteY26" fmla="*/ 238036 h 950473"/>
                  <a:gd name="connsiteX27" fmla="*/ 3183212 w 3426724"/>
                  <a:gd name="connsiteY27" fmla="*/ 144011 h 950473"/>
                  <a:gd name="connsiteX28" fmla="*/ 3278963 w 3426724"/>
                  <a:gd name="connsiteY28" fmla="*/ 89865 h 950473"/>
                  <a:gd name="connsiteX29" fmla="*/ 3343381 w 3426724"/>
                  <a:gd name="connsiteY29" fmla="*/ 59531 h 950473"/>
                  <a:gd name="connsiteX30" fmla="*/ 3374337 w 3426724"/>
                  <a:gd name="connsiteY30" fmla="*/ 30956 h 950473"/>
                  <a:gd name="connsiteX31" fmla="*/ 3405292 w 3426724"/>
                  <a:gd name="connsiteY31" fmla="*/ 0 h 950473"/>
                  <a:gd name="connsiteX32" fmla="*/ 3426724 w 3426724"/>
                  <a:gd name="connsiteY32" fmla="*/ 61911 h 950473"/>
                  <a:gd name="connsiteX33" fmla="*/ 3374337 w 3426724"/>
                  <a:gd name="connsiteY33" fmla="*/ 109537 h 950473"/>
                  <a:gd name="connsiteX34" fmla="*/ 3307662 w 3426724"/>
                  <a:gd name="connsiteY34" fmla="*/ 142875 h 950473"/>
                  <a:gd name="connsiteX35" fmla="*/ 3224069 w 3426724"/>
                  <a:gd name="connsiteY35" fmla="*/ 199651 h 950473"/>
                  <a:gd name="connsiteX36" fmla="*/ 3171931 w 3426724"/>
                  <a:gd name="connsiteY36" fmla="*/ 259556 h 950473"/>
                  <a:gd name="connsiteX37" fmla="*/ 3102874 w 3426724"/>
                  <a:gd name="connsiteY37" fmla="*/ 330993 h 950473"/>
                  <a:gd name="connsiteX38" fmla="*/ 3017149 w 3426724"/>
                  <a:gd name="connsiteY38" fmla="*/ 388143 h 950473"/>
                  <a:gd name="connsiteX39" fmla="*/ 2907612 w 3426724"/>
                  <a:gd name="connsiteY39" fmla="*/ 452437 h 950473"/>
                  <a:gd name="connsiteX40" fmla="*/ 2807599 w 3426724"/>
                  <a:gd name="connsiteY40" fmla="*/ 495300 h 950473"/>
                  <a:gd name="connsiteX41" fmla="*/ 2736162 w 3426724"/>
                  <a:gd name="connsiteY41" fmla="*/ 528637 h 950473"/>
                  <a:gd name="connsiteX42" fmla="*/ 2633768 w 3426724"/>
                  <a:gd name="connsiteY42" fmla="*/ 557212 h 950473"/>
                  <a:gd name="connsiteX43" fmla="*/ 2512325 w 3426724"/>
                  <a:gd name="connsiteY43" fmla="*/ 578148 h 950473"/>
                  <a:gd name="connsiteX44" fmla="*/ 2386984 w 3426724"/>
                  <a:gd name="connsiteY44" fmla="*/ 576292 h 950473"/>
                  <a:gd name="connsiteX45" fmla="*/ 2260653 w 3426724"/>
                  <a:gd name="connsiteY45" fmla="*/ 604495 h 950473"/>
                  <a:gd name="connsiteX46" fmla="*/ 2126562 w 3426724"/>
                  <a:gd name="connsiteY46" fmla="*/ 685800 h 950473"/>
                  <a:gd name="connsiteX47" fmla="*/ 2009880 w 3426724"/>
                  <a:gd name="connsiteY47" fmla="*/ 704850 h 950473"/>
                  <a:gd name="connsiteX48" fmla="*/ 1862243 w 3426724"/>
                  <a:gd name="connsiteY48" fmla="*/ 728661 h 950473"/>
                  <a:gd name="connsiteX49" fmla="*/ 1740799 w 3426724"/>
                  <a:gd name="connsiteY49" fmla="*/ 738187 h 950473"/>
                  <a:gd name="connsiteX50" fmla="*/ 1633643 w 3426724"/>
                  <a:gd name="connsiteY50" fmla="*/ 731043 h 950473"/>
                  <a:gd name="connsiteX51" fmla="*/ 1505055 w 3426724"/>
                  <a:gd name="connsiteY51" fmla="*/ 700087 h 950473"/>
                  <a:gd name="connsiteX52" fmla="*/ 1433618 w 3426724"/>
                  <a:gd name="connsiteY52" fmla="*/ 673893 h 950473"/>
                  <a:gd name="connsiteX53" fmla="*/ 1397899 w 3426724"/>
                  <a:gd name="connsiteY53" fmla="*/ 661988 h 950473"/>
                  <a:gd name="connsiteX54" fmla="*/ 1336853 w 3426724"/>
                  <a:gd name="connsiteY54" fmla="*/ 683418 h 950473"/>
                  <a:gd name="connsiteX55" fmla="*/ 1292163 w 3426724"/>
                  <a:gd name="connsiteY55" fmla="*/ 613224 h 950473"/>
                  <a:gd name="connsiteX56" fmla="*/ 1142911 w 3426724"/>
                  <a:gd name="connsiteY56" fmla="*/ 688998 h 950473"/>
                  <a:gd name="connsiteX57" fmla="*/ 997498 w 3426724"/>
                  <a:gd name="connsiteY57" fmla="*/ 720807 h 950473"/>
                  <a:gd name="connsiteX58" fmla="*/ 721817 w 3426724"/>
                  <a:gd name="connsiteY58" fmla="*/ 783121 h 950473"/>
                  <a:gd name="connsiteX59" fmla="*/ 0 w 3426724"/>
                  <a:gd name="connsiteY59" fmla="*/ 950473 h 950473"/>
                  <a:gd name="connsiteX60" fmla="*/ 9998 w 3426724"/>
                  <a:gd name="connsiteY60" fmla="*/ 881025 h 950473"/>
                  <a:gd name="connsiteX0" fmla="*/ 9998 w 3426724"/>
                  <a:gd name="connsiteY0" fmla="*/ 881025 h 950473"/>
                  <a:gd name="connsiteX1" fmla="*/ 463259 w 3426724"/>
                  <a:gd name="connsiteY1" fmla="*/ 777607 h 950473"/>
                  <a:gd name="connsiteX2" fmla="*/ 762334 w 3426724"/>
                  <a:gd name="connsiteY2" fmla="*/ 700746 h 950473"/>
                  <a:gd name="connsiteX3" fmla="*/ 1045622 w 3426724"/>
                  <a:gd name="connsiteY3" fmla="*/ 622251 h 950473"/>
                  <a:gd name="connsiteX4" fmla="*/ 1170066 w 3426724"/>
                  <a:gd name="connsiteY4" fmla="*/ 573668 h 950473"/>
                  <a:gd name="connsiteX5" fmla="*/ 1277760 w 3426724"/>
                  <a:gd name="connsiteY5" fmla="*/ 515060 h 950473"/>
                  <a:gd name="connsiteX6" fmla="*/ 1354498 w 3426724"/>
                  <a:gd name="connsiteY6" fmla="*/ 508414 h 950473"/>
                  <a:gd name="connsiteX7" fmla="*/ 1452091 w 3426724"/>
                  <a:gd name="connsiteY7" fmla="*/ 530771 h 950473"/>
                  <a:gd name="connsiteX8" fmla="*/ 1528329 w 3426724"/>
                  <a:gd name="connsiteY8" fmla="*/ 563183 h 950473"/>
                  <a:gd name="connsiteX9" fmla="*/ 1632222 w 3426724"/>
                  <a:gd name="connsiteY9" fmla="*/ 639029 h 950473"/>
                  <a:gd name="connsiteX10" fmla="*/ 1695556 w 3426724"/>
                  <a:gd name="connsiteY10" fmla="*/ 671940 h 950473"/>
                  <a:gd name="connsiteX11" fmla="*/ 1781280 w 3426724"/>
                  <a:gd name="connsiteY11" fmla="*/ 683418 h 950473"/>
                  <a:gd name="connsiteX12" fmla="*/ 1867005 w 3426724"/>
                  <a:gd name="connsiteY12" fmla="*/ 673893 h 950473"/>
                  <a:gd name="connsiteX13" fmla="*/ 1988573 w 3426724"/>
                  <a:gd name="connsiteY13" fmla="*/ 652215 h 950473"/>
                  <a:gd name="connsiteX14" fmla="*/ 2084318 w 3426724"/>
                  <a:gd name="connsiteY14" fmla="*/ 625525 h 950473"/>
                  <a:gd name="connsiteX15" fmla="*/ 2167537 w 3426724"/>
                  <a:gd name="connsiteY15" fmla="*/ 578798 h 950473"/>
                  <a:gd name="connsiteX16" fmla="*/ 2270551 w 3426724"/>
                  <a:gd name="connsiteY16" fmla="*/ 531946 h 950473"/>
                  <a:gd name="connsiteX17" fmla="*/ 2342265 w 3426724"/>
                  <a:gd name="connsiteY17" fmla="*/ 520782 h 950473"/>
                  <a:gd name="connsiteX18" fmla="*/ 2527326 w 3426724"/>
                  <a:gd name="connsiteY18" fmla="*/ 522762 h 950473"/>
                  <a:gd name="connsiteX19" fmla="*/ 2576618 w 3426724"/>
                  <a:gd name="connsiteY19" fmla="*/ 514350 h 950473"/>
                  <a:gd name="connsiteX20" fmla="*/ 2674249 w 3426724"/>
                  <a:gd name="connsiteY20" fmla="*/ 485775 h 950473"/>
                  <a:gd name="connsiteX21" fmla="*/ 2736162 w 3426724"/>
                  <a:gd name="connsiteY21" fmla="*/ 468611 h 950473"/>
                  <a:gd name="connsiteX22" fmla="*/ 2795693 w 3426724"/>
                  <a:gd name="connsiteY22" fmla="*/ 450056 h 950473"/>
                  <a:gd name="connsiteX23" fmla="*/ 2876655 w 3426724"/>
                  <a:gd name="connsiteY23" fmla="*/ 407193 h 950473"/>
                  <a:gd name="connsiteX24" fmla="*/ 2938568 w 3426724"/>
                  <a:gd name="connsiteY24" fmla="*/ 371475 h 950473"/>
                  <a:gd name="connsiteX25" fmla="*/ 3021912 w 3426724"/>
                  <a:gd name="connsiteY25" fmla="*/ 323849 h 950473"/>
                  <a:gd name="connsiteX26" fmla="*/ 3095076 w 3426724"/>
                  <a:gd name="connsiteY26" fmla="*/ 238036 h 950473"/>
                  <a:gd name="connsiteX27" fmla="*/ 3183212 w 3426724"/>
                  <a:gd name="connsiteY27" fmla="*/ 144011 h 950473"/>
                  <a:gd name="connsiteX28" fmla="*/ 3278963 w 3426724"/>
                  <a:gd name="connsiteY28" fmla="*/ 89865 h 950473"/>
                  <a:gd name="connsiteX29" fmla="*/ 3343381 w 3426724"/>
                  <a:gd name="connsiteY29" fmla="*/ 59531 h 950473"/>
                  <a:gd name="connsiteX30" fmla="*/ 3374337 w 3426724"/>
                  <a:gd name="connsiteY30" fmla="*/ 30956 h 950473"/>
                  <a:gd name="connsiteX31" fmla="*/ 3405292 w 3426724"/>
                  <a:gd name="connsiteY31" fmla="*/ 0 h 950473"/>
                  <a:gd name="connsiteX32" fmla="*/ 3426724 w 3426724"/>
                  <a:gd name="connsiteY32" fmla="*/ 61911 h 950473"/>
                  <a:gd name="connsiteX33" fmla="*/ 3374337 w 3426724"/>
                  <a:gd name="connsiteY33" fmla="*/ 109537 h 950473"/>
                  <a:gd name="connsiteX34" fmla="*/ 3307662 w 3426724"/>
                  <a:gd name="connsiteY34" fmla="*/ 142875 h 950473"/>
                  <a:gd name="connsiteX35" fmla="*/ 3224069 w 3426724"/>
                  <a:gd name="connsiteY35" fmla="*/ 199651 h 950473"/>
                  <a:gd name="connsiteX36" fmla="*/ 3171931 w 3426724"/>
                  <a:gd name="connsiteY36" fmla="*/ 259556 h 950473"/>
                  <a:gd name="connsiteX37" fmla="*/ 3102874 w 3426724"/>
                  <a:gd name="connsiteY37" fmla="*/ 330993 h 950473"/>
                  <a:gd name="connsiteX38" fmla="*/ 3017149 w 3426724"/>
                  <a:gd name="connsiteY38" fmla="*/ 388143 h 950473"/>
                  <a:gd name="connsiteX39" fmla="*/ 2907612 w 3426724"/>
                  <a:gd name="connsiteY39" fmla="*/ 452437 h 950473"/>
                  <a:gd name="connsiteX40" fmla="*/ 2807599 w 3426724"/>
                  <a:gd name="connsiteY40" fmla="*/ 495300 h 950473"/>
                  <a:gd name="connsiteX41" fmla="*/ 2736162 w 3426724"/>
                  <a:gd name="connsiteY41" fmla="*/ 528637 h 950473"/>
                  <a:gd name="connsiteX42" fmla="*/ 2633768 w 3426724"/>
                  <a:gd name="connsiteY42" fmla="*/ 557212 h 950473"/>
                  <a:gd name="connsiteX43" fmla="*/ 2512325 w 3426724"/>
                  <a:gd name="connsiteY43" fmla="*/ 578148 h 950473"/>
                  <a:gd name="connsiteX44" fmla="*/ 2386984 w 3426724"/>
                  <a:gd name="connsiteY44" fmla="*/ 576292 h 950473"/>
                  <a:gd name="connsiteX45" fmla="*/ 2260653 w 3426724"/>
                  <a:gd name="connsiteY45" fmla="*/ 604495 h 950473"/>
                  <a:gd name="connsiteX46" fmla="*/ 2126562 w 3426724"/>
                  <a:gd name="connsiteY46" fmla="*/ 685800 h 950473"/>
                  <a:gd name="connsiteX47" fmla="*/ 2009880 w 3426724"/>
                  <a:gd name="connsiteY47" fmla="*/ 704850 h 950473"/>
                  <a:gd name="connsiteX48" fmla="*/ 1862243 w 3426724"/>
                  <a:gd name="connsiteY48" fmla="*/ 728661 h 950473"/>
                  <a:gd name="connsiteX49" fmla="*/ 1740799 w 3426724"/>
                  <a:gd name="connsiteY49" fmla="*/ 738187 h 950473"/>
                  <a:gd name="connsiteX50" fmla="*/ 1633643 w 3426724"/>
                  <a:gd name="connsiteY50" fmla="*/ 731043 h 950473"/>
                  <a:gd name="connsiteX51" fmla="*/ 1505055 w 3426724"/>
                  <a:gd name="connsiteY51" fmla="*/ 700087 h 950473"/>
                  <a:gd name="connsiteX52" fmla="*/ 1433618 w 3426724"/>
                  <a:gd name="connsiteY52" fmla="*/ 673893 h 950473"/>
                  <a:gd name="connsiteX53" fmla="*/ 1397899 w 3426724"/>
                  <a:gd name="connsiteY53" fmla="*/ 661988 h 950473"/>
                  <a:gd name="connsiteX54" fmla="*/ 1336853 w 3426724"/>
                  <a:gd name="connsiteY54" fmla="*/ 683418 h 950473"/>
                  <a:gd name="connsiteX55" fmla="*/ 1292163 w 3426724"/>
                  <a:gd name="connsiteY55" fmla="*/ 613224 h 950473"/>
                  <a:gd name="connsiteX56" fmla="*/ 1149595 w 3426724"/>
                  <a:gd name="connsiteY56" fmla="*/ 655590 h 950473"/>
                  <a:gd name="connsiteX57" fmla="*/ 997498 w 3426724"/>
                  <a:gd name="connsiteY57" fmla="*/ 720807 h 950473"/>
                  <a:gd name="connsiteX58" fmla="*/ 721817 w 3426724"/>
                  <a:gd name="connsiteY58" fmla="*/ 783121 h 950473"/>
                  <a:gd name="connsiteX59" fmla="*/ 0 w 3426724"/>
                  <a:gd name="connsiteY59" fmla="*/ 950473 h 950473"/>
                  <a:gd name="connsiteX60" fmla="*/ 9998 w 3426724"/>
                  <a:gd name="connsiteY60" fmla="*/ 881025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01267 w 3430092"/>
                  <a:gd name="connsiteY53" fmla="*/ 661988 h 950473"/>
                  <a:gd name="connsiteX54" fmla="*/ 1340221 w 3430092"/>
                  <a:gd name="connsiteY54" fmla="*/ 683418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01267 w 3430092"/>
                  <a:gd name="connsiteY53" fmla="*/ 661988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58075 w 3430092"/>
                  <a:gd name="connsiteY53" fmla="*/ 631920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557282 w 3430092"/>
                  <a:gd name="connsiteY52" fmla="*/ 653847 h 950473"/>
                  <a:gd name="connsiteX53" fmla="*/ 1458075 w 3430092"/>
                  <a:gd name="connsiteY53" fmla="*/ 631920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7282 w 3430092"/>
                  <a:gd name="connsiteY51" fmla="*/ 653847 h 950473"/>
                  <a:gd name="connsiteX52" fmla="*/ 1458075 w 3430092"/>
                  <a:gd name="connsiteY52" fmla="*/ 631920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58075 w 3430092"/>
                  <a:gd name="connsiteY52" fmla="*/ 631920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305556 w 3430092"/>
                  <a:gd name="connsiteY54" fmla="*/ 593178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498391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305556 w 3430092"/>
                  <a:gd name="connsiteY54" fmla="*/ 593178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26751"/>
                  <a:gd name="connsiteY0" fmla="*/ 847618 h 950473"/>
                  <a:gd name="connsiteX1" fmla="*/ 463286 w 3426751"/>
                  <a:gd name="connsiteY1" fmla="*/ 777607 h 950473"/>
                  <a:gd name="connsiteX2" fmla="*/ 762361 w 3426751"/>
                  <a:gd name="connsiteY2" fmla="*/ 700746 h 950473"/>
                  <a:gd name="connsiteX3" fmla="*/ 1045649 w 3426751"/>
                  <a:gd name="connsiteY3" fmla="*/ 622251 h 950473"/>
                  <a:gd name="connsiteX4" fmla="*/ 1170093 w 3426751"/>
                  <a:gd name="connsiteY4" fmla="*/ 573668 h 950473"/>
                  <a:gd name="connsiteX5" fmla="*/ 1277787 w 3426751"/>
                  <a:gd name="connsiteY5" fmla="*/ 515060 h 950473"/>
                  <a:gd name="connsiteX6" fmla="*/ 1354525 w 3426751"/>
                  <a:gd name="connsiteY6" fmla="*/ 498391 h 950473"/>
                  <a:gd name="connsiteX7" fmla="*/ 1452118 w 3426751"/>
                  <a:gd name="connsiteY7" fmla="*/ 530771 h 950473"/>
                  <a:gd name="connsiteX8" fmla="*/ 1528356 w 3426751"/>
                  <a:gd name="connsiteY8" fmla="*/ 563183 h 950473"/>
                  <a:gd name="connsiteX9" fmla="*/ 1632249 w 3426751"/>
                  <a:gd name="connsiteY9" fmla="*/ 639029 h 950473"/>
                  <a:gd name="connsiteX10" fmla="*/ 1695583 w 3426751"/>
                  <a:gd name="connsiteY10" fmla="*/ 671940 h 950473"/>
                  <a:gd name="connsiteX11" fmla="*/ 1781307 w 3426751"/>
                  <a:gd name="connsiteY11" fmla="*/ 683418 h 950473"/>
                  <a:gd name="connsiteX12" fmla="*/ 1867032 w 3426751"/>
                  <a:gd name="connsiteY12" fmla="*/ 673893 h 950473"/>
                  <a:gd name="connsiteX13" fmla="*/ 1988600 w 3426751"/>
                  <a:gd name="connsiteY13" fmla="*/ 652215 h 950473"/>
                  <a:gd name="connsiteX14" fmla="*/ 2084345 w 3426751"/>
                  <a:gd name="connsiteY14" fmla="*/ 625525 h 950473"/>
                  <a:gd name="connsiteX15" fmla="*/ 2167564 w 3426751"/>
                  <a:gd name="connsiteY15" fmla="*/ 578798 h 950473"/>
                  <a:gd name="connsiteX16" fmla="*/ 2270578 w 3426751"/>
                  <a:gd name="connsiteY16" fmla="*/ 531946 h 950473"/>
                  <a:gd name="connsiteX17" fmla="*/ 2342292 w 3426751"/>
                  <a:gd name="connsiteY17" fmla="*/ 520782 h 950473"/>
                  <a:gd name="connsiteX18" fmla="*/ 2527353 w 3426751"/>
                  <a:gd name="connsiteY18" fmla="*/ 522762 h 950473"/>
                  <a:gd name="connsiteX19" fmla="*/ 2576645 w 3426751"/>
                  <a:gd name="connsiteY19" fmla="*/ 514350 h 950473"/>
                  <a:gd name="connsiteX20" fmla="*/ 2674276 w 3426751"/>
                  <a:gd name="connsiteY20" fmla="*/ 485775 h 950473"/>
                  <a:gd name="connsiteX21" fmla="*/ 2736189 w 3426751"/>
                  <a:gd name="connsiteY21" fmla="*/ 468611 h 950473"/>
                  <a:gd name="connsiteX22" fmla="*/ 2795720 w 3426751"/>
                  <a:gd name="connsiteY22" fmla="*/ 450056 h 950473"/>
                  <a:gd name="connsiteX23" fmla="*/ 2876682 w 3426751"/>
                  <a:gd name="connsiteY23" fmla="*/ 407193 h 950473"/>
                  <a:gd name="connsiteX24" fmla="*/ 2938595 w 3426751"/>
                  <a:gd name="connsiteY24" fmla="*/ 371475 h 950473"/>
                  <a:gd name="connsiteX25" fmla="*/ 3021939 w 3426751"/>
                  <a:gd name="connsiteY25" fmla="*/ 323849 h 950473"/>
                  <a:gd name="connsiteX26" fmla="*/ 3095103 w 3426751"/>
                  <a:gd name="connsiteY26" fmla="*/ 238036 h 950473"/>
                  <a:gd name="connsiteX27" fmla="*/ 3183239 w 3426751"/>
                  <a:gd name="connsiteY27" fmla="*/ 144011 h 950473"/>
                  <a:gd name="connsiteX28" fmla="*/ 3278990 w 3426751"/>
                  <a:gd name="connsiteY28" fmla="*/ 89865 h 950473"/>
                  <a:gd name="connsiteX29" fmla="*/ 3343408 w 3426751"/>
                  <a:gd name="connsiteY29" fmla="*/ 59531 h 950473"/>
                  <a:gd name="connsiteX30" fmla="*/ 3374364 w 3426751"/>
                  <a:gd name="connsiteY30" fmla="*/ 30956 h 950473"/>
                  <a:gd name="connsiteX31" fmla="*/ 3405319 w 3426751"/>
                  <a:gd name="connsiteY31" fmla="*/ 0 h 950473"/>
                  <a:gd name="connsiteX32" fmla="*/ 3426751 w 3426751"/>
                  <a:gd name="connsiteY32" fmla="*/ 61911 h 950473"/>
                  <a:gd name="connsiteX33" fmla="*/ 3374364 w 3426751"/>
                  <a:gd name="connsiteY33" fmla="*/ 109537 h 950473"/>
                  <a:gd name="connsiteX34" fmla="*/ 3307689 w 3426751"/>
                  <a:gd name="connsiteY34" fmla="*/ 142875 h 950473"/>
                  <a:gd name="connsiteX35" fmla="*/ 3224096 w 3426751"/>
                  <a:gd name="connsiteY35" fmla="*/ 199651 h 950473"/>
                  <a:gd name="connsiteX36" fmla="*/ 3171958 w 3426751"/>
                  <a:gd name="connsiteY36" fmla="*/ 259556 h 950473"/>
                  <a:gd name="connsiteX37" fmla="*/ 3102901 w 3426751"/>
                  <a:gd name="connsiteY37" fmla="*/ 330993 h 950473"/>
                  <a:gd name="connsiteX38" fmla="*/ 3017176 w 3426751"/>
                  <a:gd name="connsiteY38" fmla="*/ 388143 h 950473"/>
                  <a:gd name="connsiteX39" fmla="*/ 2907639 w 3426751"/>
                  <a:gd name="connsiteY39" fmla="*/ 452437 h 950473"/>
                  <a:gd name="connsiteX40" fmla="*/ 2807626 w 3426751"/>
                  <a:gd name="connsiteY40" fmla="*/ 495300 h 950473"/>
                  <a:gd name="connsiteX41" fmla="*/ 2736189 w 3426751"/>
                  <a:gd name="connsiteY41" fmla="*/ 528637 h 950473"/>
                  <a:gd name="connsiteX42" fmla="*/ 2633795 w 3426751"/>
                  <a:gd name="connsiteY42" fmla="*/ 557212 h 950473"/>
                  <a:gd name="connsiteX43" fmla="*/ 2512352 w 3426751"/>
                  <a:gd name="connsiteY43" fmla="*/ 578148 h 950473"/>
                  <a:gd name="connsiteX44" fmla="*/ 2387011 w 3426751"/>
                  <a:gd name="connsiteY44" fmla="*/ 576292 h 950473"/>
                  <a:gd name="connsiteX45" fmla="*/ 2260680 w 3426751"/>
                  <a:gd name="connsiteY45" fmla="*/ 604495 h 950473"/>
                  <a:gd name="connsiteX46" fmla="*/ 2126589 w 3426751"/>
                  <a:gd name="connsiteY46" fmla="*/ 685800 h 950473"/>
                  <a:gd name="connsiteX47" fmla="*/ 2009907 w 3426751"/>
                  <a:gd name="connsiteY47" fmla="*/ 704850 h 950473"/>
                  <a:gd name="connsiteX48" fmla="*/ 1862270 w 3426751"/>
                  <a:gd name="connsiteY48" fmla="*/ 728661 h 950473"/>
                  <a:gd name="connsiteX49" fmla="*/ 1740826 w 3426751"/>
                  <a:gd name="connsiteY49" fmla="*/ 738187 h 950473"/>
                  <a:gd name="connsiteX50" fmla="*/ 1633670 w 3426751"/>
                  <a:gd name="connsiteY50" fmla="*/ 731043 h 950473"/>
                  <a:gd name="connsiteX51" fmla="*/ 1547257 w 3426751"/>
                  <a:gd name="connsiteY51" fmla="*/ 663870 h 950473"/>
                  <a:gd name="connsiteX52" fmla="*/ 1468100 w 3426751"/>
                  <a:gd name="connsiteY52" fmla="*/ 621899 h 950473"/>
                  <a:gd name="connsiteX53" fmla="*/ 1387003 w 3426751"/>
                  <a:gd name="connsiteY53" fmla="*/ 579851 h 950473"/>
                  <a:gd name="connsiteX54" fmla="*/ 1302215 w 3426751"/>
                  <a:gd name="connsiteY54" fmla="*/ 593178 h 950473"/>
                  <a:gd name="connsiteX55" fmla="*/ 1149622 w 3426751"/>
                  <a:gd name="connsiteY55" fmla="*/ 655590 h 950473"/>
                  <a:gd name="connsiteX56" fmla="*/ 997525 w 3426751"/>
                  <a:gd name="connsiteY56" fmla="*/ 720807 h 950473"/>
                  <a:gd name="connsiteX57" fmla="*/ 721844 w 3426751"/>
                  <a:gd name="connsiteY57" fmla="*/ 783121 h 950473"/>
                  <a:gd name="connsiteX58" fmla="*/ 27 w 3426751"/>
                  <a:gd name="connsiteY58" fmla="*/ 950473 h 950473"/>
                  <a:gd name="connsiteX59" fmla="*/ 0 w 3426751"/>
                  <a:gd name="connsiteY59" fmla="*/ 847618 h 950473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67864 w 3440090"/>
                  <a:gd name="connsiteY6" fmla="*/ 498391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97939 w 3440090"/>
                  <a:gd name="connsiteY6" fmla="*/ 434916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91256 w 3440090"/>
                  <a:gd name="connsiteY6" fmla="*/ 485029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66723 w 3440090"/>
                  <a:gd name="connsiteY4" fmla="*/ 560305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74549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440090" h="917065">
                    <a:moveTo>
                      <a:pt x="13339" y="847618"/>
                    </a:moveTo>
                    <a:lnTo>
                      <a:pt x="476625" y="777607"/>
                    </a:lnTo>
                    <a:lnTo>
                      <a:pt x="775700" y="700746"/>
                    </a:lnTo>
                    <a:lnTo>
                      <a:pt x="1052305" y="608887"/>
                    </a:lnTo>
                    <a:lnTo>
                      <a:pt x="1166723" y="560305"/>
                    </a:lnTo>
                    <a:lnTo>
                      <a:pt x="1267735" y="501697"/>
                    </a:lnTo>
                    <a:lnTo>
                      <a:pt x="1374549" y="458302"/>
                    </a:lnTo>
                    <a:cubicBezTo>
                      <a:pt x="1394693" y="441989"/>
                      <a:pt x="1447624" y="509950"/>
                      <a:pt x="1475482" y="527430"/>
                    </a:cubicBezTo>
                    <a:cubicBezTo>
                      <a:pt x="1503340" y="544910"/>
                      <a:pt x="1521851" y="556833"/>
                      <a:pt x="1541695" y="563183"/>
                    </a:cubicBezTo>
                    <a:cubicBezTo>
                      <a:pt x="1566301" y="569533"/>
                      <a:pt x="1620982" y="632679"/>
                      <a:pt x="1645588" y="639029"/>
                    </a:cubicBezTo>
                    <a:cubicBezTo>
                      <a:pt x="1670194" y="643395"/>
                      <a:pt x="1684079" y="664542"/>
                      <a:pt x="1708922" y="671940"/>
                    </a:cubicBezTo>
                    <a:cubicBezTo>
                      <a:pt x="1733765" y="679338"/>
                      <a:pt x="1766071" y="686990"/>
                      <a:pt x="1794646" y="683418"/>
                    </a:cubicBezTo>
                    <a:lnTo>
                      <a:pt x="1880371" y="673893"/>
                    </a:lnTo>
                    <a:cubicBezTo>
                      <a:pt x="1914920" y="668693"/>
                      <a:pt x="1965720" y="660276"/>
                      <a:pt x="2001939" y="652215"/>
                    </a:cubicBezTo>
                    <a:cubicBezTo>
                      <a:pt x="2038158" y="644154"/>
                      <a:pt x="2067857" y="637761"/>
                      <a:pt x="2097684" y="625525"/>
                    </a:cubicBezTo>
                    <a:cubicBezTo>
                      <a:pt x="2127929" y="614959"/>
                      <a:pt x="2149864" y="594394"/>
                      <a:pt x="2180903" y="578798"/>
                    </a:cubicBezTo>
                    <a:cubicBezTo>
                      <a:pt x="2211942" y="563202"/>
                      <a:pt x="2254796" y="541615"/>
                      <a:pt x="2283917" y="531946"/>
                    </a:cubicBezTo>
                    <a:cubicBezTo>
                      <a:pt x="2313038" y="522277"/>
                      <a:pt x="2312835" y="522313"/>
                      <a:pt x="2355631" y="520782"/>
                    </a:cubicBezTo>
                    <a:cubicBezTo>
                      <a:pt x="2398427" y="519251"/>
                      <a:pt x="2501633" y="523834"/>
                      <a:pt x="2540692" y="522762"/>
                    </a:cubicBezTo>
                    <a:cubicBezTo>
                      <a:pt x="2579751" y="521690"/>
                      <a:pt x="2565497" y="520514"/>
                      <a:pt x="2589984" y="514350"/>
                    </a:cubicBezTo>
                    <a:cubicBezTo>
                      <a:pt x="2614471" y="508186"/>
                      <a:pt x="2661024" y="493398"/>
                      <a:pt x="2687615" y="485775"/>
                    </a:cubicBezTo>
                    <a:cubicBezTo>
                      <a:pt x="2714206" y="478152"/>
                      <a:pt x="2729684" y="474796"/>
                      <a:pt x="2749528" y="468611"/>
                    </a:cubicBezTo>
                    <a:lnTo>
                      <a:pt x="2809059" y="450056"/>
                    </a:lnTo>
                    <a:lnTo>
                      <a:pt x="2890021" y="407193"/>
                    </a:lnTo>
                    <a:lnTo>
                      <a:pt x="2951934" y="371475"/>
                    </a:lnTo>
                    <a:cubicBezTo>
                      <a:pt x="2976937" y="358775"/>
                      <a:pt x="3009193" y="346089"/>
                      <a:pt x="3035278" y="323849"/>
                    </a:cubicBezTo>
                    <a:cubicBezTo>
                      <a:pt x="3061363" y="301609"/>
                      <a:pt x="3081559" y="268009"/>
                      <a:pt x="3108442" y="238036"/>
                    </a:cubicBezTo>
                    <a:cubicBezTo>
                      <a:pt x="3135325" y="208063"/>
                      <a:pt x="3165930" y="168706"/>
                      <a:pt x="3196578" y="144011"/>
                    </a:cubicBezTo>
                    <a:cubicBezTo>
                      <a:pt x="3227226" y="119316"/>
                      <a:pt x="3265634" y="103945"/>
                      <a:pt x="3292329" y="89865"/>
                    </a:cubicBezTo>
                    <a:cubicBezTo>
                      <a:pt x="3319024" y="75785"/>
                      <a:pt x="3340852" y="69349"/>
                      <a:pt x="3356747" y="59531"/>
                    </a:cubicBezTo>
                    <a:cubicBezTo>
                      <a:pt x="3372642" y="49713"/>
                      <a:pt x="3377385" y="40878"/>
                      <a:pt x="3387703" y="30956"/>
                    </a:cubicBezTo>
                    <a:cubicBezTo>
                      <a:pt x="3398021" y="21034"/>
                      <a:pt x="3406752" y="15081"/>
                      <a:pt x="3418658" y="0"/>
                    </a:cubicBezTo>
                    <a:lnTo>
                      <a:pt x="3440090" y="61911"/>
                    </a:lnTo>
                    <a:lnTo>
                      <a:pt x="3387703" y="109537"/>
                    </a:lnTo>
                    <a:cubicBezTo>
                      <a:pt x="3367859" y="123031"/>
                      <a:pt x="3346073" y="127856"/>
                      <a:pt x="3321028" y="142875"/>
                    </a:cubicBezTo>
                    <a:cubicBezTo>
                      <a:pt x="3295983" y="157894"/>
                      <a:pt x="3256485" y="182188"/>
                      <a:pt x="3237435" y="199651"/>
                    </a:cubicBezTo>
                    <a:lnTo>
                      <a:pt x="3185297" y="259556"/>
                    </a:lnTo>
                    <a:cubicBezTo>
                      <a:pt x="3164263" y="280193"/>
                      <a:pt x="3142037" y="309562"/>
                      <a:pt x="3116240" y="330993"/>
                    </a:cubicBezTo>
                    <a:cubicBezTo>
                      <a:pt x="3090443" y="352424"/>
                      <a:pt x="3063059" y="369093"/>
                      <a:pt x="3030515" y="388143"/>
                    </a:cubicBezTo>
                    <a:lnTo>
                      <a:pt x="2920978" y="452437"/>
                    </a:lnTo>
                    <a:lnTo>
                      <a:pt x="2820965" y="495300"/>
                    </a:lnTo>
                    <a:cubicBezTo>
                      <a:pt x="2792390" y="509191"/>
                      <a:pt x="2778500" y="518318"/>
                      <a:pt x="2749528" y="528637"/>
                    </a:cubicBezTo>
                    <a:cubicBezTo>
                      <a:pt x="2720556" y="538956"/>
                      <a:pt x="2685234" y="548481"/>
                      <a:pt x="2647134" y="557212"/>
                    </a:cubicBezTo>
                    <a:lnTo>
                      <a:pt x="2525691" y="578148"/>
                    </a:lnTo>
                    <a:cubicBezTo>
                      <a:pt x="2485210" y="585127"/>
                      <a:pt x="2442295" y="571901"/>
                      <a:pt x="2400350" y="576292"/>
                    </a:cubicBezTo>
                    <a:cubicBezTo>
                      <a:pt x="2358405" y="580683"/>
                      <a:pt x="2317423" y="586244"/>
                      <a:pt x="2274019" y="604495"/>
                    </a:cubicBezTo>
                    <a:lnTo>
                      <a:pt x="2139928" y="685800"/>
                    </a:lnTo>
                    <a:lnTo>
                      <a:pt x="2023246" y="704850"/>
                    </a:lnTo>
                    <a:lnTo>
                      <a:pt x="1875609" y="728661"/>
                    </a:lnTo>
                    <a:cubicBezTo>
                      <a:pt x="1830762" y="734217"/>
                      <a:pt x="1792265" y="737790"/>
                      <a:pt x="1754165" y="738187"/>
                    </a:cubicBezTo>
                    <a:cubicBezTo>
                      <a:pt x="1716065" y="738584"/>
                      <a:pt x="1682728" y="733424"/>
                      <a:pt x="1647009" y="731043"/>
                    </a:cubicBezTo>
                    <a:lnTo>
                      <a:pt x="1560596" y="663870"/>
                    </a:lnTo>
                    <a:cubicBezTo>
                      <a:pt x="1543927" y="657123"/>
                      <a:pt x="1515389" y="639800"/>
                      <a:pt x="1488123" y="621899"/>
                    </a:cubicBezTo>
                    <a:cubicBezTo>
                      <a:pt x="1460857" y="603998"/>
                      <a:pt x="1410783" y="550909"/>
                      <a:pt x="1397000" y="556465"/>
                    </a:cubicBezTo>
                    <a:lnTo>
                      <a:pt x="1315554" y="579815"/>
                    </a:lnTo>
                    <a:lnTo>
                      <a:pt x="1162961" y="655590"/>
                    </a:lnTo>
                    <a:cubicBezTo>
                      <a:pt x="1138355" y="677418"/>
                      <a:pt x="1082161" y="679508"/>
                      <a:pt x="1010865" y="700763"/>
                    </a:cubicBezTo>
                    <a:cubicBezTo>
                      <a:pt x="939569" y="722018"/>
                      <a:pt x="762202" y="771570"/>
                      <a:pt x="735183" y="783121"/>
                    </a:cubicBezTo>
                    <a:lnTo>
                      <a:pt x="0" y="917065"/>
                    </a:lnTo>
                    <a:lnTo>
                      <a:pt x="13339" y="847618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42" name="Freeform 40">
                <a:extLst>
                  <a:ext uri="{FF2B5EF4-FFF2-40B4-BE49-F238E27FC236}">
                    <a16:creationId xmlns:a16="http://schemas.microsoft.com/office/drawing/2014/main" id="{D8FD6593-9C60-4DED-8168-E514321856E8}"/>
                  </a:ext>
                </a:extLst>
              </p:cNvPr>
              <p:cNvSpPr/>
              <p:nvPr/>
            </p:nvSpPr>
            <p:spPr bwMode="auto">
              <a:xfrm>
                <a:off x="5515619" y="5378993"/>
                <a:ext cx="1828265" cy="471851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175645 w 2430329"/>
                  <a:gd name="connsiteY2" fmla="*/ 57848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53171 w 2430329"/>
                  <a:gd name="connsiteY1" fmla="*/ 650856 h 843086"/>
                  <a:gd name="connsiteX2" fmla="*/ 175645 w 2430329"/>
                  <a:gd name="connsiteY2" fmla="*/ 57848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527208"/>
                  <a:gd name="connsiteY0" fmla="*/ 663617 h 843086"/>
                  <a:gd name="connsiteX1" fmla="*/ 150050 w 2527208"/>
                  <a:gd name="connsiteY1" fmla="*/ 650856 h 843086"/>
                  <a:gd name="connsiteX2" fmla="*/ 272524 w 2527208"/>
                  <a:gd name="connsiteY2" fmla="*/ 578486 h 843086"/>
                  <a:gd name="connsiteX3" fmla="*/ 356399 w 2527208"/>
                  <a:gd name="connsiteY3" fmla="*/ 556616 h 843086"/>
                  <a:gd name="connsiteX4" fmla="*/ 432171 w 2527208"/>
                  <a:gd name="connsiteY4" fmla="*/ 524703 h 843086"/>
                  <a:gd name="connsiteX5" fmla="*/ 493620 w 2527208"/>
                  <a:gd name="connsiteY5" fmla="*/ 528533 h 843086"/>
                  <a:gd name="connsiteX6" fmla="*/ 575044 w 2527208"/>
                  <a:gd name="connsiteY6" fmla="*/ 574269 h 843086"/>
                  <a:gd name="connsiteX7" fmla="*/ 672215 w 2527208"/>
                  <a:gd name="connsiteY7" fmla="*/ 632430 h 843086"/>
                  <a:gd name="connsiteX8" fmla="*/ 769845 w 2527208"/>
                  <a:gd name="connsiteY8" fmla="*/ 673894 h 843086"/>
                  <a:gd name="connsiteX9" fmla="*/ 855570 w 2527208"/>
                  <a:gd name="connsiteY9" fmla="*/ 678656 h 843086"/>
                  <a:gd name="connsiteX10" fmla="*/ 948439 w 2527208"/>
                  <a:gd name="connsiteY10" fmla="*/ 664369 h 843086"/>
                  <a:gd name="connsiteX11" fmla="*/ 1086551 w 2527208"/>
                  <a:gd name="connsiteY11" fmla="*/ 642938 h 843086"/>
                  <a:gd name="connsiteX12" fmla="*/ 1234560 w 2527208"/>
                  <a:gd name="connsiteY12" fmla="*/ 606475 h 843086"/>
                  <a:gd name="connsiteX13" fmla="*/ 1362897 w 2527208"/>
                  <a:gd name="connsiteY13" fmla="*/ 530431 h 843086"/>
                  <a:gd name="connsiteX14" fmla="*/ 1483850 w 2527208"/>
                  <a:gd name="connsiteY14" fmla="*/ 517381 h 843086"/>
                  <a:gd name="connsiteX15" fmla="*/ 1617570 w 2527208"/>
                  <a:gd name="connsiteY15" fmla="*/ 516731 h 843086"/>
                  <a:gd name="connsiteX16" fmla="*/ 1760445 w 2527208"/>
                  <a:gd name="connsiteY16" fmla="*/ 476250 h 843086"/>
                  <a:gd name="connsiteX17" fmla="*/ 1846170 w 2527208"/>
                  <a:gd name="connsiteY17" fmla="*/ 457200 h 843086"/>
                  <a:gd name="connsiteX18" fmla="*/ 1967614 w 2527208"/>
                  <a:gd name="connsiteY18" fmla="*/ 402431 h 843086"/>
                  <a:gd name="connsiteX19" fmla="*/ 2072389 w 2527208"/>
                  <a:gd name="connsiteY19" fmla="*/ 342900 h 843086"/>
                  <a:gd name="connsiteX20" fmla="*/ 2189070 w 2527208"/>
                  <a:gd name="connsiteY20" fmla="*/ 269081 h 843086"/>
                  <a:gd name="connsiteX21" fmla="*/ 2243839 w 2527208"/>
                  <a:gd name="connsiteY21" fmla="*/ 214313 h 843086"/>
                  <a:gd name="connsiteX22" fmla="*/ 2310514 w 2527208"/>
                  <a:gd name="connsiteY22" fmla="*/ 135239 h 843086"/>
                  <a:gd name="connsiteX23" fmla="*/ 2384581 w 2527208"/>
                  <a:gd name="connsiteY23" fmla="*/ 85356 h 843086"/>
                  <a:gd name="connsiteX24" fmla="*/ 2451008 w 2527208"/>
                  <a:gd name="connsiteY24" fmla="*/ 45244 h 843086"/>
                  <a:gd name="connsiteX25" fmla="*/ 2512921 w 2527208"/>
                  <a:gd name="connsiteY25" fmla="*/ 0 h 843086"/>
                  <a:gd name="connsiteX26" fmla="*/ 2527208 w 2527208"/>
                  <a:gd name="connsiteY26" fmla="*/ 42863 h 843086"/>
                  <a:gd name="connsiteX27" fmla="*/ 2449493 w 2527208"/>
                  <a:gd name="connsiteY27" fmla="*/ 114177 h 843086"/>
                  <a:gd name="connsiteX28" fmla="*/ 2362901 w 2527208"/>
                  <a:gd name="connsiteY28" fmla="*/ 171450 h 843086"/>
                  <a:gd name="connsiteX29" fmla="*/ 2298360 w 2527208"/>
                  <a:gd name="connsiteY29" fmla="*/ 245640 h 843086"/>
                  <a:gd name="connsiteX30" fmla="*/ 2174783 w 2527208"/>
                  <a:gd name="connsiteY30" fmla="*/ 338138 h 843086"/>
                  <a:gd name="connsiteX31" fmla="*/ 2067626 w 2527208"/>
                  <a:gd name="connsiteY31" fmla="*/ 404813 h 843086"/>
                  <a:gd name="connsiteX32" fmla="*/ 1946183 w 2527208"/>
                  <a:gd name="connsiteY32" fmla="*/ 476250 h 843086"/>
                  <a:gd name="connsiteX33" fmla="*/ 1834264 w 2527208"/>
                  <a:gd name="connsiteY33" fmla="*/ 523875 h 843086"/>
                  <a:gd name="connsiteX34" fmla="*/ 1665195 w 2527208"/>
                  <a:gd name="connsiteY34" fmla="*/ 557213 h 843086"/>
                  <a:gd name="connsiteX35" fmla="*/ 1555905 w 2527208"/>
                  <a:gd name="connsiteY35" fmla="*/ 568134 h 843086"/>
                  <a:gd name="connsiteX36" fmla="*/ 1487119 w 2527208"/>
                  <a:gd name="connsiteY36" fmla="*/ 577924 h 843086"/>
                  <a:gd name="connsiteX37" fmla="*/ 1403381 w 2527208"/>
                  <a:gd name="connsiteY37" fmla="*/ 590951 h 843086"/>
                  <a:gd name="connsiteX38" fmla="*/ 1270156 w 2527208"/>
                  <a:gd name="connsiteY38" fmla="*/ 661617 h 843086"/>
                  <a:gd name="connsiteX39" fmla="*/ 1107983 w 2527208"/>
                  <a:gd name="connsiteY39" fmla="*/ 692944 h 843086"/>
                  <a:gd name="connsiteX40" fmla="*/ 898433 w 2527208"/>
                  <a:gd name="connsiteY40" fmla="*/ 728663 h 843086"/>
                  <a:gd name="connsiteX41" fmla="*/ 786514 w 2527208"/>
                  <a:gd name="connsiteY41" fmla="*/ 726281 h 843086"/>
                  <a:gd name="connsiteX42" fmla="*/ 648401 w 2527208"/>
                  <a:gd name="connsiteY42" fmla="*/ 702469 h 843086"/>
                  <a:gd name="connsiteX43" fmla="*/ 541245 w 2527208"/>
                  <a:gd name="connsiteY43" fmla="*/ 673894 h 843086"/>
                  <a:gd name="connsiteX44" fmla="*/ 469808 w 2527208"/>
                  <a:gd name="connsiteY44" fmla="*/ 652463 h 843086"/>
                  <a:gd name="connsiteX45" fmla="*/ 415039 w 2527208"/>
                  <a:gd name="connsiteY45" fmla="*/ 690563 h 843086"/>
                  <a:gd name="connsiteX46" fmla="*/ 341220 w 2527208"/>
                  <a:gd name="connsiteY46" fmla="*/ 742950 h 843086"/>
                  <a:gd name="connsiteX47" fmla="*/ 286452 w 2527208"/>
                  <a:gd name="connsiteY47" fmla="*/ 802481 h 843086"/>
                  <a:gd name="connsiteX48" fmla="*/ 195870 w 2527208"/>
                  <a:gd name="connsiteY48" fmla="*/ 843086 h 843086"/>
                  <a:gd name="connsiteX49" fmla="*/ 0 w 2527208"/>
                  <a:gd name="connsiteY49" fmla="*/ 663617 h 843086"/>
                  <a:gd name="connsiteX0" fmla="*/ 913229 w 3440437"/>
                  <a:gd name="connsiteY0" fmla="*/ 663617 h 883153"/>
                  <a:gd name="connsiteX1" fmla="*/ 1063279 w 3440437"/>
                  <a:gd name="connsiteY1" fmla="*/ 650856 h 883153"/>
                  <a:gd name="connsiteX2" fmla="*/ 1185753 w 3440437"/>
                  <a:gd name="connsiteY2" fmla="*/ 578486 h 883153"/>
                  <a:gd name="connsiteX3" fmla="*/ 1269628 w 3440437"/>
                  <a:gd name="connsiteY3" fmla="*/ 556616 h 883153"/>
                  <a:gd name="connsiteX4" fmla="*/ 1345400 w 3440437"/>
                  <a:gd name="connsiteY4" fmla="*/ 524703 h 883153"/>
                  <a:gd name="connsiteX5" fmla="*/ 1406849 w 3440437"/>
                  <a:gd name="connsiteY5" fmla="*/ 528533 h 883153"/>
                  <a:gd name="connsiteX6" fmla="*/ 1488273 w 3440437"/>
                  <a:gd name="connsiteY6" fmla="*/ 574269 h 883153"/>
                  <a:gd name="connsiteX7" fmla="*/ 1585444 w 3440437"/>
                  <a:gd name="connsiteY7" fmla="*/ 632430 h 883153"/>
                  <a:gd name="connsiteX8" fmla="*/ 1683074 w 3440437"/>
                  <a:gd name="connsiteY8" fmla="*/ 673894 h 883153"/>
                  <a:gd name="connsiteX9" fmla="*/ 1768799 w 3440437"/>
                  <a:gd name="connsiteY9" fmla="*/ 678656 h 883153"/>
                  <a:gd name="connsiteX10" fmla="*/ 1861668 w 3440437"/>
                  <a:gd name="connsiteY10" fmla="*/ 664369 h 883153"/>
                  <a:gd name="connsiteX11" fmla="*/ 1999780 w 3440437"/>
                  <a:gd name="connsiteY11" fmla="*/ 642938 h 883153"/>
                  <a:gd name="connsiteX12" fmla="*/ 2147789 w 3440437"/>
                  <a:gd name="connsiteY12" fmla="*/ 606475 h 883153"/>
                  <a:gd name="connsiteX13" fmla="*/ 2276126 w 3440437"/>
                  <a:gd name="connsiteY13" fmla="*/ 530431 h 883153"/>
                  <a:gd name="connsiteX14" fmla="*/ 2397079 w 3440437"/>
                  <a:gd name="connsiteY14" fmla="*/ 517381 h 883153"/>
                  <a:gd name="connsiteX15" fmla="*/ 2530799 w 3440437"/>
                  <a:gd name="connsiteY15" fmla="*/ 516731 h 883153"/>
                  <a:gd name="connsiteX16" fmla="*/ 2673674 w 3440437"/>
                  <a:gd name="connsiteY16" fmla="*/ 476250 h 883153"/>
                  <a:gd name="connsiteX17" fmla="*/ 2759399 w 3440437"/>
                  <a:gd name="connsiteY17" fmla="*/ 457200 h 883153"/>
                  <a:gd name="connsiteX18" fmla="*/ 2880843 w 3440437"/>
                  <a:gd name="connsiteY18" fmla="*/ 402431 h 883153"/>
                  <a:gd name="connsiteX19" fmla="*/ 2985618 w 3440437"/>
                  <a:gd name="connsiteY19" fmla="*/ 342900 h 883153"/>
                  <a:gd name="connsiteX20" fmla="*/ 3102299 w 3440437"/>
                  <a:gd name="connsiteY20" fmla="*/ 269081 h 883153"/>
                  <a:gd name="connsiteX21" fmla="*/ 3157068 w 3440437"/>
                  <a:gd name="connsiteY21" fmla="*/ 214313 h 883153"/>
                  <a:gd name="connsiteX22" fmla="*/ 3223743 w 3440437"/>
                  <a:gd name="connsiteY22" fmla="*/ 135239 h 883153"/>
                  <a:gd name="connsiteX23" fmla="*/ 3297810 w 3440437"/>
                  <a:gd name="connsiteY23" fmla="*/ 85356 h 883153"/>
                  <a:gd name="connsiteX24" fmla="*/ 3364237 w 3440437"/>
                  <a:gd name="connsiteY24" fmla="*/ 45244 h 883153"/>
                  <a:gd name="connsiteX25" fmla="*/ 3426150 w 3440437"/>
                  <a:gd name="connsiteY25" fmla="*/ 0 h 883153"/>
                  <a:gd name="connsiteX26" fmla="*/ 3440437 w 3440437"/>
                  <a:gd name="connsiteY26" fmla="*/ 42863 h 883153"/>
                  <a:gd name="connsiteX27" fmla="*/ 3362722 w 3440437"/>
                  <a:gd name="connsiteY27" fmla="*/ 114177 h 883153"/>
                  <a:gd name="connsiteX28" fmla="*/ 3276130 w 3440437"/>
                  <a:gd name="connsiteY28" fmla="*/ 171450 h 883153"/>
                  <a:gd name="connsiteX29" fmla="*/ 3211589 w 3440437"/>
                  <a:gd name="connsiteY29" fmla="*/ 245640 h 883153"/>
                  <a:gd name="connsiteX30" fmla="*/ 3088012 w 3440437"/>
                  <a:gd name="connsiteY30" fmla="*/ 338138 h 883153"/>
                  <a:gd name="connsiteX31" fmla="*/ 2980855 w 3440437"/>
                  <a:gd name="connsiteY31" fmla="*/ 404813 h 883153"/>
                  <a:gd name="connsiteX32" fmla="*/ 2859412 w 3440437"/>
                  <a:gd name="connsiteY32" fmla="*/ 476250 h 883153"/>
                  <a:gd name="connsiteX33" fmla="*/ 2747493 w 3440437"/>
                  <a:gd name="connsiteY33" fmla="*/ 523875 h 883153"/>
                  <a:gd name="connsiteX34" fmla="*/ 2578424 w 3440437"/>
                  <a:gd name="connsiteY34" fmla="*/ 557213 h 883153"/>
                  <a:gd name="connsiteX35" fmla="*/ 2469134 w 3440437"/>
                  <a:gd name="connsiteY35" fmla="*/ 568134 h 883153"/>
                  <a:gd name="connsiteX36" fmla="*/ 2400348 w 3440437"/>
                  <a:gd name="connsiteY36" fmla="*/ 577924 h 883153"/>
                  <a:gd name="connsiteX37" fmla="*/ 2316610 w 3440437"/>
                  <a:gd name="connsiteY37" fmla="*/ 590951 h 883153"/>
                  <a:gd name="connsiteX38" fmla="*/ 2183385 w 3440437"/>
                  <a:gd name="connsiteY38" fmla="*/ 661617 h 883153"/>
                  <a:gd name="connsiteX39" fmla="*/ 2021212 w 3440437"/>
                  <a:gd name="connsiteY39" fmla="*/ 692944 h 883153"/>
                  <a:gd name="connsiteX40" fmla="*/ 1811662 w 3440437"/>
                  <a:gd name="connsiteY40" fmla="*/ 728663 h 883153"/>
                  <a:gd name="connsiteX41" fmla="*/ 1699743 w 3440437"/>
                  <a:gd name="connsiteY41" fmla="*/ 726281 h 883153"/>
                  <a:gd name="connsiteX42" fmla="*/ 1561630 w 3440437"/>
                  <a:gd name="connsiteY42" fmla="*/ 702469 h 883153"/>
                  <a:gd name="connsiteX43" fmla="*/ 1454474 w 3440437"/>
                  <a:gd name="connsiteY43" fmla="*/ 673894 h 883153"/>
                  <a:gd name="connsiteX44" fmla="*/ 1383037 w 3440437"/>
                  <a:gd name="connsiteY44" fmla="*/ 652463 h 883153"/>
                  <a:gd name="connsiteX45" fmla="*/ 1328268 w 3440437"/>
                  <a:gd name="connsiteY45" fmla="*/ 690563 h 883153"/>
                  <a:gd name="connsiteX46" fmla="*/ 1254449 w 3440437"/>
                  <a:gd name="connsiteY46" fmla="*/ 742950 h 883153"/>
                  <a:gd name="connsiteX47" fmla="*/ 1199681 w 3440437"/>
                  <a:gd name="connsiteY47" fmla="*/ 802481 h 883153"/>
                  <a:gd name="connsiteX48" fmla="*/ 0 w 3440437"/>
                  <a:gd name="connsiteY48" fmla="*/ 883153 h 883153"/>
                  <a:gd name="connsiteX49" fmla="*/ 913229 w 3440437"/>
                  <a:gd name="connsiteY49" fmla="*/ 663617 h 883153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1331224 w 3443393"/>
                  <a:gd name="connsiteY45" fmla="*/ 690563 h 946056"/>
                  <a:gd name="connsiteX46" fmla="*/ 1257405 w 3443393"/>
                  <a:gd name="connsiteY46" fmla="*/ 742950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1331224 w 3443393"/>
                  <a:gd name="connsiteY45" fmla="*/ 69056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950390 w 3443393"/>
                  <a:gd name="connsiteY45" fmla="*/ 72395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950390 w 3443393"/>
                  <a:gd name="connsiteY45" fmla="*/ 72395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2219 w 3443393"/>
                  <a:gd name="connsiteY45" fmla="*/ 650917 h 946056"/>
                  <a:gd name="connsiteX46" fmla="*/ 950390 w 3443393"/>
                  <a:gd name="connsiteY46" fmla="*/ 723953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950390 w 3443393"/>
                  <a:gd name="connsiteY46" fmla="*/ 723953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896940 w 3443393"/>
                  <a:gd name="connsiteY46" fmla="*/ 730630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88570 w 3443393"/>
                  <a:gd name="connsiteY46" fmla="*/ 694323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88570 w 3443393"/>
                  <a:gd name="connsiteY46" fmla="*/ 694323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69243 w 3443393"/>
                  <a:gd name="connsiteY3" fmla="*/ 536581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2895 w 3443393"/>
                  <a:gd name="connsiteY1" fmla="*/ 630822 h 946056"/>
                  <a:gd name="connsiteX2" fmla="*/ 1188709 w 3443393"/>
                  <a:gd name="connsiteY2" fmla="*/ 578486 h 946056"/>
                  <a:gd name="connsiteX3" fmla="*/ 1269243 w 3443393"/>
                  <a:gd name="connsiteY3" fmla="*/ 536581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23251 w 3450459"/>
                  <a:gd name="connsiteY0" fmla="*/ 663617 h 946056"/>
                  <a:gd name="connsiteX1" fmla="*/ 1069961 w 3450459"/>
                  <a:gd name="connsiteY1" fmla="*/ 630822 h 946056"/>
                  <a:gd name="connsiteX2" fmla="*/ 1195775 w 3450459"/>
                  <a:gd name="connsiteY2" fmla="*/ 578486 h 946056"/>
                  <a:gd name="connsiteX3" fmla="*/ 1276309 w 3450459"/>
                  <a:gd name="connsiteY3" fmla="*/ 536581 h 946056"/>
                  <a:gd name="connsiteX4" fmla="*/ 1355422 w 3450459"/>
                  <a:gd name="connsiteY4" fmla="*/ 524703 h 946056"/>
                  <a:gd name="connsiteX5" fmla="*/ 1416871 w 3450459"/>
                  <a:gd name="connsiteY5" fmla="*/ 528533 h 946056"/>
                  <a:gd name="connsiteX6" fmla="*/ 1498295 w 3450459"/>
                  <a:gd name="connsiteY6" fmla="*/ 574269 h 946056"/>
                  <a:gd name="connsiteX7" fmla="*/ 1595466 w 3450459"/>
                  <a:gd name="connsiteY7" fmla="*/ 632430 h 946056"/>
                  <a:gd name="connsiteX8" fmla="*/ 1693096 w 3450459"/>
                  <a:gd name="connsiteY8" fmla="*/ 673894 h 946056"/>
                  <a:gd name="connsiteX9" fmla="*/ 1778821 w 3450459"/>
                  <a:gd name="connsiteY9" fmla="*/ 678656 h 946056"/>
                  <a:gd name="connsiteX10" fmla="*/ 1871690 w 3450459"/>
                  <a:gd name="connsiteY10" fmla="*/ 664369 h 946056"/>
                  <a:gd name="connsiteX11" fmla="*/ 2009802 w 3450459"/>
                  <a:gd name="connsiteY11" fmla="*/ 642938 h 946056"/>
                  <a:gd name="connsiteX12" fmla="*/ 2157811 w 3450459"/>
                  <a:gd name="connsiteY12" fmla="*/ 606475 h 946056"/>
                  <a:gd name="connsiteX13" fmla="*/ 2286148 w 3450459"/>
                  <a:gd name="connsiteY13" fmla="*/ 530431 h 946056"/>
                  <a:gd name="connsiteX14" fmla="*/ 2407101 w 3450459"/>
                  <a:gd name="connsiteY14" fmla="*/ 517381 h 946056"/>
                  <a:gd name="connsiteX15" fmla="*/ 2540821 w 3450459"/>
                  <a:gd name="connsiteY15" fmla="*/ 516731 h 946056"/>
                  <a:gd name="connsiteX16" fmla="*/ 2683696 w 3450459"/>
                  <a:gd name="connsiteY16" fmla="*/ 476250 h 946056"/>
                  <a:gd name="connsiteX17" fmla="*/ 2769421 w 3450459"/>
                  <a:gd name="connsiteY17" fmla="*/ 457200 h 946056"/>
                  <a:gd name="connsiteX18" fmla="*/ 2890865 w 3450459"/>
                  <a:gd name="connsiteY18" fmla="*/ 402431 h 946056"/>
                  <a:gd name="connsiteX19" fmla="*/ 2995640 w 3450459"/>
                  <a:gd name="connsiteY19" fmla="*/ 342900 h 946056"/>
                  <a:gd name="connsiteX20" fmla="*/ 3112321 w 3450459"/>
                  <a:gd name="connsiteY20" fmla="*/ 269081 h 946056"/>
                  <a:gd name="connsiteX21" fmla="*/ 3167090 w 3450459"/>
                  <a:gd name="connsiteY21" fmla="*/ 214313 h 946056"/>
                  <a:gd name="connsiteX22" fmla="*/ 3233765 w 3450459"/>
                  <a:gd name="connsiteY22" fmla="*/ 135239 h 946056"/>
                  <a:gd name="connsiteX23" fmla="*/ 3307832 w 3450459"/>
                  <a:gd name="connsiteY23" fmla="*/ 85356 h 946056"/>
                  <a:gd name="connsiteX24" fmla="*/ 3374259 w 3450459"/>
                  <a:gd name="connsiteY24" fmla="*/ 45244 h 946056"/>
                  <a:gd name="connsiteX25" fmla="*/ 3436172 w 3450459"/>
                  <a:gd name="connsiteY25" fmla="*/ 0 h 946056"/>
                  <a:gd name="connsiteX26" fmla="*/ 3450459 w 3450459"/>
                  <a:gd name="connsiteY26" fmla="*/ 42863 h 946056"/>
                  <a:gd name="connsiteX27" fmla="*/ 3372744 w 3450459"/>
                  <a:gd name="connsiteY27" fmla="*/ 114177 h 946056"/>
                  <a:gd name="connsiteX28" fmla="*/ 3286152 w 3450459"/>
                  <a:gd name="connsiteY28" fmla="*/ 171450 h 946056"/>
                  <a:gd name="connsiteX29" fmla="*/ 3221611 w 3450459"/>
                  <a:gd name="connsiteY29" fmla="*/ 245640 h 946056"/>
                  <a:gd name="connsiteX30" fmla="*/ 3098034 w 3450459"/>
                  <a:gd name="connsiteY30" fmla="*/ 338138 h 946056"/>
                  <a:gd name="connsiteX31" fmla="*/ 2990877 w 3450459"/>
                  <a:gd name="connsiteY31" fmla="*/ 404813 h 946056"/>
                  <a:gd name="connsiteX32" fmla="*/ 2869434 w 3450459"/>
                  <a:gd name="connsiteY32" fmla="*/ 476250 h 946056"/>
                  <a:gd name="connsiteX33" fmla="*/ 2757515 w 3450459"/>
                  <a:gd name="connsiteY33" fmla="*/ 523875 h 946056"/>
                  <a:gd name="connsiteX34" fmla="*/ 2588446 w 3450459"/>
                  <a:gd name="connsiteY34" fmla="*/ 557213 h 946056"/>
                  <a:gd name="connsiteX35" fmla="*/ 2479156 w 3450459"/>
                  <a:gd name="connsiteY35" fmla="*/ 568134 h 946056"/>
                  <a:gd name="connsiteX36" fmla="*/ 2410370 w 3450459"/>
                  <a:gd name="connsiteY36" fmla="*/ 577924 h 946056"/>
                  <a:gd name="connsiteX37" fmla="*/ 2326632 w 3450459"/>
                  <a:gd name="connsiteY37" fmla="*/ 590951 h 946056"/>
                  <a:gd name="connsiteX38" fmla="*/ 2193407 w 3450459"/>
                  <a:gd name="connsiteY38" fmla="*/ 661617 h 946056"/>
                  <a:gd name="connsiteX39" fmla="*/ 2031234 w 3450459"/>
                  <a:gd name="connsiteY39" fmla="*/ 692944 h 946056"/>
                  <a:gd name="connsiteX40" fmla="*/ 1821684 w 3450459"/>
                  <a:gd name="connsiteY40" fmla="*/ 728663 h 946056"/>
                  <a:gd name="connsiteX41" fmla="*/ 1709765 w 3450459"/>
                  <a:gd name="connsiteY41" fmla="*/ 726281 h 946056"/>
                  <a:gd name="connsiteX42" fmla="*/ 1571652 w 3450459"/>
                  <a:gd name="connsiteY42" fmla="*/ 702469 h 946056"/>
                  <a:gd name="connsiteX43" fmla="*/ 1487879 w 3450459"/>
                  <a:gd name="connsiteY43" fmla="*/ 643844 h 946056"/>
                  <a:gd name="connsiteX44" fmla="*/ 1379696 w 3450459"/>
                  <a:gd name="connsiteY44" fmla="*/ 609056 h 946056"/>
                  <a:gd name="connsiteX45" fmla="*/ 1242627 w 3450459"/>
                  <a:gd name="connsiteY45" fmla="*/ 640900 h 946056"/>
                  <a:gd name="connsiteX46" fmla="*/ 1105659 w 3450459"/>
                  <a:gd name="connsiteY46" fmla="*/ 707679 h 946056"/>
                  <a:gd name="connsiteX47" fmla="*/ 904006 w 3450459"/>
                  <a:gd name="connsiteY47" fmla="*/ 730630 h 946056"/>
                  <a:gd name="connsiteX48" fmla="*/ 673175 w 3450459"/>
                  <a:gd name="connsiteY48" fmla="*/ 786355 h 946056"/>
                  <a:gd name="connsiteX49" fmla="*/ 7066 w 3450459"/>
                  <a:gd name="connsiteY49" fmla="*/ 946056 h 946056"/>
                  <a:gd name="connsiteX50" fmla="*/ 0 w 3450459"/>
                  <a:gd name="connsiteY50" fmla="*/ 839746 h 946056"/>
                  <a:gd name="connsiteX51" fmla="*/ 923251 w 3450459"/>
                  <a:gd name="connsiteY51" fmla="*/ 663617 h 946056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5422 w 3450459"/>
                  <a:gd name="connsiteY4" fmla="*/ 524703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707679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5422 w 3450459"/>
                  <a:gd name="connsiteY4" fmla="*/ 524703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40255 w 3450459"/>
                  <a:gd name="connsiteY5" fmla="*/ 495144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40255 w 3450459"/>
                  <a:gd name="connsiteY5" fmla="*/ 495144 h 895971"/>
                  <a:gd name="connsiteX6" fmla="*/ 1521680 w 3450459"/>
                  <a:gd name="connsiteY6" fmla="*/ 564252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450459" h="895971">
                    <a:moveTo>
                      <a:pt x="923251" y="663617"/>
                    </a:moveTo>
                    <a:lnTo>
                      <a:pt x="1069961" y="630822"/>
                    </a:lnTo>
                    <a:lnTo>
                      <a:pt x="1195775" y="578486"/>
                    </a:lnTo>
                    <a:lnTo>
                      <a:pt x="1276309" y="536581"/>
                    </a:lnTo>
                    <a:cubicBezTo>
                      <a:pt x="1294565" y="524278"/>
                      <a:pt x="1331438" y="484863"/>
                      <a:pt x="1358762" y="477957"/>
                    </a:cubicBezTo>
                    <a:cubicBezTo>
                      <a:pt x="1386086" y="471051"/>
                      <a:pt x="1410886" y="483238"/>
                      <a:pt x="1440255" y="495144"/>
                    </a:cubicBezTo>
                    <a:lnTo>
                      <a:pt x="1521680" y="564252"/>
                    </a:lnTo>
                    <a:lnTo>
                      <a:pt x="1595466" y="632430"/>
                    </a:lnTo>
                    <a:lnTo>
                      <a:pt x="1693096" y="673894"/>
                    </a:lnTo>
                    <a:lnTo>
                      <a:pt x="1778821" y="678656"/>
                    </a:lnTo>
                    <a:lnTo>
                      <a:pt x="1871690" y="664369"/>
                    </a:lnTo>
                    <a:lnTo>
                      <a:pt x="2009802" y="642938"/>
                    </a:lnTo>
                    <a:lnTo>
                      <a:pt x="2157811" y="606475"/>
                    </a:lnTo>
                    <a:cubicBezTo>
                      <a:pt x="2203931" y="582796"/>
                      <a:pt x="2240028" y="554110"/>
                      <a:pt x="2286148" y="530431"/>
                    </a:cubicBezTo>
                    <a:cubicBezTo>
                      <a:pt x="2327696" y="515582"/>
                      <a:pt x="2364656" y="519664"/>
                      <a:pt x="2407101" y="517381"/>
                    </a:cubicBezTo>
                    <a:cubicBezTo>
                      <a:pt x="2449547" y="515098"/>
                      <a:pt x="2494722" y="523586"/>
                      <a:pt x="2540821" y="516731"/>
                    </a:cubicBezTo>
                    <a:cubicBezTo>
                      <a:pt x="2586920" y="509876"/>
                      <a:pt x="2636071" y="489744"/>
                      <a:pt x="2683696" y="476250"/>
                    </a:cubicBezTo>
                    <a:cubicBezTo>
                      <a:pt x="2731321" y="462756"/>
                      <a:pt x="2734893" y="469503"/>
                      <a:pt x="2769421" y="457200"/>
                    </a:cubicBezTo>
                    <a:lnTo>
                      <a:pt x="2890865" y="402431"/>
                    </a:lnTo>
                    <a:cubicBezTo>
                      <a:pt x="2925790" y="382587"/>
                      <a:pt x="2958731" y="365125"/>
                      <a:pt x="2995640" y="342900"/>
                    </a:cubicBezTo>
                    <a:cubicBezTo>
                      <a:pt x="3032549" y="320675"/>
                      <a:pt x="3093271" y="284956"/>
                      <a:pt x="3112321" y="269081"/>
                    </a:cubicBezTo>
                    <a:cubicBezTo>
                      <a:pt x="3131371" y="253206"/>
                      <a:pt x="3148040" y="230188"/>
                      <a:pt x="3167090" y="214313"/>
                    </a:cubicBezTo>
                    <a:lnTo>
                      <a:pt x="3233765" y="135239"/>
                    </a:lnTo>
                    <a:cubicBezTo>
                      <a:pt x="3257222" y="113746"/>
                      <a:pt x="3285690" y="98727"/>
                      <a:pt x="3307832" y="85356"/>
                    </a:cubicBezTo>
                    <a:lnTo>
                      <a:pt x="3374259" y="45244"/>
                    </a:lnTo>
                    <a:lnTo>
                      <a:pt x="3436172" y="0"/>
                    </a:lnTo>
                    <a:lnTo>
                      <a:pt x="3450459" y="42863"/>
                    </a:lnTo>
                    <a:cubicBezTo>
                      <a:pt x="3439888" y="61893"/>
                      <a:pt x="3400129" y="92746"/>
                      <a:pt x="3372744" y="114177"/>
                    </a:cubicBezTo>
                    <a:cubicBezTo>
                      <a:pt x="3345360" y="135608"/>
                      <a:pt x="3311341" y="149540"/>
                      <a:pt x="3286152" y="171450"/>
                    </a:cubicBezTo>
                    <a:cubicBezTo>
                      <a:pt x="3260963" y="193361"/>
                      <a:pt x="3252964" y="217859"/>
                      <a:pt x="3221611" y="245640"/>
                    </a:cubicBezTo>
                    <a:cubicBezTo>
                      <a:pt x="3190258" y="273421"/>
                      <a:pt x="3137325" y="312341"/>
                      <a:pt x="3098034" y="338138"/>
                    </a:cubicBezTo>
                    <a:lnTo>
                      <a:pt x="2990877" y="404813"/>
                    </a:lnTo>
                    <a:lnTo>
                      <a:pt x="2869434" y="476250"/>
                    </a:lnTo>
                    <a:cubicBezTo>
                      <a:pt x="2830540" y="496094"/>
                      <a:pt x="2804346" y="510381"/>
                      <a:pt x="2757515" y="523875"/>
                    </a:cubicBezTo>
                    <a:cubicBezTo>
                      <a:pt x="2710684" y="537369"/>
                      <a:pt x="2634839" y="549837"/>
                      <a:pt x="2588446" y="557213"/>
                    </a:cubicBezTo>
                    <a:cubicBezTo>
                      <a:pt x="2542053" y="564590"/>
                      <a:pt x="2508835" y="564682"/>
                      <a:pt x="2479156" y="568134"/>
                    </a:cubicBezTo>
                    <a:cubicBezTo>
                      <a:pt x="2449477" y="571586"/>
                      <a:pt x="2432464" y="579669"/>
                      <a:pt x="2410370" y="577924"/>
                    </a:cubicBezTo>
                    <a:cubicBezTo>
                      <a:pt x="2381622" y="585606"/>
                      <a:pt x="2362792" y="577002"/>
                      <a:pt x="2326632" y="590951"/>
                    </a:cubicBezTo>
                    <a:cubicBezTo>
                      <a:pt x="2290472" y="604900"/>
                      <a:pt x="2242640" y="644618"/>
                      <a:pt x="2193407" y="661617"/>
                    </a:cubicBezTo>
                    <a:cubicBezTo>
                      <a:pt x="2144174" y="678616"/>
                      <a:pt x="2092353" y="683022"/>
                      <a:pt x="2031234" y="692944"/>
                    </a:cubicBezTo>
                    <a:cubicBezTo>
                      <a:pt x="1973687" y="703660"/>
                      <a:pt x="1875262" y="723107"/>
                      <a:pt x="1821684" y="728663"/>
                    </a:cubicBezTo>
                    <a:cubicBezTo>
                      <a:pt x="1768106" y="734219"/>
                      <a:pt x="1751437" y="730647"/>
                      <a:pt x="1709765" y="726281"/>
                    </a:cubicBezTo>
                    <a:cubicBezTo>
                      <a:pt x="1668093" y="721915"/>
                      <a:pt x="1612530" y="711200"/>
                      <a:pt x="1571652" y="702469"/>
                    </a:cubicBezTo>
                    <a:lnTo>
                      <a:pt x="1487879" y="643844"/>
                    </a:lnTo>
                    <a:cubicBezTo>
                      <a:pt x="1458114" y="635510"/>
                      <a:pt x="1420571" y="609547"/>
                      <a:pt x="1379696" y="609056"/>
                    </a:cubicBezTo>
                    <a:cubicBezTo>
                      <a:pt x="1338821" y="608565"/>
                      <a:pt x="1288857" y="627802"/>
                      <a:pt x="1242627" y="640900"/>
                    </a:cubicBezTo>
                    <a:cubicBezTo>
                      <a:pt x="1196397" y="653998"/>
                      <a:pt x="1162096" y="676028"/>
                      <a:pt x="1105659" y="690983"/>
                    </a:cubicBezTo>
                    <a:cubicBezTo>
                      <a:pt x="1049222" y="705938"/>
                      <a:pt x="976087" y="714735"/>
                      <a:pt x="904006" y="730630"/>
                    </a:cubicBezTo>
                    <a:cubicBezTo>
                      <a:pt x="831925" y="746525"/>
                      <a:pt x="821551" y="758798"/>
                      <a:pt x="673175" y="786355"/>
                    </a:cubicBezTo>
                    <a:cubicBezTo>
                      <a:pt x="524799" y="813912"/>
                      <a:pt x="233556" y="859432"/>
                      <a:pt x="13747" y="895971"/>
                    </a:cubicBezTo>
                    <a:lnTo>
                      <a:pt x="0" y="839746"/>
                    </a:lnTo>
                    <a:lnTo>
                      <a:pt x="923251" y="663617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3" name="Freeform 41">
                <a:extLst>
                  <a:ext uri="{FF2B5EF4-FFF2-40B4-BE49-F238E27FC236}">
                    <a16:creationId xmlns:a16="http://schemas.microsoft.com/office/drawing/2014/main" id="{2FB6EEA3-9E83-470F-A8B2-8CB9370B1E98}"/>
                  </a:ext>
                </a:extLst>
              </p:cNvPr>
              <p:cNvSpPr/>
              <p:nvPr/>
            </p:nvSpPr>
            <p:spPr bwMode="auto">
              <a:xfrm>
                <a:off x="5517336" y="5400094"/>
                <a:ext cx="1836284" cy="472919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57656 w 2340243"/>
                  <a:gd name="connsiteY6" fmla="*/ 588597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104998 w 2340243"/>
                  <a:gd name="connsiteY3" fmla="*/ 598591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32103 w 2340243"/>
                  <a:gd name="connsiteY2" fmla="*/ 626189 h 802729"/>
                  <a:gd name="connsiteX3" fmla="*/ 104998 w 2340243"/>
                  <a:gd name="connsiteY3" fmla="*/ 598591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67981 w 2408224"/>
                  <a:gd name="connsiteY0" fmla="*/ 802606 h 802729"/>
                  <a:gd name="connsiteX1" fmla="*/ 0 w 2408224"/>
                  <a:gd name="connsiteY1" fmla="*/ 676175 h 802729"/>
                  <a:gd name="connsiteX2" fmla="*/ 100084 w 2408224"/>
                  <a:gd name="connsiteY2" fmla="*/ 626189 h 802729"/>
                  <a:gd name="connsiteX3" fmla="*/ 172979 w 2408224"/>
                  <a:gd name="connsiteY3" fmla="*/ 598591 h 802729"/>
                  <a:gd name="connsiteX4" fmla="*/ 256394 w 2408224"/>
                  <a:gd name="connsiteY4" fmla="*/ 580986 h 802729"/>
                  <a:gd name="connsiteX5" fmla="*/ 336965 w 2408224"/>
                  <a:gd name="connsiteY5" fmla="*/ 569547 h 802729"/>
                  <a:gd name="connsiteX6" fmla="*/ 425637 w 2408224"/>
                  <a:gd name="connsiteY6" fmla="*/ 588597 h 802729"/>
                  <a:gd name="connsiteX7" fmla="*/ 484176 w 2408224"/>
                  <a:gd name="connsiteY7" fmla="*/ 637197 h 802729"/>
                  <a:gd name="connsiteX8" fmla="*/ 550850 w 2408224"/>
                  <a:gd name="connsiteY8" fmla="*/ 669132 h 802729"/>
                  <a:gd name="connsiteX9" fmla="*/ 648481 w 2408224"/>
                  <a:gd name="connsiteY9" fmla="*/ 685800 h 802729"/>
                  <a:gd name="connsiteX10" fmla="*/ 738968 w 2408224"/>
                  <a:gd name="connsiteY10" fmla="*/ 688182 h 802729"/>
                  <a:gd name="connsiteX11" fmla="*/ 841362 w 2408224"/>
                  <a:gd name="connsiteY11" fmla="*/ 669132 h 802729"/>
                  <a:gd name="connsiteX12" fmla="*/ 960425 w 2408224"/>
                  <a:gd name="connsiteY12" fmla="*/ 652463 h 802729"/>
                  <a:gd name="connsiteX13" fmla="*/ 1062818 w 2408224"/>
                  <a:gd name="connsiteY13" fmla="*/ 633413 h 802729"/>
                  <a:gd name="connsiteX14" fmla="*/ 1177367 w 2408224"/>
                  <a:gd name="connsiteY14" fmla="*/ 591818 h 802729"/>
                  <a:gd name="connsiteX15" fmla="*/ 1269863 w 2408224"/>
                  <a:gd name="connsiteY15" fmla="*/ 548089 h 802729"/>
                  <a:gd name="connsiteX16" fmla="*/ 1377917 w 2408224"/>
                  <a:gd name="connsiteY16" fmla="*/ 530153 h 802729"/>
                  <a:gd name="connsiteX17" fmla="*/ 1489062 w 2408224"/>
                  <a:gd name="connsiteY17" fmla="*/ 521494 h 802729"/>
                  <a:gd name="connsiteX18" fmla="*/ 1574787 w 2408224"/>
                  <a:gd name="connsiteY18" fmla="*/ 504825 h 802729"/>
                  <a:gd name="connsiteX19" fmla="*/ 1693850 w 2408224"/>
                  <a:gd name="connsiteY19" fmla="*/ 481013 h 802729"/>
                  <a:gd name="connsiteX20" fmla="*/ 1831961 w 2408224"/>
                  <a:gd name="connsiteY20" fmla="*/ 421481 h 802729"/>
                  <a:gd name="connsiteX21" fmla="*/ 1941500 w 2408224"/>
                  <a:gd name="connsiteY21" fmla="*/ 357188 h 802729"/>
                  <a:gd name="connsiteX22" fmla="*/ 2079612 w 2408224"/>
                  <a:gd name="connsiteY22" fmla="*/ 266701 h 802729"/>
                  <a:gd name="connsiteX23" fmla="*/ 2151049 w 2408224"/>
                  <a:gd name="connsiteY23" fmla="*/ 214313 h 802729"/>
                  <a:gd name="connsiteX24" fmla="*/ 2203437 w 2408224"/>
                  <a:gd name="connsiteY24" fmla="*/ 154782 h 802729"/>
                  <a:gd name="connsiteX25" fmla="*/ 2248681 w 2408224"/>
                  <a:gd name="connsiteY25" fmla="*/ 107157 h 802729"/>
                  <a:gd name="connsiteX26" fmla="*/ 2324881 w 2408224"/>
                  <a:gd name="connsiteY26" fmla="*/ 57150 h 802729"/>
                  <a:gd name="connsiteX27" fmla="*/ 2391556 w 2408224"/>
                  <a:gd name="connsiteY27" fmla="*/ 0 h 802729"/>
                  <a:gd name="connsiteX28" fmla="*/ 2408224 w 2408224"/>
                  <a:gd name="connsiteY28" fmla="*/ 59532 h 802729"/>
                  <a:gd name="connsiteX29" fmla="*/ 2343931 w 2408224"/>
                  <a:gd name="connsiteY29" fmla="*/ 104775 h 802729"/>
                  <a:gd name="connsiteX30" fmla="*/ 2277256 w 2408224"/>
                  <a:gd name="connsiteY30" fmla="*/ 164307 h 802729"/>
                  <a:gd name="connsiteX31" fmla="*/ 2203437 w 2408224"/>
                  <a:gd name="connsiteY31" fmla="*/ 247650 h 802729"/>
                  <a:gd name="connsiteX32" fmla="*/ 2086756 w 2408224"/>
                  <a:gd name="connsiteY32" fmla="*/ 326231 h 802729"/>
                  <a:gd name="connsiteX33" fmla="*/ 2001031 w 2408224"/>
                  <a:gd name="connsiteY33" fmla="*/ 381000 h 802729"/>
                  <a:gd name="connsiteX34" fmla="*/ 1889112 w 2408224"/>
                  <a:gd name="connsiteY34" fmla="*/ 450057 h 802729"/>
                  <a:gd name="connsiteX35" fmla="*/ 1767668 w 2408224"/>
                  <a:gd name="connsiteY35" fmla="*/ 509588 h 802729"/>
                  <a:gd name="connsiteX36" fmla="*/ 1608124 w 2408224"/>
                  <a:gd name="connsiteY36" fmla="*/ 557213 h 802729"/>
                  <a:gd name="connsiteX37" fmla="*/ 1596218 w 2408224"/>
                  <a:gd name="connsiteY37" fmla="*/ 550069 h 802729"/>
                  <a:gd name="connsiteX38" fmla="*/ 1441438 w 2408224"/>
                  <a:gd name="connsiteY38" fmla="*/ 595312 h 802729"/>
                  <a:gd name="connsiteX39" fmla="*/ 1277131 w 2408224"/>
                  <a:gd name="connsiteY39" fmla="*/ 638176 h 802729"/>
                  <a:gd name="connsiteX40" fmla="*/ 1110443 w 2408224"/>
                  <a:gd name="connsiteY40" fmla="*/ 676275 h 802729"/>
                  <a:gd name="connsiteX41" fmla="*/ 886606 w 2408224"/>
                  <a:gd name="connsiteY41" fmla="*/ 721520 h 802729"/>
                  <a:gd name="connsiteX42" fmla="*/ 722300 w 2408224"/>
                  <a:gd name="connsiteY42" fmla="*/ 733425 h 802729"/>
                  <a:gd name="connsiteX43" fmla="*/ 643718 w 2408224"/>
                  <a:gd name="connsiteY43" fmla="*/ 728663 h 802729"/>
                  <a:gd name="connsiteX44" fmla="*/ 527037 w 2408224"/>
                  <a:gd name="connsiteY44" fmla="*/ 711994 h 802729"/>
                  <a:gd name="connsiteX45" fmla="*/ 415118 w 2408224"/>
                  <a:gd name="connsiteY45" fmla="*/ 683419 h 802729"/>
                  <a:gd name="connsiteX46" fmla="*/ 293675 w 2408224"/>
                  <a:gd name="connsiteY46" fmla="*/ 692945 h 802729"/>
                  <a:gd name="connsiteX47" fmla="*/ 227000 w 2408224"/>
                  <a:gd name="connsiteY47" fmla="*/ 750094 h 802729"/>
                  <a:gd name="connsiteX48" fmla="*/ 159087 w 2408224"/>
                  <a:gd name="connsiteY48" fmla="*/ 802729 h 802729"/>
                  <a:gd name="connsiteX49" fmla="*/ 67981 w 2408224"/>
                  <a:gd name="connsiteY49" fmla="*/ 802606 h 802729"/>
                  <a:gd name="connsiteX0" fmla="*/ 0 w 2567419"/>
                  <a:gd name="connsiteY0" fmla="*/ 682447 h 802729"/>
                  <a:gd name="connsiteX1" fmla="*/ 159195 w 2567419"/>
                  <a:gd name="connsiteY1" fmla="*/ 676175 h 802729"/>
                  <a:gd name="connsiteX2" fmla="*/ 259279 w 2567419"/>
                  <a:gd name="connsiteY2" fmla="*/ 626189 h 802729"/>
                  <a:gd name="connsiteX3" fmla="*/ 332174 w 2567419"/>
                  <a:gd name="connsiteY3" fmla="*/ 598591 h 802729"/>
                  <a:gd name="connsiteX4" fmla="*/ 415589 w 2567419"/>
                  <a:gd name="connsiteY4" fmla="*/ 580986 h 802729"/>
                  <a:gd name="connsiteX5" fmla="*/ 496160 w 2567419"/>
                  <a:gd name="connsiteY5" fmla="*/ 569547 h 802729"/>
                  <a:gd name="connsiteX6" fmla="*/ 584832 w 2567419"/>
                  <a:gd name="connsiteY6" fmla="*/ 588597 h 802729"/>
                  <a:gd name="connsiteX7" fmla="*/ 643371 w 2567419"/>
                  <a:gd name="connsiteY7" fmla="*/ 637197 h 802729"/>
                  <a:gd name="connsiteX8" fmla="*/ 710045 w 2567419"/>
                  <a:gd name="connsiteY8" fmla="*/ 669132 h 802729"/>
                  <a:gd name="connsiteX9" fmla="*/ 807676 w 2567419"/>
                  <a:gd name="connsiteY9" fmla="*/ 685800 h 802729"/>
                  <a:gd name="connsiteX10" fmla="*/ 898163 w 2567419"/>
                  <a:gd name="connsiteY10" fmla="*/ 688182 h 802729"/>
                  <a:gd name="connsiteX11" fmla="*/ 1000557 w 2567419"/>
                  <a:gd name="connsiteY11" fmla="*/ 669132 h 802729"/>
                  <a:gd name="connsiteX12" fmla="*/ 1119620 w 2567419"/>
                  <a:gd name="connsiteY12" fmla="*/ 652463 h 802729"/>
                  <a:gd name="connsiteX13" fmla="*/ 1222013 w 2567419"/>
                  <a:gd name="connsiteY13" fmla="*/ 633413 h 802729"/>
                  <a:gd name="connsiteX14" fmla="*/ 1336562 w 2567419"/>
                  <a:gd name="connsiteY14" fmla="*/ 591818 h 802729"/>
                  <a:gd name="connsiteX15" fmla="*/ 1429058 w 2567419"/>
                  <a:gd name="connsiteY15" fmla="*/ 548089 h 802729"/>
                  <a:gd name="connsiteX16" fmla="*/ 1537112 w 2567419"/>
                  <a:gd name="connsiteY16" fmla="*/ 530153 h 802729"/>
                  <a:gd name="connsiteX17" fmla="*/ 1648257 w 2567419"/>
                  <a:gd name="connsiteY17" fmla="*/ 521494 h 802729"/>
                  <a:gd name="connsiteX18" fmla="*/ 1733982 w 2567419"/>
                  <a:gd name="connsiteY18" fmla="*/ 504825 h 802729"/>
                  <a:gd name="connsiteX19" fmla="*/ 1853045 w 2567419"/>
                  <a:gd name="connsiteY19" fmla="*/ 481013 h 802729"/>
                  <a:gd name="connsiteX20" fmla="*/ 1991156 w 2567419"/>
                  <a:gd name="connsiteY20" fmla="*/ 421481 h 802729"/>
                  <a:gd name="connsiteX21" fmla="*/ 2100695 w 2567419"/>
                  <a:gd name="connsiteY21" fmla="*/ 357188 h 802729"/>
                  <a:gd name="connsiteX22" fmla="*/ 2238807 w 2567419"/>
                  <a:gd name="connsiteY22" fmla="*/ 266701 h 802729"/>
                  <a:gd name="connsiteX23" fmla="*/ 2310244 w 2567419"/>
                  <a:gd name="connsiteY23" fmla="*/ 214313 h 802729"/>
                  <a:gd name="connsiteX24" fmla="*/ 2362632 w 2567419"/>
                  <a:gd name="connsiteY24" fmla="*/ 154782 h 802729"/>
                  <a:gd name="connsiteX25" fmla="*/ 2407876 w 2567419"/>
                  <a:gd name="connsiteY25" fmla="*/ 107157 h 802729"/>
                  <a:gd name="connsiteX26" fmla="*/ 2484076 w 2567419"/>
                  <a:gd name="connsiteY26" fmla="*/ 57150 h 802729"/>
                  <a:gd name="connsiteX27" fmla="*/ 2550751 w 2567419"/>
                  <a:gd name="connsiteY27" fmla="*/ 0 h 802729"/>
                  <a:gd name="connsiteX28" fmla="*/ 2567419 w 2567419"/>
                  <a:gd name="connsiteY28" fmla="*/ 59532 h 802729"/>
                  <a:gd name="connsiteX29" fmla="*/ 2503126 w 2567419"/>
                  <a:gd name="connsiteY29" fmla="*/ 104775 h 802729"/>
                  <a:gd name="connsiteX30" fmla="*/ 2436451 w 2567419"/>
                  <a:gd name="connsiteY30" fmla="*/ 164307 h 802729"/>
                  <a:gd name="connsiteX31" fmla="*/ 2362632 w 2567419"/>
                  <a:gd name="connsiteY31" fmla="*/ 247650 h 802729"/>
                  <a:gd name="connsiteX32" fmla="*/ 2245951 w 2567419"/>
                  <a:gd name="connsiteY32" fmla="*/ 326231 h 802729"/>
                  <a:gd name="connsiteX33" fmla="*/ 2160226 w 2567419"/>
                  <a:gd name="connsiteY33" fmla="*/ 381000 h 802729"/>
                  <a:gd name="connsiteX34" fmla="*/ 2048307 w 2567419"/>
                  <a:gd name="connsiteY34" fmla="*/ 450057 h 802729"/>
                  <a:gd name="connsiteX35" fmla="*/ 1926863 w 2567419"/>
                  <a:gd name="connsiteY35" fmla="*/ 509588 h 802729"/>
                  <a:gd name="connsiteX36" fmla="*/ 1767319 w 2567419"/>
                  <a:gd name="connsiteY36" fmla="*/ 557213 h 802729"/>
                  <a:gd name="connsiteX37" fmla="*/ 1755413 w 2567419"/>
                  <a:gd name="connsiteY37" fmla="*/ 550069 h 802729"/>
                  <a:gd name="connsiteX38" fmla="*/ 1600633 w 2567419"/>
                  <a:gd name="connsiteY38" fmla="*/ 595312 h 802729"/>
                  <a:gd name="connsiteX39" fmla="*/ 1436326 w 2567419"/>
                  <a:gd name="connsiteY39" fmla="*/ 638176 h 802729"/>
                  <a:gd name="connsiteX40" fmla="*/ 1269638 w 2567419"/>
                  <a:gd name="connsiteY40" fmla="*/ 676275 h 802729"/>
                  <a:gd name="connsiteX41" fmla="*/ 1045801 w 2567419"/>
                  <a:gd name="connsiteY41" fmla="*/ 721520 h 802729"/>
                  <a:gd name="connsiteX42" fmla="*/ 881495 w 2567419"/>
                  <a:gd name="connsiteY42" fmla="*/ 733425 h 802729"/>
                  <a:gd name="connsiteX43" fmla="*/ 802913 w 2567419"/>
                  <a:gd name="connsiteY43" fmla="*/ 728663 h 802729"/>
                  <a:gd name="connsiteX44" fmla="*/ 686232 w 2567419"/>
                  <a:gd name="connsiteY44" fmla="*/ 711994 h 802729"/>
                  <a:gd name="connsiteX45" fmla="*/ 574313 w 2567419"/>
                  <a:gd name="connsiteY45" fmla="*/ 683419 h 802729"/>
                  <a:gd name="connsiteX46" fmla="*/ 452870 w 2567419"/>
                  <a:gd name="connsiteY46" fmla="*/ 692945 h 802729"/>
                  <a:gd name="connsiteX47" fmla="*/ 386195 w 2567419"/>
                  <a:gd name="connsiteY47" fmla="*/ 750094 h 802729"/>
                  <a:gd name="connsiteX48" fmla="*/ 318282 w 2567419"/>
                  <a:gd name="connsiteY48" fmla="*/ 802729 h 802729"/>
                  <a:gd name="connsiteX49" fmla="*/ 0 w 2567419"/>
                  <a:gd name="connsiteY49" fmla="*/ 682447 h 802729"/>
                  <a:gd name="connsiteX0" fmla="*/ 182840 w 2750259"/>
                  <a:gd name="connsiteY0" fmla="*/ 682447 h 750094"/>
                  <a:gd name="connsiteX1" fmla="*/ 342035 w 2750259"/>
                  <a:gd name="connsiteY1" fmla="*/ 676175 h 750094"/>
                  <a:gd name="connsiteX2" fmla="*/ 442119 w 2750259"/>
                  <a:gd name="connsiteY2" fmla="*/ 626189 h 750094"/>
                  <a:gd name="connsiteX3" fmla="*/ 515014 w 2750259"/>
                  <a:gd name="connsiteY3" fmla="*/ 598591 h 750094"/>
                  <a:gd name="connsiteX4" fmla="*/ 598429 w 2750259"/>
                  <a:gd name="connsiteY4" fmla="*/ 580986 h 750094"/>
                  <a:gd name="connsiteX5" fmla="*/ 679000 w 2750259"/>
                  <a:gd name="connsiteY5" fmla="*/ 569547 h 750094"/>
                  <a:gd name="connsiteX6" fmla="*/ 767672 w 2750259"/>
                  <a:gd name="connsiteY6" fmla="*/ 588597 h 750094"/>
                  <a:gd name="connsiteX7" fmla="*/ 826211 w 2750259"/>
                  <a:gd name="connsiteY7" fmla="*/ 637197 h 750094"/>
                  <a:gd name="connsiteX8" fmla="*/ 892885 w 2750259"/>
                  <a:gd name="connsiteY8" fmla="*/ 669132 h 750094"/>
                  <a:gd name="connsiteX9" fmla="*/ 990516 w 2750259"/>
                  <a:gd name="connsiteY9" fmla="*/ 685800 h 750094"/>
                  <a:gd name="connsiteX10" fmla="*/ 1081003 w 2750259"/>
                  <a:gd name="connsiteY10" fmla="*/ 688182 h 750094"/>
                  <a:gd name="connsiteX11" fmla="*/ 1183397 w 2750259"/>
                  <a:gd name="connsiteY11" fmla="*/ 669132 h 750094"/>
                  <a:gd name="connsiteX12" fmla="*/ 1302460 w 2750259"/>
                  <a:gd name="connsiteY12" fmla="*/ 652463 h 750094"/>
                  <a:gd name="connsiteX13" fmla="*/ 1404853 w 2750259"/>
                  <a:gd name="connsiteY13" fmla="*/ 633413 h 750094"/>
                  <a:gd name="connsiteX14" fmla="*/ 1519402 w 2750259"/>
                  <a:gd name="connsiteY14" fmla="*/ 591818 h 750094"/>
                  <a:gd name="connsiteX15" fmla="*/ 1611898 w 2750259"/>
                  <a:gd name="connsiteY15" fmla="*/ 548089 h 750094"/>
                  <a:gd name="connsiteX16" fmla="*/ 1719952 w 2750259"/>
                  <a:gd name="connsiteY16" fmla="*/ 530153 h 750094"/>
                  <a:gd name="connsiteX17" fmla="*/ 1831097 w 2750259"/>
                  <a:gd name="connsiteY17" fmla="*/ 521494 h 750094"/>
                  <a:gd name="connsiteX18" fmla="*/ 1916822 w 2750259"/>
                  <a:gd name="connsiteY18" fmla="*/ 504825 h 750094"/>
                  <a:gd name="connsiteX19" fmla="*/ 2035885 w 2750259"/>
                  <a:gd name="connsiteY19" fmla="*/ 481013 h 750094"/>
                  <a:gd name="connsiteX20" fmla="*/ 2173996 w 2750259"/>
                  <a:gd name="connsiteY20" fmla="*/ 421481 h 750094"/>
                  <a:gd name="connsiteX21" fmla="*/ 2283535 w 2750259"/>
                  <a:gd name="connsiteY21" fmla="*/ 357188 h 750094"/>
                  <a:gd name="connsiteX22" fmla="*/ 2421647 w 2750259"/>
                  <a:gd name="connsiteY22" fmla="*/ 266701 h 750094"/>
                  <a:gd name="connsiteX23" fmla="*/ 2493084 w 2750259"/>
                  <a:gd name="connsiteY23" fmla="*/ 214313 h 750094"/>
                  <a:gd name="connsiteX24" fmla="*/ 2545472 w 2750259"/>
                  <a:gd name="connsiteY24" fmla="*/ 154782 h 750094"/>
                  <a:gd name="connsiteX25" fmla="*/ 2590716 w 2750259"/>
                  <a:gd name="connsiteY25" fmla="*/ 107157 h 750094"/>
                  <a:gd name="connsiteX26" fmla="*/ 2666916 w 2750259"/>
                  <a:gd name="connsiteY26" fmla="*/ 57150 h 750094"/>
                  <a:gd name="connsiteX27" fmla="*/ 2733591 w 2750259"/>
                  <a:gd name="connsiteY27" fmla="*/ 0 h 750094"/>
                  <a:gd name="connsiteX28" fmla="*/ 2750259 w 2750259"/>
                  <a:gd name="connsiteY28" fmla="*/ 59532 h 750094"/>
                  <a:gd name="connsiteX29" fmla="*/ 2685966 w 2750259"/>
                  <a:gd name="connsiteY29" fmla="*/ 104775 h 750094"/>
                  <a:gd name="connsiteX30" fmla="*/ 2619291 w 2750259"/>
                  <a:gd name="connsiteY30" fmla="*/ 164307 h 750094"/>
                  <a:gd name="connsiteX31" fmla="*/ 2545472 w 2750259"/>
                  <a:gd name="connsiteY31" fmla="*/ 247650 h 750094"/>
                  <a:gd name="connsiteX32" fmla="*/ 2428791 w 2750259"/>
                  <a:gd name="connsiteY32" fmla="*/ 326231 h 750094"/>
                  <a:gd name="connsiteX33" fmla="*/ 2343066 w 2750259"/>
                  <a:gd name="connsiteY33" fmla="*/ 381000 h 750094"/>
                  <a:gd name="connsiteX34" fmla="*/ 2231147 w 2750259"/>
                  <a:gd name="connsiteY34" fmla="*/ 450057 h 750094"/>
                  <a:gd name="connsiteX35" fmla="*/ 2109703 w 2750259"/>
                  <a:gd name="connsiteY35" fmla="*/ 509588 h 750094"/>
                  <a:gd name="connsiteX36" fmla="*/ 1950159 w 2750259"/>
                  <a:gd name="connsiteY36" fmla="*/ 557213 h 750094"/>
                  <a:gd name="connsiteX37" fmla="*/ 1938253 w 2750259"/>
                  <a:gd name="connsiteY37" fmla="*/ 550069 h 750094"/>
                  <a:gd name="connsiteX38" fmla="*/ 1783473 w 2750259"/>
                  <a:gd name="connsiteY38" fmla="*/ 595312 h 750094"/>
                  <a:gd name="connsiteX39" fmla="*/ 1619166 w 2750259"/>
                  <a:gd name="connsiteY39" fmla="*/ 638176 h 750094"/>
                  <a:gd name="connsiteX40" fmla="*/ 1452478 w 2750259"/>
                  <a:gd name="connsiteY40" fmla="*/ 676275 h 750094"/>
                  <a:gd name="connsiteX41" fmla="*/ 1228641 w 2750259"/>
                  <a:gd name="connsiteY41" fmla="*/ 721520 h 750094"/>
                  <a:gd name="connsiteX42" fmla="*/ 1064335 w 2750259"/>
                  <a:gd name="connsiteY42" fmla="*/ 733425 h 750094"/>
                  <a:gd name="connsiteX43" fmla="*/ 985753 w 2750259"/>
                  <a:gd name="connsiteY43" fmla="*/ 728663 h 750094"/>
                  <a:gd name="connsiteX44" fmla="*/ 869072 w 2750259"/>
                  <a:gd name="connsiteY44" fmla="*/ 711994 h 750094"/>
                  <a:gd name="connsiteX45" fmla="*/ 757153 w 2750259"/>
                  <a:gd name="connsiteY45" fmla="*/ 683419 h 750094"/>
                  <a:gd name="connsiteX46" fmla="*/ 635710 w 2750259"/>
                  <a:gd name="connsiteY46" fmla="*/ 692945 h 750094"/>
                  <a:gd name="connsiteX47" fmla="*/ 569035 w 2750259"/>
                  <a:gd name="connsiteY47" fmla="*/ 750094 h 750094"/>
                  <a:gd name="connsiteX48" fmla="*/ 0 w 2750259"/>
                  <a:gd name="connsiteY48" fmla="*/ 729299 h 750094"/>
                  <a:gd name="connsiteX49" fmla="*/ 182840 w 2750259"/>
                  <a:gd name="connsiteY49" fmla="*/ 682447 h 750094"/>
                  <a:gd name="connsiteX0" fmla="*/ 515826 w 3083245"/>
                  <a:gd name="connsiteY0" fmla="*/ 682447 h 783471"/>
                  <a:gd name="connsiteX1" fmla="*/ 675021 w 3083245"/>
                  <a:gd name="connsiteY1" fmla="*/ 676175 h 783471"/>
                  <a:gd name="connsiteX2" fmla="*/ 775105 w 3083245"/>
                  <a:gd name="connsiteY2" fmla="*/ 626189 h 783471"/>
                  <a:gd name="connsiteX3" fmla="*/ 848000 w 3083245"/>
                  <a:gd name="connsiteY3" fmla="*/ 598591 h 783471"/>
                  <a:gd name="connsiteX4" fmla="*/ 931415 w 3083245"/>
                  <a:gd name="connsiteY4" fmla="*/ 580986 h 783471"/>
                  <a:gd name="connsiteX5" fmla="*/ 1011986 w 3083245"/>
                  <a:gd name="connsiteY5" fmla="*/ 569547 h 783471"/>
                  <a:gd name="connsiteX6" fmla="*/ 1100658 w 3083245"/>
                  <a:gd name="connsiteY6" fmla="*/ 588597 h 783471"/>
                  <a:gd name="connsiteX7" fmla="*/ 1159197 w 3083245"/>
                  <a:gd name="connsiteY7" fmla="*/ 637197 h 783471"/>
                  <a:gd name="connsiteX8" fmla="*/ 1225871 w 3083245"/>
                  <a:gd name="connsiteY8" fmla="*/ 669132 h 783471"/>
                  <a:gd name="connsiteX9" fmla="*/ 1323502 w 3083245"/>
                  <a:gd name="connsiteY9" fmla="*/ 685800 h 783471"/>
                  <a:gd name="connsiteX10" fmla="*/ 1413989 w 3083245"/>
                  <a:gd name="connsiteY10" fmla="*/ 688182 h 783471"/>
                  <a:gd name="connsiteX11" fmla="*/ 1516383 w 3083245"/>
                  <a:gd name="connsiteY11" fmla="*/ 669132 h 783471"/>
                  <a:gd name="connsiteX12" fmla="*/ 1635446 w 3083245"/>
                  <a:gd name="connsiteY12" fmla="*/ 652463 h 783471"/>
                  <a:gd name="connsiteX13" fmla="*/ 1737839 w 3083245"/>
                  <a:gd name="connsiteY13" fmla="*/ 633413 h 783471"/>
                  <a:gd name="connsiteX14" fmla="*/ 1852388 w 3083245"/>
                  <a:gd name="connsiteY14" fmla="*/ 591818 h 783471"/>
                  <a:gd name="connsiteX15" fmla="*/ 1944884 w 3083245"/>
                  <a:gd name="connsiteY15" fmla="*/ 548089 h 783471"/>
                  <a:gd name="connsiteX16" fmla="*/ 2052938 w 3083245"/>
                  <a:gd name="connsiteY16" fmla="*/ 530153 h 783471"/>
                  <a:gd name="connsiteX17" fmla="*/ 2164083 w 3083245"/>
                  <a:gd name="connsiteY17" fmla="*/ 521494 h 783471"/>
                  <a:gd name="connsiteX18" fmla="*/ 2249808 w 3083245"/>
                  <a:gd name="connsiteY18" fmla="*/ 504825 h 783471"/>
                  <a:gd name="connsiteX19" fmla="*/ 2368871 w 3083245"/>
                  <a:gd name="connsiteY19" fmla="*/ 481013 h 783471"/>
                  <a:gd name="connsiteX20" fmla="*/ 2506982 w 3083245"/>
                  <a:gd name="connsiteY20" fmla="*/ 421481 h 783471"/>
                  <a:gd name="connsiteX21" fmla="*/ 2616521 w 3083245"/>
                  <a:gd name="connsiteY21" fmla="*/ 357188 h 783471"/>
                  <a:gd name="connsiteX22" fmla="*/ 2754633 w 3083245"/>
                  <a:gd name="connsiteY22" fmla="*/ 266701 h 783471"/>
                  <a:gd name="connsiteX23" fmla="*/ 2826070 w 3083245"/>
                  <a:gd name="connsiteY23" fmla="*/ 214313 h 783471"/>
                  <a:gd name="connsiteX24" fmla="*/ 2878458 w 3083245"/>
                  <a:gd name="connsiteY24" fmla="*/ 154782 h 783471"/>
                  <a:gd name="connsiteX25" fmla="*/ 2923702 w 3083245"/>
                  <a:gd name="connsiteY25" fmla="*/ 107157 h 783471"/>
                  <a:gd name="connsiteX26" fmla="*/ 2999902 w 3083245"/>
                  <a:gd name="connsiteY26" fmla="*/ 57150 h 783471"/>
                  <a:gd name="connsiteX27" fmla="*/ 3066577 w 3083245"/>
                  <a:gd name="connsiteY27" fmla="*/ 0 h 783471"/>
                  <a:gd name="connsiteX28" fmla="*/ 3083245 w 3083245"/>
                  <a:gd name="connsiteY28" fmla="*/ 59532 h 783471"/>
                  <a:gd name="connsiteX29" fmla="*/ 3018952 w 3083245"/>
                  <a:gd name="connsiteY29" fmla="*/ 104775 h 783471"/>
                  <a:gd name="connsiteX30" fmla="*/ 2952277 w 3083245"/>
                  <a:gd name="connsiteY30" fmla="*/ 164307 h 783471"/>
                  <a:gd name="connsiteX31" fmla="*/ 2878458 w 3083245"/>
                  <a:gd name="connsiteY31" fmla="*/ 247650 h 783471"/>
                  <a:gd name="connsiteX32" fmla="*/ 2761777 w 3083245"/>
                  <a:gd name="connsiteY32" fmla="*/ 326231 h 783471"/>
                  <a:gd name="connsiteX33" fmla="*/ 2676052 w 3083245"/>
                  <a:gd name="connsiteY33" fmla="*/ 381000 h 783471"/>
                  <a:gd name="connsiteX34" fmla="*/ 2564133 w 3083245"/>
                  <a:gd name="connsiteY34" fmla="*/ 450057 h 783471"/>
                  <a:gd name="connsiteX35" fmla="*/ 2442689 w 3083245"/>
                  <a:gd name="connsiteY35" fmla="*/ 509588 h 783471"/>
                  <a:gd name="connsiteX36" fmla="*/ 2283145 w 3083245"/>
                  <a:gd name="connsiteY36" fmla="*/ 557213 h 783471"/>
                  <a:gd name="connsiteX37" fmla="*/ 2271239 w 3083245"/>
                  <a:gd name="connsiteY37" fmla="*/ 550069 h 783471"/>
                  <a:gd name="connsiteX38" fmla="*/ 2116459 w 3083245"/>
                  <a:gd name="connsiteY38" fmla="*/ 595312 h 783471"/>
                  <a:gd name="connsiteX39" fmla="*/ 1952152 w 3083245"/>
                  <a:gd name="connsiteY39" fmla="*/ 638176 h 783471"/>
                  <a:gd name="connsiteX40" fmla="*/ 1785464 w 3083245"/>
                  <a:gd name="connsiteY40" fmla="*/ 676275 h 783471"/>
                  <a:gd name="connsiteX41" fmla="*/ 1561627 w 3083245"/>
                  <a:gd name="connsiteY41" fmla="*/ 721520 h 783471"/>
                  <a:gd name="connsiteX42" fmla="*/ 1397321 w 3083245"/>
                  <a:gd name="connsiteY42" fmla="*/ 733425 h 783471"/>
                  <a:gd name="connsiteX43" fmla="*/ 1318739 w 3083245"/>
                  <a:gd name="connsiteY43" fmla="*/ 728663 h 783471"/>
                  <a:gd name="connsiteX44" fmla="*/ 1202058 w 3083245"/>
                  <a:gd name="connsiteY44" fmla="*/ 711994 h 783471"/>
                  <a:gd name="connsiteX45" fmla="*/ 1090139 w 3083245"/>
                  <a:gd name="connsiteY45" fmla="*/ 683419 h 783471"/>
                  <a:gd name="connsiteX46" fmla="*/ 968696 w 3083245"/>
                  <a:gd name="connsiteY46" fmla="*/ 692945 h 783471"/>
                  <a:gd name="connsiteX47" fmla="*/ 0 w 3083245"/>
                  <a:gd name="connsiteY47" fmla="*/ 783471 h 783471"/>
                  <a:gd name="connsiteX48" fmla="*/ 332986 w 3083245"/>
                  <a:gd name="connsiteY48" fmla="*/ 729299 h 783471"/>
                  <a:gd name="connsiteX49" fmla="*/ 515826 w 3083245"/>
                  <a:gd name="connsiteY49" fmla="*/ 682447 h 783471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61683 w 3454789"/>
                  <a:gd name="connsiteY45" fmla="*/ 683419 h 841356"/>
                  <a:gd name="connsiteX46" fmla="*/ 571 w 3454789"/>
                  <a:gd name="connsiteY46" fmla="*/ 839806 h 841356"/>
                  <a:gd name="connsiteX47" fmla="*/ 371544 w 3454789"/>
                  <a:gd name="connsiteY47" fmla="*/ 783471 h 841356"/>
                  <a:gd name="connsiteX48" fmla="*/ 704530 w 3454789"/>
                  <a:gd name="connsiteY48" fmla="*/ 729299 h 841356"/>
                  <a:gd name="connsiteX49" fmla="*/ 887370 w 3454789"/>
                  <a:gd name="connsiteY49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571 w 3454789"/>
                  <a:gd name="connsiteY46" fmla="*/ 839806 h 841356"/>
                  <a:gd name="connsiteX47" fmla="*/ 371544 w 3454789"/>
                  <a:gd name="connsiteY47" fmla="*/ 783471 h 841356"/>
                  <a:gd name="connsiteX48" fmla="*/ 704530 w 3454789"/>
                  <a:gd name="connsiteY48" fmla="*/ 729299 h 841356"/>
                  <a:gd name="connsiteX49" fmla="*/ 887370 w 3454789"/>
                  <a:gd name="connsiteY49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571 w 3454789"/>
                  <a:gd name="connsiteY47" fmla="*/ 839806 h 841356"/>
                  <a:gd name="connsiteX48" fmla="*/ 371544 w 3454789"/>
                  <a:gd name="connsiteY48" fmla="*/ 783471 h 841356"/>
                  <a:gd name="connsiteX49" fmla="*/ 704530 w 3454789"/>
                  <a:gd name="connsiteY49" fmla="*/ 729299 h 841356"/>
                  <a:gd name="connsiteX50" fmla="*/ 887370 w 3454789"/>
                  <a:gd name="connsiteY50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198408 w 3454789"/>
                  <a:gd name="connsiteY47" fmla="*/ 684061 h 841356"/>
                  <a:gd name="connsiteX48" fmla="*/ 571 w 3454789"/>
                  <a:gd name="connsiteY48" fmla="*/ 839806 h 841356"/>
                  <a:gd name="connsiteX49" fmla="*/ 371544 w 3454789"/>
                  <a:gd name="connsiteY49" fmla="*/ 783471 h 841356"/>
                  <a:gd name="connsiteX50" fmla="*/ 704530 w 3454789"/>
                  <a:gd name="connsiteY50" fmla="*/ 729299 h 841356"/>
                  <a:gd name="connsiteX51" fmla="*/ 887370 w 3454789"/>
                  <a:gd name="connsiteY51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571 w 3454789"/>
                  <a:gd name="connsiteY48" fmla="*/ 839806 h 841356"/>
                  <a:gd name="connsiteX49" fmla="*/ 371544 w 3454789"/>
                  <a:gd name="connsiteY49" fmla="*/ 783471 h 841356"/>
                  <a:gd name="connsiteX50" fmla="*/ 704530 w 3454789"/>
                  <a:gd name="connsiteY50" fmla="*/ 729299 h 841356"/>
                  <a:gd name="connsiteX51" fmla="*/ 887370 w 3454789"/>
                  <a:gd name="connsiteY51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571 w 3454789"/>
                  <a:gd name="connsiteY49" fmla="*/ 839806 h 841356"/>
                  <a:gd name="connsiteX50" fmla="*/ 371544 w 3454789"/>
                  <a:gd name="connsiteY50" fmla="*/ 783471 h 841356"/>
                  <a:gd name="connsiteX51" fmla="*/ 704530 w 3454789"/>
                  <a:gd name="connsiteY51" fmla="*/ 729299 h 841356"/>
                  <a:gd name="connsiteX52" fmla="*/ 887370 w 3454789"/>
                  <a:gd name="connsiteY52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917780 w 3454789"/>
                  <a:gd name="connsiteY49" fmla="*/ 717439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1034709 w 3454789"/>
                  <a:gd name="connsiteY48" fmla="*/ 727453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897735 w 3454789"/>
                  <a:gd name="connsiteY49" fmla="*/ 767504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897735 w 3454789"/>
                  <a:gd name="connsiteY49" fmla="*/ 767504 h 841356"/>
                  <a:gd name="connsiteX50" fmla="*/ 373226 w 3454789"/>
                  <a:gd name="connsiteY50" fmla="*/ 814233 h 841356"/>
                  <a:gd name="connsiteX51" fmla="*/ 571 w 3454789"/>
                  <a:gd name="connsiteY51" fmla="*/ 839806 h 841356"/>
                  <a:gd name="connsiteX52" fmla="*/ 371544 w 3454789"/>
                  <a:gd name="connsiteY52" fmla="*/ 783471 h 841356"/>
                  <a:gd name="connsiteX53" fmla="*/ 704530 w 3454789"/>
                  <a:gd name="connsiteY53" fmla="*/ 729299 h 841356"/>
                  <a:gd name="connsiteX54" fmla="*/ 887370 w 3454789"/>
                  <a:gd name="connsiteY54" fmla="*/ 682447 h 841356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08702 w 3465756"/>
                  <a:gd name="connsiteY49" fmla="*/ 767504 h 897677"/>
                  <a:gd name="connsiteX50" fmla="*/ 0 w 3465756"/>
                  <a:gd name="connsiteY50" fmla="*/ 897677 h 897677"/>
                  <a:gd name="connsiteX51" fmla="*/ 11538 w 3465756"/>
                  <a:gd name="connsiteY51" fmla="*/ 839806 h 897677"/>
                  <a:gd name="connsiteX52" fmla="*/ 382511 w 3465756"/>
                  <a:gd name="connsiteY52" fmla="*/ 783471 h 897677"/>
                  <a:gd name="connsiteX53" fmla="*/ 715497 w 3465756"/>
                  <a:gd name="connsiteY53" fmla="*/ 729299 h 897677"/>
                  <a:gd name="connsiteX54" fmla="*/ 898337 w 3465756"/>
                  <a:gd name="connsiteY54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0 w 3465756"/>
                  <a:gd name="connsiteY50" fmla="*/ 897677 h 897677"/>
                  <a:gd name="connsiteX51" fmla="*/ 11538 w 3465756"/>
                  <a:gd name="connsiteY51" fmla="*/ 839806 h 897677"/>
                  <a:gd name="connsiteX52" fmla="*/ 382511 w 3465756"/>
                  <a:gd name="connsiteY52" fmla="*/ 783471 h 897677"/>
                  <a:gd name="connsiteX53" fmla="*/ 715497 w 3465756"/>
                  <a:gd name="connsiteY53" fmla="*/ 729299 h 897677"/>
                  <a:gd name="connsiteX54" fmla="*/ 898337 w 3465756"/>
                  <a:gd name="connsiteY54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21169 w 3465756"/>
                  <a:gd name="connsiteY50" fmla="*/ 807559 h 897677"/>
                  <a:gd name="connsiteX51" fmla="*/ 0 w 3465756"/>
                  <a:gd name="connsiteY51" fmla="*/ 897677 h 897677"/>
                  <a:gd name="connsiteX52" fmla="*/ 11538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31192 w 3465756"/>
                  <a:gd name="connsiteY50" fmla="*/ 810896 h 897677"/>
                  <a:gd name="connsiteX51" fmla="*/ 0 w 3465756"/>
                  <a:gd name="connsiteY51" fmla="*/ 897677 h 897677"/>
                  <a:gd name="connsiteX52" fmla="*/ 11538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31192 w 3465756"/>
                  <a:gd name="connsiteY50" fmla="*/ 810896 h 897677"/>
                  <a:gd name="connsiteX51" fmla="*/ 0 w 3465756"/>
                  <a:gd name="connsiteY51" fmla="*/ 897677 h 897677"/>
                  <a:gd name="connsiteX52" fmla="*/ 1515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531192 w 3465756"/>
                  <a:gd name="connsiteY51" fmla="*/ 810896 h 897677"/>
                  <a:gd name="connsiteX52" fmla="*/ 0 w 3465756"/>
                  <a:gd name="connsiteY52" fmla="*/ 897677 h 897677"/>
                  <a:gd name="connsiteX53" fmla="*/ 1515 w 3465756"/>
                  <a:gd name="connsiteY53" fmla="*/ 839806 h 897677"/>
                  <a:gd name="connsiteX54" fmla="*/ 382511 w 3465756"/>
                  <a:gd name="connsiteY54" fmla="*/ 783471 h 897677"/>
                  <a:gd name="connsiteX55" fmla="*/ 715497 w 3465756"/>
                  <a:gd name="connsiteY55" fmla="*/ 729299 h 897677"/>
                  <a:gd name="connsiteX56" fmla="*/ 898337 w 3465756"/>
                  <a:gd name="connsiteY56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798456 w 3465756"/>
                  <a:gd name="connsiteY51" fmla="*/ 767506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045676 w 3465756"/>
                  <a:gd name="connsiteY47" fmla="*/ 727453 h 897677"/>
                  <a:gd name="connsiteX48" fmla="*/ 918725 w 3465756"/>
                  <a:gd name="connsiteY48" fmla="*/ 734127 h 897677"/>
                  <a:gd name="connsiteX49" fmla="*/ 798456 w 3465756"/>
                  <a:gd name="connsiteY49" fmla="*/ 767506 h 897677"/>
                  <a:gd name="connsiteX50" fmla="*/ 721617 w 3465756"/>
                  <a:gd name="connsiteY50" fmla="*/ 780857 h 897677"/>
                  <a:gd name="connsiteX51" fmla="*/ 531192 w 3465756"/>
                  <a:gd name="connsiteY51" fmla="*/ 810896 h 897677"/>
                  <a:gd name="connsiteX52" fmla="*/ 0 w 3465756"/>
                  <a:gd name="connsiteY52" fmla="*/ 897677 h 897677"/>
                  <a:gd name="connsiteX53" fmla="*/ 1515 w 3465756"/>
                  <a:gd name="connsiteY53" fmla="*/ 839806 h 897677"/>
                  <a:gd name="connsiteX54" fmla="*/ 382511 w 3465756"/>
                  <a:gd name="connsiteY54" fmla="*/ 783471 h 897677"/>
                  <a:gd name="connsiteX55" fmla="*/ 715497 w 3465756"/>
                  <a:gd name="connsiteY55" fmla="*/ 729299 h 897677"/>
                  <a:gd name="connsiteX56" fmla="*/ 898337 w 3465756"/>
                  <a:gd name="connsiteY56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29646 w 3465756"/>
                  <a:gd name="connsiteY46" fmla="*/ 667372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29646 w 3465756"/>
                  <a:gd name="connsiteY46" fmla="*/ 667372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87816 w 3465756"/>
                  <a:gd name="connsiteY5" fmla="*/ 519480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93121 w 3465756"/>
                  <a:gd name="connsiteY46" fmla="*/ 610631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3465756" h="897677">
                    <a:moveTo>
                      <a:pt x="898337" y="682447"/>
                    </a:moveTo>
                    <a:lnTo>
                      <a:pt x="1054192" y="649473"/>
                    </a:lnTo>
                    <a:lnTo>
                      <a:pt x="1157616" y="626189"/>
                    </a:lnTo>
                    <a:cubicBezTo>
                      <a:pt x="1178650" y="607139"/>
                      <a:pt x="1204459" y="610575"/>
                      <a:pt x="1230511" y="598591"/>
                    </a:cubicBezTo>
                    <a:cubicBezTo>
                      <a:pt x="1256563" y="586607"/>
                      <a:pt x="1289296" y="565884"/>
                      <a:pt x="1313926" y="554283"/>
                    </a:cubicBezTo>
                    <a:lnTo>
                      <a:pt x="1387816" y="519480"/>
                    </a:lnTo>
                    <a:cubicBezTo>
                      <a:pt x="1415466" y="523530"/>
                      <a:pt x="1459201" y="559045"/>
                      <a:pt x="1479828" y="578583"/>
                    </a:cubicBezTo>
                    <a:lnTo>
                      <a:pt x="1541708" y="637197"/>
                    </a:lnTo>
                    <a:lnTo>
                      <a:pt x="1608382" y="669132"/>
                    </a:lnTo>
                    <a:lnTo>
                      <a:pt x="1706013" y="685800"/>
                    </a:lnTo>
                    <a:lnTo>
                      <a:pt x="1796500" y="688182"/>
                    </a:lnTo>
                    <a:lnTo>
                      <a:pt x="1898894" y="669132"/>
                    </a:lnTo>
                    <a:lnTo>
                      <a:pt x="2017957" y="652463"/>
                    </a:lnTo>
                    <a:lnTo>
                      <a:pt x="2120350" y="633413"/>
                    </a:lnTo>
                    <a:cubicBezTo>
                      <a:pt x="2156507" y="623305"/>
                      <a:pt x="2200392" y="606039"/>
                      <a:pt x="2234899" y="591818"/>
                    </a:cubicBezTo>
                    <a:cubicBezTo>
                      <a:pt x="2269406" y="577597"/>
                      <a:pt x="2293970" y="558366"/>
                      <a:pt x="2327395" y="548089"/>
                    </a:cubicBezTo>
                    <a:cubicBezTo>
                      <a:pt x="2360820" y="537812"/>
                      <a:pt x="2398916" y="534585"/>
                      <a:pt x="2435449" y="530153"/>
                    </a:cubicBezTo>
                    <a:cubicBezTo>
                      <a:pt x="2471982" y="525721"/>
                      <a:pt x="2513782" y="525715"/>
                      <a:pt x="2546594" y="521494"/>
                    </a:cubicBezTo>
                    <a:cubicBezTo>
                      <a:pt x="2579406" y="517273"/>
                      <a:pt x="2602950" y="513556"/>
                      <a:pt x="2632319" y="504825"/>
                    </a:cubicBezTo>
                    <a:cubicBezTo>
                      <a:pt x="2666847" y="496491"/>
                      <a:pt x="2708520" y="494904"/>
                      <a:pt x="2751382" y="481013"/>
                    </a:cubicBezTo>
                    <a:cubicBezTo>
                      <a:pt x="2794244" y="467122"/>
                      <a:pt x="2848218" y="442119"/>
                      <a:pt x="2889493" y="421481"/>
                    </a:cubicBezTo>
                    <a:cubicBezTo>
                      <a:pt x="2930768" y="400844"/>
                      <a:pt x="2956963" y="382985"/>
                      <a:pt x="2999032" y="357188"/>
                    </a:cubicBezTo>
                    <a:lnTo>
                      <a:pt x="3137144" y="266701"/>
                    </a:lnTo>
                    <a:cubicBezTo>
                      <a:pt x="3172069" y="242889"/>
                      <a:pt x="3187944" y="232966"/>
                      <a:pt x="3208581" y="214313"/>
                    </a:cubicBezTo>
                    <a:cubicBezTo>
                      <a:pt x="3229218" y="195660"/>
                      <a:pt x="3244697" y="172641"/>
                      <a:pt x="3260969" y="154782"/>
                    </a:cubicBezTo>
                    <a:cubicBezTo>
                      <a:pt x="3277241" y="136923"/>
                      <a:pt x="3285972" y="123429"/>
                      <a:pt x="3306213" y="107157"/>
                    </a:cubicBezTo>
                    <a:lnTo>
                      <a:pt x="3382413" y="57150"/>
                    </a:lnTo>
                    <a:lnTo>
                      <a:pt x="3449088" y="0"/>
                    </a:lnTo>
                    <a:lnTo>
                      <a:pt x="3465756" y="59532"/>
                    </a:lnTo>
                    <a:lnTo>
                      <a:pt x="3401463" y="104775"/>
                    </a:lnTo>
                    <a:lnTo>
                      <a:pt x="3334788" y="164307"/>
                    </a:lnTo>
                    <a:cubicBezTo>
                      <a:pt x="3311372" y="188120"/>
                      <a:pt x="3292719" y="220663"/>
                      <a:pt x="3260969" y="247650"/>
                    </a:cubicBezTo>
                    <a:cubicBezTo>
                      <a:pt x="3229219" y="274637"/>
                      <a:pt x="3172863" y="307975"/>
                      <a:pt x="3144288" y="326231"/>
                    </a:cubicBezTo>
                    <a:lnTo>
                      <a:pt x="3058563" y="381000"/>
                    </a:lnTo>
                    <a:lnTo>
                      <a:pt x="2946644" y="450057"/>
                    </a:lnTo>
                    <a:cubicBezTo>
                      <a:pt x="2907750" y="471488"/>
                      <a:pt x="2872031" y="491729"/>
                      <a:pt x="2825200" y="509588"/>
                    </a:cubicBezTo>
                    <a:cubicBezTo>
                      <a:pt x="2778369" y="527447"/>
                      <a:pt x="2694231" y="550466"/>
                      <a:pt x="2665656" y="557213"/>
                    </a:cubicBezTo>
                    <a:cubicBezTo>
                      <a:pt x="2637081" y="563960"/>
                      <a:pt x="2681531" y="543719"/>
                      <a:pt x="2653750" y="550069"/>
                    </a:cubicBezTo>
                    <a:cubicBezTo>
                      <a:pt x="2625969" y="556419"/>
                      <a:pt x="2552151" y="580628"/>
                      <a:pt x="2498970" y="595312"/>
                    </a:cubicBezTo>
                    <a:cubicBezTo>
                      <a:pt x="2445789" y="609996"/>
                      <a:pt x="2389829" y="624682"/>
                      <a:pt x="2334663" y="638176"/>
                    </a:cubicBezTo>
                    <a:cubicBezTo>
                      <a:pt x="2279497" y="651670"/>
                      <a:pt x="2237428" y="662781"/>
                      <a:pt x="2167975" y="676275"/>
                    </a:cubicBezTo>
                    <a:cubicBezTo>
                      <a:pt x="2098919" y="690959"/>
                      <a:pt x="2008828" y="711995"/>
                      <a:pt x="1944138" y="721520"/>
                    </a:cubicBezTo>
                    <a:cubicBezTo>
                      <a:pt x="1879448" y="731045"/>
                      <a:pt x="1820313" y="732235"/>
                      <a:pt x="1779832" y="733425"/>
                    </a:cubicBezTo>
                    <a:cubicBezTo>
                      <a:pt x="1739351" y="734615"/>
                      <a:pt x="1733794" y="732235"/>
                      <a:pt x="1701250" y="728663"/>
                    </a:cubicBezTo>
                    <a:lnTo>
                      <a:pt x="1584569" y="711994"/>
                    </a:lnTo>
                    <a:lnTo>
                      <a:pt x="1462629" y="653378"/>
                    </a:lnTo>
                    <a:cubicBezTo>
                      <a:pt x="1420142" y="645941"/>
                      <a:pt x="1435330" y="605517"/>
                      <a:pt x="1393121" y="610631"/>
                    </a:cubicBezTo>
                    <a:cubicBezTo>
                      <a:pt x="1350912" y="615745"/>
                      <a:pt x="1256703" y="674048"/>
                      <a:pt x="1209375" y="684061"/>
                    </a:cubicBezTo>
                    <a:lnTo>
                      <a:pt x="1075743" y="704088"/>
                    </a:lnTo>
                    <a:lnTo>
                      <a:pt x="918725" y="734127"/>
                    </a:lnTo>
                    <a:lnTo>
                      <a:pt x="798456" y="767506"/>
                    </a:lnTo>
                    <a:lnTo>
                      <a:pt x="721617" y="780857"/>
                    </a:lnTo>
                    <a:lnTo>
                      <a:pt x="531192" y="810896"/>
                    </a:lnTo>
                    <a:lnTo>
                      <a:pt x="0" y="897677"/>
                    </a:lnTo>
                    <a:lnTo>
                      <a:pt x="1515" y="839806"/>
                    </a:lnTo>
                    <a:cubicBezTo>
                      <a:pt x="-16344" y="854094"/>
                      <a:pt x="400767" y="764421"/>
                      <a:pt x="382511" y="783471"/>
                    </a:cubicBezTo>
                    <a:lnTo>
                      <a:pt x="715497" y="729299"/>
                    </a:lnTo>
                    <a:lnTo>
                      <a:pt x="898337" y="682447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44" name="Freeform 42">
                <a:extLst>
                  <a:ext uri="{FF2B5EF4-FFF2-40B4-BE49-F238E27FC236}">
                    <a16:creationId xmlns:a16="http://schemas.microsoft.com/office/drawing/2014/main" id="{57206E2F-E8ED-4BD9-B639-250E74165C49}"/>
                  </a:ext>
                </a:extLst>
              </p:cNvPr>
              <p:cNvSpPr/>
              <p:nvPr/>
            </p:nvSpPr>
            <p:spPr bwMode="auto">
              <a:xfrm>
                <a:off x="5514374" y="5429986"/>
                <a:ext cx="1849866" cy="457187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82675 w 2255786"/>
                  <a:gd name="connsiteY2" fmla="*/ 577177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61175 w 2255786"/>
                  <a:gd name="connsiteY1" fmla="*/ 587127 h 747713"/>
                  <a:gd name="connsiteX2" fmla="*/ 182675 w 2255786"/>
                  <a:gd name="connsiteY2" fmla="*/ 577177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305878"/>
                  <a:gd name="connsiteY0" fmla="*/ 649486 h 747713"/>
                  <a:gd name="connsiteX1" fmla="*/ 111267 w 2305878"/>
                  <a:gd name="connsiteY1" fmla="*/ 587127 h 747713"/>
                  <a:gd name="connsiteX2" fmla="*/ 232767 w 2305878"/>
                  <a:gd name="connsiteY2" fmla="*/ 577177 h 747713"/>
                  <a:gd name="connsiteX3" fmla="*/ 328017 w 2305878"/>
                  <a:gd name="connsiteY3" fmla="*/ 622442 h 747713"/>
                  <a:gd name="connsiteX4" fmla="*/ 400878 w 2305878"/>
                  <a:gd name="connsiteY4" fmla="*/ 650082 h 747713"/>
                  <a:gd name="connsiteX5" fmla="*/ 522321 w 2305878"/>
                  <a:gd name="connsiteY5" fmla="*/ 669132 h 747713"/>
                  <a:gd name="connsiteX6" fmla="*/ 686628 w 2305878"/>
                  <a:gd name="connsiteY6" fmla="*/ 666751 h 747713"/>
                  <a:gd name="connsiteX7" fmla="*/ 841409 w 2305878"/>
                  <a:gd name="connsiteY7" fmla="*/ 647700 h 747713"/>
                  <a:gd name="connsiteX8" fmla="*/ 1010478 w 2305878"/>
                  <a:gd name="connsiteY8" fmla="*/ 614363 h 747713"/>
                  <a:gd name="connsiteX9" fmla="*/ 1215389 w 2305878"/>
                  <a:gd name="connsiteY9" fmla="*/ 534173 h 747713"/>
                  <a:gd name="connsiteX10" fmla="*/ 1367665 w 2305878"/>
                  <a:gd name="connsiteY10" fmla="*/ 516732 h 747713"/>
                  <a:gd name="connsiteX11" fmla="*/ 1493871 w 2305878"/>
                  <a:gd name="connsiteY11" fmla="*/ 492919 h 747713"/>
                  <a:gd name="connsiteX12" fmla="*/ 1615315 w 2305878"/>
                  <a:gd name="connsiteY12" fmla="*/ 464344 h 747713"/>
                  <a:gd name="connsiteX13" fmla="*/ 1743903 w 2305878"/>
                  <a:gd name="connsiteY13" fmla="*/ 409575 h 747713"/>
                  <a:gd name="connsiteX14" fmla="*/ 1886778 w 2305878"/>
                  <a:gd name="connsiteY14" fmla="*/ 321469 h 747713"/>
                  <a:gd name="connsiteX15" fmla="*/ 2017746 w 2305878"/>
                  <a:gd name="connsiteY15" fmla="*/ 230982 h 747713"/>
                  <a:gd name="connsiteX16" fmla="*/ 2103471 w 2305878"/>
                  <a:gd name="connsiteY16" fmla="*/ 171451 h 747713"/>
                  <a:gd name="connsiteX17" fmla="*/ 2179671 w 2305878"/>
                  <a:gd name="connsiteY17" fmla="*/ 80963 h 747713"/>
                  <a:gd name="connsiteX18" fmla="*/ 2251109 w 2305878"/>
                  <a:gd name="connsiteY18" fmla="*/ 26194 h 747713"/>
                  <a:gd name="connsiteX19" fmla="*/ 2289210 w 2305878"/>
                  <a:gd name="connsiteY19" fmla="*/ 0 h 747713"/>
                  <a:gd name="connsiteX20" fmla="*/ 2305878 w 2305878"/>
                  <a:gd name="connsiteY20" fmla="*/ 54769 h 747713"/>
                  <a:gd name="connsiteX21" fmla="*/ 2234440 w 2305878"/>
                  <a:gd name="connsiteY21" fmla="*/ 102394 h 747713"/>
                  <a:gd name="connsiteX22" fmla="*/ 2167765 w 2305878"/>
                  <a:gd name="connsiteY22" fmla="*/ 178594 h 747713"/>
                  <a:gd name="connsiteX23" fmla="*/ 2093947 w 2305878"/>
                  <a:gd name="connsiteY23" fmla="*/ 247650 h 747713"/>
                  <a:gd name="connsiteX24" fmla="*/ 1982027 w 2305878"/>
                  <a:gd name="connsiteY24" fmla="*/ 321469 h 747713"/>
                  <a:gd name="connsiteX25" fmla="*/ 1870109 w 2305878"/>
                  <a:gd name="connsiteY25" fmla="*/ 395288 h 747713"/>
                  <a:gd name="connsiteX26" fmla="*/ 1729615 w 2305878"/>
                  <a:gd name="connsiteY26" fmla="*/ 473869 h 747713"/>
                  <a:gd name="connsiteX27" fmla="*/ 1591503 w 2305878"/>
                  <a:gd name="connsiteY27" fmla="*/ 519113 h 747713"/>
                  <a:gd name="connsiteX28" fmla="*/ 1465296 w 2305878"/>
                  <a:gd name="connsiteY28" fmla="*/ 545307 h 747713"/>
                  <a:gd name="connsiteX29" fmla="*/ 1234563 w 2305878"/>
                  <a:gd name="connsiteY29" fmla="*/ 592065 h 747713"/>
                  <a:gd name="connsiteX30" fmla="*/ 1074771 w 2305878"/>
                  <a:gd name="connsiteY30" fmla="*/ 656854 h 747713"/>
                  <a:gd name="connsiteX31" fmla="*/ 908084 w 2305878"/>
                  <a:gd name="connsiteY31" fmla="*/ 702469 h 747713"/>
                  <a:gd name="connsiteX32" fmla="*/ 739015 w 2305878"/>
                  <a:gd name="connsiteY32" fmla="*/ 721519 h 747713"/>
                  <a:gd name="connsiteX33" fmla="*/ 524703 w 2305878"/>
                  <a:gd name="connsiteY33" fmla="*/ 719138 h 747713"/>
                  <a:gd name="connsiteX34" fmla="*/ 369922 w 2305878"/>
                  <a:gd name="connsiteY34" fmla="*/ 704850 h 747713"/>
                  <a:gd name="connsiteX35" fmla="*/ 259889 w 2305878"/>
                  <a:gd name="connsiteY35" fmla="*/ 666503 h 747713"/>
                  <a:gd name="connsiteX36" fmla="*/ 177040 w 2305878"/>
                  <a:gd name="connsiteY36" fmla="*/ 700089 h 747713"/>
                  <a:gd name="connsiteX37" fmla="*/ 121653 w 2305878"/>
                  <a:gd name="connsiteY37" fmla="*/ 747713 h 747713"/>
                  <a:gd name="connsiteX38" fmla="*/ 0 w 2305878"/>
                  <a:gd name="connsiteY38" fmla="*/ 649486 h 747713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1150670 w 3456548"/>
                  <a:gd name="connsiteY38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46759 w 3456548"/>
                  <a:gd name="connsiteY38" fmla="*/ 810957 h 1011414"/>
                  <a:gd name="connsiteX39" fmla="*/ 1150670 w 3456548"/>
                  <a:gd name="connsiteY39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1150670 w 3456548"/>
                  <a:gd name="connsiteY39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7399 w 3456548"/>
                  <a:gd name="connsiteY39" fmla="*/ 674099 h 1011414"/>
                  <a:gd name="connsiteX40" fmla="*/ 1150670 w 3456548"/>
                  <a:gd name="connsiteY40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50670 w 3456548"/>
                  <a:gd name="connsiteY40" fmla="*/ 649486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47331 w 3456548"/>
                  <a:gd name="connsiteY40" fmla="*/ 636133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47331 w 3456548"/>
                  <a:gd name="connsiteY40" fmla="*/ 636133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229331 w 3456548"/>
                  <a:gd name="connsiteY38" fmla="*/ 911098 h 1011414"/>
                  <a:gd name="connsiteX39" fmla="*/ 620044 w 3456548"/>
                  <a:gd name="connsiteY39" fmla="*/ 734184 h 1011414"/>
                  <a:gd name="connsiteX40" fmla="*/ 994060 w 3456548"/>
                  <a:gd name="connsiteY40" fmla="*/ 657408 h 1011414"/>
                  <a:gd name="connsiteX41" fmla="*/ 1147331 w 3456548"/>
                  <a:gd name="connsiteY41" fmla="*/ 636133 h 1011414"/>
                  <a:gd name="connsiteX0" fmla="*/ 1175138 w 3484355"/>
                  <a:gd name="connsiteY0" fmla="*/ 636133 h 1011414"/>
                  <a:gd name="connsiteX1" fmla="*/ 1289744 w 3484355"/>
                  <a:gd name="connsiteY1" fmla="*/ 587127 h 1011414"/>
                  <a:gd name="connsiteX2" fmla="*/ 1411244 w 3484355"/>
                  <a:gd name="connsiteY2" fmla="*/ 577177 h 1011414"/>
                  <a:gd name="connsiteX3" fmla="*/ 1506494 w 3484355"/>
                  <a:gd name="connsiteY3" fmla="*/ 622442 h 1011414"/>
                  <a:gd name="connsiteX4" fmla="*/ 1579355 w 3484355"/>
                  <a:gd name="connsiteY4" fmla="*/ 650082 h 1011414"/>
                  <a:gd name="connsiteX5" fmla="*/ 1700798 w 3484355"/>
                  <a:gd name="connsiteY5" fmla="*/ 669132 h 1011414"/>
                  <a:gd name="connsiteX6" fmla="*/ 1865105 w 3484355"/>
                  <a:gd name="connsiteY6" fmla="*/ 666751 h 1011414"/>
                  <a:gd name="connsiteX7" fmla="*/ 2019886 w 3484355"/>
                  <a:gd name="connsiteY7" fmla="*/ 647700 h 1011414"/>
                  <a:gd name="connsiteX8" fmla="*/ 2188955 w 3484355"/>
                  <a:gd name="connsiteY8" fmla="*/ 614363 h 1011414"/>
                  <a:gd name="connsiteX9" fmla="*/ 2393866 w 3484355"/>
                  <a:gd name="connsiteY9" fmla="*/ 534173 h 1011414"/>
                  <a:gd name="connsiteX10" fmla="*/ 2546142 w 3484355"/>
                  <a:gd name="connsiteY10" fmla="*/ 516732 h 1011414"/>
                  <a:gd name="connsiteX11" fmla="*/ 2672348 w 3484355"/>
                  <a:gd name="connsiteY11" fmla="*/ 492919 h 1011414"/>
                  <a:gd name="connsiteX12" fmla="*/ 2793792 w 3484355"/>
                  <a:gd name="connsiteY12" fmla="*/ 464344 h 1011414"/>
                  <a:gd name="connsiteX13" fmla="*/ 2922380 w 3484355"/>
                  <a:gd name="connsiteY13" fmla="*/ 409575 h 1011414"/>
                  <a:gd name="connsiteX14" fmla="*/ 3065255 w 3484355"/>
                  <a:gd name="connsiteY14" fmla="*/ 321469 h 1011414"/>
                  <a:gd name="connsiteX15" fmla="*/ 3196223 w 3484355"/>
                  <a:gd name="connsiteY15" fmla="*/ 230982 h 1011414"/>
                  <a:gd name="connsiteX16" fmla="*/ 3281948 w 3484355"/>
                  <a:gd name="connsiteY16" fmla="*/ 171451 h 1011414"/>
                  <a:gd name="connsiteX17" fmla="*/ 3358148 w 3484355"/>
                  <a:gd name="connsiteY17" fmla="*/ 80963 h 1011414"/>
                  <a:gd name="connsiteX18" fmla="*/ 3429586 w 3484355"/>
                  <a:gd name="connsiteY18" fmla="*/ 26194 h 1011414"/>
                  <a:gd name="connsiteX19" fmla="*/ 3467687 w 3484355"/>
                  <a:gd name="connsiteY19" fmla="*/ 0 h 1011414"/>
                  <a:gd name="connsiteX20" fmla="*/ 3484355 w 3484355"/>
                  <a:gd name="connsiteY20" fmla="*/ 54769 h 1011414"/>
                  <a:gd name="connsiteX21" fmla="*/ 3412917 w 3484355"/>
                  <a:gd name="connsiteY21" fmla="*/ 102394 h 1011414"/>
                  <a:gd name="connsiteX22" fmla="*/ 3346242 w 3484355"/>
                  <a:gd name="connsiteY22" fmla="*/ 178594 h 1011414"/>
                  <a:gd name="connsiteX23" fmla="*/ 3272424 w 3484355"/>
                  <a:gd name="connsiteY23" fmla="*/ 247650 h 1011414"/>
                  <a:gd name="connsiteX24" fmla="*/ 3160504 w 3484355"/>
                  <a:gd name="connsiteY24" fmla="*/ 321469 h 1011414"/>
                  <a:gd name="connsiteX25" fmla="*/ 3048586 w 3484355"/>
                  <a:gd name="connsiteY25" fmla="*/ 395288 h 1011414"/>
                  <a:gd name="connsiteX26" fmla="*/ 2908092 w 3484355"/>
                  <a:gd name="connsiteY26" fmla="*/ 473869 h 1011414"/>
                  <a:gd name="connsiteX27" fmla="*/ 2769980 w 3484355"/>
                  <a:gd name="connsiteY27" fmla="*/ 519113 h 1011414"/>
                  <a:gd name="connsiteX28" fmla="*/ 2643773 w 3484355"/>
                  <a:gd name="connsiteY28" fmla="*/ 545307 h 1011414"/>
                  <a:gd name="connsiteX29" fmla="*/ 2413040 w 3484355"/>
                  <a:gd name="connsiteY29" fmla="*/ 592065 h 1011414"/>
                  <a:gd name="connsiteX30" fmla="*/ 2253248 w 3484355"/>
                  <a:gd name="connsiteY30" fmla="*/ 656854 h 1011414"/>
                  <a:gd name="connsiteX31" fmla="*/ 2086561 w 3484355"/>
                  <a:gd name="connsiteY31" fmla="*/ 702469 h 1011414"/>
                  <a:gd name="connsiteX32" fmla="*/ 1917492 w 3484355"/>
                  <a:gd name="connsiteY32" fmla="*/ 721519 h 1011414"/>
                  <a:gd name="connsiteX33" fmla="*/ 1703180 w 3484355"/>
                  <a:gd name="connsiteY33" fmla="*/ 719138 h 1011414"/>
                  <a:gd name="connsiteX34" fmla="*/ 1548399 w 3484355"/>
                  <a:gd name="connsiteY34" fmla="*/ 704850 h 1011414"/>
                  <a:gd name="connsiteX35" fmla="*/ 1438366 w 3484355"/>
                  <a:gd name="connsiteY35" fmla="*/ 666503 h 1011414"/>
                  <a:gd name="connsiteX36" fmla="*/ 1355517 w 3484355"/>
                  <a:gd name="connsiteY36" fmla="*/ 700089 h 1011414"/>
                  <a:gd name="connsiteX37" fmla="*/ 27807 w 3484355"/>
                  <a:gd name="connsiteY37" fmla="*/ 1011414 h 1011414"/>
                  <a:gd name="connsiteX38" fmla="*/ 0 w 3484355"/>
                  <a:gd name="connsiteY38" fmla="*/ 830986 h 1011414"/>
                  <a:gd name="connsiteX39" fmla="*/ 647851 w 3484355"/>
                  <a:gd name="connsiteY39" fmla="*/ 734184 h 1011414"/>
                  <a:gd name="connsiteX40" fmla="*/ 1021867 w 3484355"/>
                  <a:gd name="connsiteY40" fmla="*/ 657408 h 1011414"/>
                  <a:gd name="connsiteX41" fmla="*/ 1175138 w 3484355"/>
                  <a:gd name="connsiteY41" fmla="*/ 636133 h 1011414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0 w 3489942"/>
                  <a:gd name="connsiteY37" fmla="*/ 867880 h 867880"/>
                  <a:gd name="connsiteX38" fmla="*/ 5587 w 3489942"/>
                  <a:gd name="connsiteY38" fmla="*/ 830986 h 867880"/>
                  <a:gd name="connsiteX39" fmla="*/ 653438 w 3489942"/>
                  <a:gd name="connsiteY39" fmla="*/ 734184 h 867880"/>
                  <a:gd name="connsiteX40" fmla="*/ 1027454 w 3489942"/>
                  <a:gd name="connsiteY40" fmla="*/ 657408 h 867880"/>
                  <a:gd name="connsiteX41" fmla="*/ 1180725 w 3489942"/>
                  <a:gd name="connsiteY41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539897 w 3489942"/>
                  <a:gd name="connsiteY37" fmla="*/ 804282 h 867880"/>
                  <a:gd name="connsiteX38" fmla="*/ 0 w 3489942"/>
                  <a:gd name="connsiteY38" fmla="*/ 867880 h 867880"/>
                  <a:gd name="connsiteX39" fmla="*/ 5587 w 3489942"/>
                  <a:gd name="connsiteY39" fmla="*/ 830986 h 867880"/>
                  <a:gd name="connsiteX40" fmla="*/ 653438 w 3489942"/>
                  <a:gd name="connsiteY40" fmla="*/ 734184 h 867880"/>
                  <a:gd name="connsiteX41" fmla="*/ 1027454 w 3489942"/>
                  <a:gd name="connsiteY41" fmla="*/ 657408 h 867880"/>
                  <a:gd name="connsiteX42" fmla="*/ 1180725 w 3489942"/>
                  <a:gd name="connsiteY42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930611 w 3489942"/>
                  <a:gd name="connsiteY37" fmla="*/ 750874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61104 w 3489942"/>
                  <a:gd name="connsiteY36" fmla="*/ 700089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87452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97466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97466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91451 w 3489942"/>
                  <a:gd name="connsiteY36" fmla="*/ 607340 h 867880"/>
                  <a:gd name="connsiteX37" fmla="*/ 1351085 w 3489942"/>
                  <a:gd name="connsiteY37" fmla="*/ 646681 h 867880"/>
                  <a:gd name="connsiteX38" fmla="*/ 1184407 w 3489942"/>
                  <a:gd name="connsiteY38" fmla="*/ 697466 h 867880"/>
                  <a:gd name="connsiteX39" fmla="*/ 937290 w 3489942"/>
                  <a:gd name="connsiteY39" fmla="*/ 734185 h 867880"/>
                  <a:gd name="connsiteX40" fmla="*/ 539897 w 3489942"/>
                  <a:gd name="connsiteY40" fmla="*/ 804282 h 867880"/>
                  <a:gd name="connsiteX41" fmla="*/ 0 w 3489942"/>
                  <a:gd name="connsiteY41" fmla="*/ 867880 h 867880"/>
                  <a:gd name="connsiteX42" fmla="*/ 5587 w 3489942"/>
                  <a:gd name="connsiteY42" fmla="*/ 830986 h 867880"/>
                  <a:gd name="connsiteX43" fmla="*/ 653438 w 3489942"/>
                  <a:gd name="connsiteY43" fmla="*/ 734184 h 867880"/>
                  <a:gd name="connsiteX44" fmla="*/ 1027454 w 3489942"/>
                  <a:gd name="connsiteY44" fmla="*/ 657408 h 867880"/>
                  <a:gd name="connsiteX45" fmla="*/ 1180725 w 3489942"/>
                  <a:gd name="connsiteY45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91451 w 3489942"/>
                  <a:gd name="connsiteY36" fmla="*/ 607340 h 867880"/>
                  <a:gd name="connsiteX37" fmla="*/ 1337727 w 3489942"/>
                  <a:gd name="connsiteY37" fmla="*/ 650018 h 867880"/>
                  <a:gd name="connsiteX38" fmla="*/ 1184407 w 3489942"/>
                  <a:gd name="connsiteY38" fmla="*/ 697466 h 867880"/>
                  <a:gd name="connsiteX39" fmla="*/ 937290 w 3489942"/>
                  <a:gd name="connsiteY39" fmla="*/ 734185 h 867880"/>
                  <a:gd name="connsiteX40" fmla="*/ 539897 w 3489942"/>
                  <a:gd name="connsiteY40" fmla="*/ 804282 h 867880"/>
                  <a:gd name="connsiteX41" fmla="*/ 0 w 3489942"/>
                  <a:gd name="connsiteY41" fmla="*/ 867880 h 867880"/>
                  <a:gd name="connsiteX42" fmla="*/ 5587 w 3489942"/>
                  <a:gd name="connsiteY42" fmla="*/ 830986 h 867880"/>
                  <a:gd name="connsiteX43" fmla="*/ 653438 w 3489942"/>
                  <a:gd name="connsiteY43" fmla="*/ 734184 h 867880"/>
                  <a:gd name="connsiteX44" fmla="*/ 1027454 w 3489942"/>
                  <a:gd name="connsiteY44" fmla="*/ 657408 h 867880"/>
                  <a:gd name="connsiteX45" fmla="*/ 1180725 w 3489942"/>
                  <a:gd name="connsiteY45" fmla="*/ 636133 h 8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3489942" h="867880">
                    <a:moveTo>
                      <a:pt x="1180725" y="636133"/>
                    </a:moveTo>
                    <a:cubicBezTo>
                      <a:pt x="1225371" y="624419"/>
                      <a:pt x="1260433" y="601960"/>
                      <a:pt x="1295331" y="587127"/>
                    </a:cubicBezTo>
                    <a:cubicBezTo>
                      <a:pt x="1330229" y="572294"/>
                      <a:pt x="1353991" y="541250"/>
                      <a:pt x="1390116" y="547136"/>
                    </a:cubicBezTo>
                    <a:cubicBezTo>
                      <a:pt x="1426241" y="553022"/>
                      <a:pt x="1480331" y="612917"/>
                      <a:pt x="1512081" y="622442"/>
                    </a:cubicBezTo>
                    <a:cubicBezTo>
                      <a:pt x="1537481" y="627205"/>
                      <a:pt x="1552558" y="642300"/>
                      <a:pt x="1584942" y="650082"/>
                    </a:cubicBezTo>
                    <a:cubicBezTo>
                      <a:pt x="1617326" y="657864"/>
                      <a:pt x="1665904" y="662782"/>
                      <a:pt x="1706385" y="669132"/>
                    </a:cubicBezTo>
                    <a:cubicBezTo>
                      <a:pt x="1751232" y="673498"/>
                      <a:pt x="1817511" y="670323"/>
                      <a:pt x="1870692" y="666751"/>
                    </a:cubicBezTo>
                    <a:cubicBezTo>
                      <a:pt x="1923873" y="663179"/>
                      <a:pt x="1968720" y="658019"/>
                      <a:pt x="2025473" y="647700"/>
                    </a:cubicBezTo>
                    <a:lnTo>
                      <a:pt x="2194542" y="614363"/>
                    </a:lnTo>
                    <a:cubicBezTo>
                      <a:pt x="2256872" y="595442"/>
                      <a:pt x="2339922" y="550445"/>
                      <a:pt x="2399453" y="534173"/>
                    </a:cubicBezTo>
                    <a:cubicBezTo>
                      <a:pt x="2458984" y="517901"/>
                      <a:pt x="2505315" y="523608"/>
                      <a:pt x="2551729" y="516732"/>
                    </a:cubicBezTo>
                    <a:lnTo>
                      <a:pt x="2677935" y="492919"/>
                    </a:lnTo>
                    <a:lnTo>
                      <a:pt x="2799379" y="464344"/>
                    </a:lnTo>
                    <a:lnTo>
                      <a:pt x="2927967" y="409575"/>
                    </a:lnTo>
                    <a:lnTo>
                      <a:pt x="3070842" y="321469"/>
                    </a:lnTo>
                    <a:lnTo>
                      <a:pt x="3201810" y="230982"/>
                    </a:lnTo>
                    <a:lnTo>
                      <a:pt x="3287535" y="171451"/>
                    </a:lnTo>
                    <a:cubicBezTo>
                      <a:pt x="3314522" y="146448"/>
                      <a:pt x="3339129" y="105172"/>
                      <a:pt x="3363735" y="80963"/>
                    </a:cubicBezTo>
                    <a:cubicBezTo>
                      <a:pt x="3388341" y="56754"/>
                      <a:pt x="3415726" y="39688"/>
                      <a:pt x="3435173" y="26194"/>
                    </a:cubicBezTo>
                    <a:lnTo>
                      <a:pt x="3473274" y="0"/>
                    </a:lnTo>
                    <a:lnTo>
                      <a:pt x="3489942" y="54769"/>
                    </a:lnTo>
                    <a:cubicBezTo>
                      <a:pt x="3480814" y="71835"/>
                      <a:pt x="3441523" y="81757"/>
                      <a:pt x="3418504" y="102394"/>
                    </a:cubicBezTo>
                    <a:cubicBezTo>
                      <a:pt x="3395485" y="123031"/>
                      <a:pt x="3374848" y="152797"/>
                      <a:pt x="3351829" y="178594"/>
                    </a:cubicBezTo>
                    <a:cubicBezTo>
                      <a:pt x="3327223" y="201613"/>
                      <a:pt x="3308967" y="223838"/>
                      <a:pt x="3278011" y="247650"/>
                    </a:cubicBezTo>
                    <a:cubicBezTo>
                      <a:pt x="3247055" y="271463"/>
                      <a:pt x="3203397" y="296863"/>
                      <a:pt x="3166091" y="321469"/>
                    </a:cubicBezTo>
                    <a:lnTo>
                      <a:pt x="3054173" y="395288"/>
                    </a:lnTo>
                    <a:lnTo>
                      <a:pt x="2913679" y="473869"/>
                    </a:lnTo>
                    <a:lnTo>
                      <a:pt x="2775567" y="519113"/>
                    </a:lnTo>
                    <a:lnTo>
                      <a:pt x="2649360" y="545307"/>
                    </a:lnTo>
                    <a:lnTo>
                      <a:pt x="2418627" y="592065"/>
                    </a:lnTo>
                    <a:cubicBezTo>
                      <a:pt x="2353540" y="611909"/>
                      <a:pt x="2313248" y="638453"/>
                      <a:pt x="2258835" y="656854"/>
                    </a:cubicBezTo>
                    <a:cubicBezTo>
                      <a:pt x="2204422" y="675255"/>
                      <a:pt x="2148107" y="691692"/>
                      <a:pt x="2092148" y="702469"/>
                    </a:cubicBezTo>
                    <a:cubicBezTo>
                      <a:pt x="2036189" y="713246"/>
                      <a:pt x="1986976" y="718741"/>
                      <a:pt x="1923079" y="721519"/>
                    </a:cubicBezTo>
                    <a:cubicBezTo>
                      <a:pt x="1859182" y="724297"/>
                      <a:pt x="1770282" y="721916"/>
                      <a:pt x="1708767" y="719138"/>
                    </a:cubicBezTo>
                    <a:cubicBezTo>
                      <a:pt x="1647252" y="716360"/>
                      <a:pt x="1605580" y="709613"/>
                      <a:pt x="1553986" y="704850"/>
                    </a:cubicBezTo>
                    <a:cubicBezTo>
                      <a:pt x="1511521" y="696913"/>
                      <a:pt x="1464363" y="662727"/>
                      <a:pt x="1437274" y="646475"/>
                    </a:cubicBezTo>
                    <a:cubicBezTo>
                      <a:pt x="1410185" y="630223"/>
                      <a:pt x="1405816" y="607306"/>
                      <a:pt x="1391451" y="607340"/>
                    </a:cubicBezTo>
                    <a:cubicBezTo>
                      <a:pt x="1377086" y="607374"/>
                      <a:pt x="1368895" y="640004"/>
                      <a:pt x="1337727" y="650018"/>
                    </a:cubicBezTo>
                    <a:cubicBezTo>
                      <a:pt x="1306559" y="660032"/>
                      <a:pt x="1253373" y="682882"/>
                      <a:pt x="1184407" y="697466"/>
                    </a:cubicBezTo>
                    <a:cubicBezTo>
                      <a:pt x="1115441" y="712050"/>
                      <a:pt x="1044708" y="714713"/>
                      <a:pt x="937290" y="734185"/>
                    </a:cubicBezTo>
                    <a:lnTo>
                      <a:pt x="539897" y="804282"/>
                    </a:lnTo>
                    <a:cubicBezTo>
                      <a:pt x="384795" y="823783"/>
                      <a:pt x="89052" y="863429"/>
                      <a:pt x="0" y="867880"/>
                    </a:cubicBezTo>
                    <a:lnTo>
                      <a:pt x="5587" y="830986"/>
                    </a:lnTo>
                    <a:lnTo>
                      <a:pt x="653438" y="734184"/>
                    </a:lnTo>
                    <a:lnTo>
                      <a:pt x="1027454" y="657408"/>
                    </a:lnTo>
                    <a:cubicBezTo>
                      <a:pt x="1115335" y="641066"/>
                      <a:pt x="1136079" y="647847"/>
                      <a:pt x="1180725" y="636133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8" name="Freeform 46">
                <a:extLst>
                  <a:ext uri="{FF2B5EF4-FFF2-40B4-BE49-F238E27FC236}">
                    <a16:creationId xmlns:a16="http://schemas.microsoft.com/office/drawing/2014/main" id="{023200A4-54FC-43B1-8247-20E2CCACDD1A}"/>
                  </a:ext>
                </a:extLst>
              </p:cNvPr>
              <p:cNvSpPr/>
              <p:nvPr/>
            </p:nvSpPr>
            <p:spPr bwMode="auto">
              <a:xfrm>
                <a:off x="7166876" y="4513853"/>
                <a:ext cx="550497" cy="1586089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  <a:gd name="connsiteX0" fmla="*/ 1038807 w 1038807"/>
                  <a:gd name="connsiteY0" fmla="*/ 3013369 h 3013369"/>
                  <a:gd name="connsiteX1" fmla="*/ 352425 w 1038807"/>
                  <a:gd name="connsiteY1" fmla="*/ 1747837 h 3013369"/>
                  <a:gd name="connsiteX2" fmla="*/ 123825 w 1038807"/>
                  <a:gd name="connsiteY2" fmla="*/ 809625 h 3013369"/>
                  <a:gd name="connsiteX3" fmla="*/ 0 w 1038807"/>
                  <a:gd name="connsiteY3" fmla="*/ 0 h 3013369"/>
                  <a:gd name="connsiteX4" fmla="*/ 0 w 1038807"/>
                  <a:gd name="connsiteY4" fmla="*/ 0 h 3013369"/>
                  <a:gd name="connsiteX0" fmla="*/ 1038807 w 1038807"/>
                  <a:gd name="connsiteY0" fmla="*/ 3013369 h 3013369"/>
                  <a:gd name="connsiteX1" fmla="*/ 508055 w 1038807"/>
                  <a:gd name="connsiteY1" fmla="*/ 2061072 h 3013369"/>
                  <a:gd name="connsiteX2" fmla="*/ 352425 w 1038807"/>
                  <a:gd name="connsiteY2" fmla="*/ 1747837 h 3013369"/>
                  <a:gd name="connsiteX3" fmla="*/ 123825 w 1038807"/>
                  <a:gd name="connsiteY3" fmla="*/ 809625 h 3013369"/>
                  <a:gd name="connsiteX4" fmla="*/ 0 w 1038807"/>
                  <a:gd name="connsiteY4" fmla="*/ 0 h 3013369"/>
                  <a:gd name="connsiteX5" fmla="*/ 0 w 1038807"/>
                  <a:gd name="connsiteY5" fmla="*/ 0 h 3013369"/>
                  <a:gd name="connsiteX0" fmla="*/ 1038807 w 1038807"/>
                  <a:gd name="connsiteY0" fmla="*/ 3013369 h 3013369"/>
                  <a:gd name="connsiteX1" fmla="*/ 514735 w 1038807"/>
                  <a:gd name="connsiteY1" fmla="*/ 2107844 h 3013369"/>
                  <a:gd name="connsiteX2" fmla="*/ 352425 w 1038807"/>
                  <a:gd name="connsiteY2" fmla="*/ 1747837 h 3013369"/>
                  <a:gd name="connsiteX3" fmla="*/ 123825 w 1038807"/>
                  <a:gd name="connsiteY3" fmla="*/ 809625 h 3013369"/>
                  <a:gd name="connsiteX4" fmla="*/ 0 w 1038807"/>
                  <a:gd name="connsiteY4" fmla="*/ 0 h 3013369"/>
                  <a:gd name="connsiteX5" fmla="*/ 0 w 1038807"/>
                  <a:gd name="connsiteY5" fmla="*/ 0 h 301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38807" h="3013369">
                    <a:moveTo>
                      <a:pt x="1038807" y="3013369"/>
                    </a:moveTo>
                    <a:cubicBezTo>
                      <a:pt x="950348" y="2854653"/>
                      <a:pt x="629132" y="2318766"/>
                      <a:pt x="514735" y="2107844"/>
                    </a:cubicBezTo>
                    <a:cubicBezTo>
                      <a:pt x="400338" y="1896922"/>
                      <a:pt x="417577" y="1964207"/>
                      <a:pt x="352425" y="1747837"/>
                    </a:cubicBezTo>
                    <a:cubicBezTo>
                      <a:pt x="287273" y="1531467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49" name="Freeform 48">
                <a:extLst>
                  <a:ext uri="{FF2B5EF4-FFF2-40B4-BE49-F238E27FC236}">
                    <a16:creationId xmlns:a16="http://schemas.microsoft.com/office/drawing/2014/main" id="{67B0E4C0-FC85-4EA4-9019-C16B19A4CA8C}"/>
                  </a:ext>
                </a:extLst>
              </p:cNvPr>
              <p:cNvSpPr/>
              <p:nvPr/>
            </p:nvSpPr>
            <p:spPr bwMode="auto">
              <a:xfrm>
                <a:off x="8613922" y="4824213"/>
                <a:ext cx="532073" cy="744688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095"/>
                  <a:gd name="connsiteY0" fmla="*/ 1414223 h 1414223"/>
                  <a:gd name="connsiteX1" fmla="*/ 148133 w 988095"/>
                  <a:gd name="connsiteY1" fmla="*/ 1283504 h 1414223"/>
                  <a:gd name="connsiteX2" fmla="*/ 55264 w 988095"/>
                  <a:gd name="connsiteY2" fmla="*/ 1138248 h 1414223"/>
                  <a:gd name="connsiteX3" fmla="*/ 0 w 988095"/>
                  <a:gd name="connsiteY3" fmla="*/ 1034865 h 1414223"/>
                  <a:gd name="connsiteX4" fmla="*/ 55264 w 988095"/>
                  <a:gd name="connsiteY4" fmla="*/ 954892 h 1414223"/>
                  <a:gd name="connsiteX5" fmla="*/ 100508 w 988095"/>
                  <a:gd name="connsiteY5" fmla="*/ 873929 h 1414223"/>
                  <a:gd name="connsiteX6" fmla="*/ 167182 w 988095"/>
                  <a:gd name="connsiteY6" fmla="*/ 807254 h 1414223"/>
                  <a:gd name="connsiteX7" fmla="*/ 238620 w 988095"/>
                  <a:gd name="connsiteY7" fmla="*/ 778679 h 1414223"/>
                  <a:gd name="connsiteX8" fmla="*/ 300905 w 988095"/>
                  <a:gd name="connsiteY8" fmla="*/ 806636 h 1414223"/>
                  <a:gd name="connsiteX9" fmla="*/ 341014 w 988095"/>
                  <a:gd name="connsiteY9" fmla="*/ 840593 h 1414223"/>
                  <a:gd name="connsiteX10" fmla="*/ 383877 w 988095"/>
                  <a:gd name="connsiteY10" fmla="*/ 859642 h 1414223"/>
                  <a:gd name="connsiteX11" fmla="*/ 426739 w 988095"/>
                  <a:gd name="connsiteY11" fmla="*/ 840592 h 1414223"/>
                  <a:gd name="connsiteX12" fmla="*/ 512464 w 988095"/>
                  <a:gd name="connsiteY12" fmla="*/ 692954 h 1414223"/>
                  <a:gd name="connsiteX13" fmla="*/ 605333 w 988095"/>
                  <a:gd name="connsiteY13" fmla="*/ 421492 h 1414223"/>
                  <a:gd name="connsiteX14" fmla="*/ 655339 w 988095"/>
                  <a:gd name="connsiteY14" fmla="*/ 250042 h 1414223"/>
                  <a:gd name="connsiteX15" fmla="*/ 679152 w 988095"/>
                  <a:gd name="connsiteY15" fmla="*/ 214323 h 1414223"/>
                  <a:gd name="connsiteX16" fmla="*/ 693439 w 988095"/>
                  <a:gd name="connsiteY16" fmla="*/ 211942 h 1414223"/>
                  <a:gd name="connsiteX17" fmla="*/ 714870 w 988095"/>
                  <a:gd name="connsiteY17" fmla="*/ 164317 h 1414223"/>
                  <a:gd name="connsiteX18" fmla="*/ 722014 w 988095"/>
                  <a:gd name="connsiteY18" fmla="*/ 140504 h 1414223"/>
                  <a:gd name="connsiteX19" fmla="*/ 757733 w 988095"/>
                  <a:gd name="connsiteY19" fmla="*/ 140504 h 1414223"/>
                  <a:gd name="connsiteX20" fmla="*/ 774402 w 988095"/>
                  <a:gd name="connsiteY20" fmla="*/ 109548 h 1414223"/>
                  <a:gd name="connsiteX21" fmla="*/ 802976 w 988095"/>
                  <a:gd name="connsiteY21" fmla="*/ 59542 h 1414223"/>
                  <a:gd name="connsiteX22" fmla="*/ 841077 w 988095"/>
                  <a:gd name="connsiteY22" fmla="*/ 11 h 1414223"/>
                  <a:gd name="connsiteX23" fmla="*/ 862508 w 988095"/>
                  <a:gd name="connsiteY23" fmla="*/ 64304 h 1414223"/>
                  <a:gd name="connsiteX24" fmla="*/ 881558 w 988095"/>
                  <a:gd name="connsiteY24" fmla="*/ 116692 h 1414223"/>
                  <a:gd name="connsiteX25" fmla="*/ 914895 w 988095"/>
                  <a:gd name="connsiteY25" fmla="*/ 173842 h 1414223"/>
                  <a:gd name="connsiteX26" fmla="*/ 941089 w 988095"/>
                  <a:gd name="connsiteY26" fmla="*/ 428636 h 1414223"/>
                  <a:gd name="connsiteX27" fmla="*/ 972663 w 988095"/>
                  <a:gd name="connsiteY27" fmla="*/ 666761 h 1414223"/>
                  <a:gd name="connsiteX28" fmla="*/ 986310 w 988095"/>
                  <a:gd name="connsiteY28" fmla="*/ 786264 h 1414223"/>
                  <a:gd name="connsiteX29" fmla="*/ 924951 w 988095"/>
                  <a:gd name="connsiteY29" fmla="*/ 815273 h 1414223"/>
                  <a:gd name="connsiteX30" fmla="*/ 871081 w 988095"/>
                  <a:gd name="connsiteY30" fmla="*/ 954098 h 1414223"/>
                  <a:gd name="connsiteX31" fmla="*/ 817264 w 988095"/>
                  <a:gd name="connsiteY31" fmla="*/ 1040617 h 1414223"/>
                  <a:gd name="connsiteX32" fmla="*/ 722014 w 988095"/>
                  <a:gd name="connsiteY32" fmla="*/ 1207304 h 1414223"/>
                  <a:gd name="connsiteX33" fmla="*/ 612477 w 988095"/>
                  <a:gd name="connsiteY33" fmla="*/ 1323986 h 1414223"/>
                  <a:gd name="connsiteX34" fmla="*/ 493414 w 988095"/>
                  <a:gd name="connsiteY34" fmla="*/ 1307317 h 1414223"/>
                  <a:gd name="connsiteX35" fmla="*/ 405308 w 988095"/>
                  <a:gd name="connsiteY35" fmla="*/ 1288639 h 1414223"/>
                  <a:gd name="connsiteX36" fmla="*/ 305295 w 988095"/>
                  <a:gd name="connsiteY36" fmla="*/ 1359704 h 1414223"/>
                  <a:gd name="connsiteX37" fmla="*/ 238125 w 988095"/>
                  <a:gd name="connsiteY37" fmla="*/ 1414223 h 1414223"/>
                  <a:gd name="connsiteX0" fmla="*/ 238125 w 1004110"/>
                  <a:gd name="connsiteY0" fmla="*/ 1414223 h 1414223"/>
                  <a:gd name="connsiteX1" fmla="*/ 148133 w 1004110"/>
                  <a:gd name="connsiteY1" fmla="*/ 1283504 h 1414223"/>
                  <a:gd name="connsiteX2" fmla="*/ 55264 w 1004110"/>
                  <a:gd name="connsiteY2" fmla="*/ 1138248 h 1414223"/>
                  <a:gd name="connsiteX3" fmla="*/ 0 w 1004110"/>
                  <a:gd name="connsiteY3" fmla="*/ 1034865 h 1414223"/>
                  <a:gd name="connsiteX4" fmla="*/ 55264 w 1004110"/>
                  <a:gd name="connsiteY4" fmla="*/ 954892 h 1414223"/>
                  <a:gd name="connsiteX5" fmla="*/ 100508 w 1004110"/>
                  <a:gd name="connsiteY5" fmla="*/ 873929 h 1414223"/>
                  <a:gd name="connsiteX6" fmla="*/ 167182 w 1004110"/>
                  <a:gd name="connsiteY6" fmla="*/ 807254 h 1414223"/>
                  <a:gd name="connsiteX7" fmla="*/ 238620 w 1004110"/>
                  <a:gd name="connsiteY7" fmla="*/ 778679 h 1414223"/>
                  <a:gd name="connsiteX8" fmla="*/ 300905 w 1004110"/>
                  <a:gd name="connsiteY8" fmla="*/ 806636 h 1414223"/>
                  <a:gd name="connsiteX9" fmla="*/ 341014 w 1004110"/>
                  <a:gd name="connsiteY9" fmla="*/ 840593 h 1414223"/>
                  <a:gd name="connsiteX10" fmla="*/ 383877 w 1004110"/>
                  <a:gd name="connsiteY10" fmla="*/ 859642 h 1414223"/>
                  <a:gd name="connsiteX11" fmla="*/ 426739 w 1004110"/>
                  <a:gd name="connsiteY11" fmla="*/ 840592 h 1414223"/>
                  <a:gd name="connsiteX12" fmla="*/ 512464 w 1004110"/>
                  <a:gd name="connsiteY12" fmla="*/ 692954 h 1414223"/>
                  <a:gd name="connsiteX13" fmla="*/ 605333 w 1004110"/>
                  <a:gd name="connsiteY13" fmla="*/ 421492 h 1414223"/>
                  <a:gd name="connsiteX14" fmla="*/ 655339 w 1004110"/>
                  <a:gd name="connsiteY14" fmla="*/ 250042 h 1414223"/>
                  <a:gd name="connsiteX15" fmla="*/ 679152 w 1004110"/>
                  <a:gd name="connsiteY15" fmla="*/ 214323 h 1414223"/>
                  <a:gd name="connsiteX16" fmla="*/ 693439 w 1004110"/>
                  <a:gd name="connsiteY16" fmla="*/ 211942 h 1414223"/>
                  <a:gd name="connsiteX17" fmla="*/ 714870 w 1004110"/>
                  <a:gd name="connsiteY17" fmla="*/ 164317 h 1414223"/>
                  <a:gd name="connsiteX18" fmla="*/ 722014 w 1004110"/>
                  <a:gd name="connsiteY18" fmla="*/ 140504 h 1414223"/>
                  <a:gd name="connsiteX19" fmla="*/ 757733 w 1004110"/>
                  <a:gd name="connsiteY19" fmla="*/ 140504 h 1414223"/>
                  <a:gd name="connsiteX20" fmla="*/ 774402 w 1004110"/>
                  <a:gd name="connsiteY20" fmla="*/ 109548 h 1414223"/>
                  <a:gd name="connsiteX21" fmla="*/ 802976 w 1004110"/>
                  <a:gd name="connsiteY21" fmla="*/ 59542 h 1414223"/>
                  <a:gd name="connsiteX22" fmla="*/ 841077 w 1004110"/>
                  <a:gd name="connsiteY22" fmla="*/ 11 h 1414223"/>
                  <a:gd name="connsiteX23" fmla="*/ 862508 w 1004110"/>
                  <a:gd name="connsiteY23" fmla="*/ 64304 h 1414223"/>
                  <a:gd name="connsiteX24" fmla="*/ 881558 w 1004110"/>
                  <a:gd name="connsiteY24" fmla="*/ 116692 h 1414223"/>
                  <a:gd name="connsiteX25" fmla="*/ 914895 w 1004110"/>
                  <a:gd name="connsiteY25" fmla="*/ 173842 h 1414223"/>
                  <a:gd name="connsiteX26" fmla="*/ 941089 w 1004110"/>
                  <a:gd name="connsiteY26" fmla="*/ 428636 h 1414223"/>
                  <a:gd name="connsiteX27" fmla="*/ 972663 w 1004110"/>
                  <a:gd name="connsiteY27" fmla="*/ 666761 h 1414223"/>
                  <a:gd name="connsiteX28" fmla="*/ 1003013 w 1004110"/>
                  <a:gd name="connsiteY28" fmla="*/ 826336 h 1414223"/>
                  <a:gd name="connsiteX29" fmla="*/ 924951 w 1004110"/>
                  <a:gd name="connsiteY29" fmla="*/ 815273 h 1414223"/>
                  <a:gd name="connsiteX30" fmla="*/ 871081 w 1004110"/>
                  <a:gd name="connsiteY30" fmla="*/ 954098 h 1414223"/>
                  <a:gd name="connsiteX31" fmla="*/ 817264 w 1004110"/>
                  <a:gd name="connsiteY31" fmla="*/ 1040617 h 1414223"/>
                  <a:gd name="connsiteX32" fmla="*/ 722014 w 1004110"/>
                  <a:gd name="connsiteY32" fmla="*/ 1207304 h 1414223"/>
                  <a:gd name="connsiteX33" fmla="*/ 612477 w 1004110"/>
                  <a:gd name="connsiteY33" fmla="*/ 1323986 h 1414223"/>
                  <a:gd name="connsiteX34" fmla="*/ 493414 w 1004110"/>
                  <a:gd name="connsiteY34" fmla="*/ 1307317 h 1414223"/>
                  <a:gd name="connsiteX35" fmla="*/ 405308 w 1004110"/>
                  <a:gd name="connsiteY35" fmla="*/ 1288639 h 1414223"/>
                  <a:gd name="connsiteX36" fmla="*/ 305295 w 1004110"/>
                  <a:gd name="connsiteY36" fmla="*/ 1359704 h 1414223"/>
                  <a:gd name="connsiteX37" fmla="*/ 238125 w 1004110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004110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1010965" y="801584"/>
                      <a:pt x="1003013" y="826336"/>
                    </a:cubicBezTo>
                    <a:cubicBezTo>
                      <a:pt x="995061" y="851088"/>
                      <a:pt x="946940" y="793979"/>
                      <a:pt x="924951" y="815273"/>
                    </a:cubicBezTo>
                    <a:cubicBezTo>
                      <a:pt x="902962" y="836567"/>
                      <a:pt x="889029" y="916541"/>
                      <a:pt x="871081" y="954098"/>
                    </a:cubicBezTo>
                    <a:cubicBezTo>
                      <a:pt x="853133" y="991655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0" name="Freeform 50">
                <a:extLst>
                  <a:ext uri="{FF2B5EF4-FFF2-40B4-BE49-F238E27FC236}">
                    <a16:creationId xmlns:a16="http://schemas.microsoft.com/office/drawing/2014/main" id="{E45156ED-8857-49E2-94B5-03228716EE5C}"/>
                  </a:ext>
                </a:extLst>
              </p:cNvPr>
              <p:cNvSpPr/>
              <p:nvPr/>
            </p:nvSpPr>
            <p:spPr bwMode="auto">
              <a:xfrm>
                <a:off x="8605073" y="4957852"/>
                <a:ext cx="354902" cy="411468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1" name="Freeform 51">
                <a:extLst>
                  <a:ext uri="{FF2B5EF4-FFF2-40B4-BE49-F238E27FC236}">
                    <a16:creationId xmlns:a16="http://schemas.microsoft.com/office/drawing/2014/main" id="{76AD134D-F5F3-4FB1-B6FA-7F60F028E971}"/>
                  </a:ext>
                </a:extLst>
              </p:cNvPr>
              <p:cNvSpPr/>
              <p:nvPr/>
            </p:nvSpPr>
            <p:spPr bwMode="auto">
              <a:xfrm>
                <a:off x="8393547" y="5224252"/>
                <a:ext cx="277019" cy="393005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2" name="Freeform 52">
                <a:extLst>
                  <a:ext uri="{FF2B5EF4-FFF2-40B4-BE49-F238E27FC236}">
                    <a16:creationId xmlns:a16="http://schemas.microsoft.com/office/drawing/2014/main" id="{2DD3C6C5-F858-4CAD-BCA9-7F401E254E84}"/>
                  </a:ext>
                </a:extLst>
              </p:cNvPr>
              <p:cNvSpPr/>
              <p:nvPr/>
            </p:nvSpPr>
            <p:spPr bwMode="auto">
              <a:xfrm>
                <a:off x="8390892" y="5213702"/>
                <a:ext cx="161962" cy="182875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3" name="Freeform 53">
                <a:extLst>
                  <a:ext uri="{FF2B5EF4-FFF2-40B4-BE49-F238E27FC236}">
                    <a16:creationId xmlns:a16="http://schemas.microsoft.com/office/drawing/2014/main" id="{F5849BC2-CE55-4A62-921C-0554E96A9CF7}"/>
                  </a:ext>
                </a:extLst>
              </p:cNvPr>
              <p:cNvSpPr/>
              <p:nvPr/>
            </p:nvSpPr>
            <p:spPr bwMode="auto">
              <a:xfrm>
                <a:off x="8358145" y="5130177"/>
                <a:ext cx="192054" cy="257607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ZA" sz="700" dirty="0"/>
                  <a:t>`</a:t>
                </a:r>
              </a:p>
            </p:txBody>
          </p:sp>
          <p:sp>
            <p:nvSpPr>
              <p:cNvPr id="554" name="Freeform 54">
                <a:extLst>
                  <a:ext uri="{FF2B5EF4-FFF2-40B4-BE49-F238E27FC236}">
                    <a16:creationId xmlns:a16="http://schemas.microsoft.com/office/drawing/2014/main" id="{4F421B00-0565-4470-B1BE-4D6747CDDCEE}"/>
                  </a:ext>
                </a:extLst>
              </p:cNvPr>
              <p:cNvSpPr/>
              <p:nvPr/>
            </p:nvSpPr>
            <p:spPr bwMode="auto">
              <a:xfrm>
                <a:off x="8328054" y="5102922"/>
                <a:ext cx="190284" cy="211888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5" name="Freeform 55">
                <a:extLst>
                  <a:ext uri="{FF2B5EF4-FFF2-40B4-BE49-F238E27FC236}">
                    <a16:creationId xmlns:a16="http://schemas.microsoft.com/office/drawing/2014/main" id="{18BA2CDF-EFDA-40A8-8986-FFC53C592BC1}"/>
                  </a:ext>
                </a:extLst>
              </p:cNvPr>
              <p:cNvSpPr/>
              <p:nvPr/>
            </p:nvSpPr>
            <p:spPr bwMode="auto">
              <a:xfrm>
                <a:off x="8315663" y="5094130"/>
                <a:ext cx="104436" cy="12748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6" name="Freeform 56">
                <a:extLst>
                  <a:ext uri="{FF2B5EF4-FFF2-40B4-BE49-F238E27FC236}">
                    <a16:creationId xmlns:a16="http://schemas.microsoft.com/office/drawing/2014/main" id="{9B79226A-3CFA-4409-AFE0-16EBF7A04124}"/>
                  </a:ext>
                </a:extLst>
              </p:cNvPr>
              <p:cNvSpPr/>
              <p:nvPr/>
            </p:nvSpPr>
            <p:spPr bwMode="auto">
              <a:xfrm>
                <a:off x="8296192" y="5071270"/>
                <a:ext cx="102665" cy="118693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7" name="Freeform 57">
                <a:extLst>
                  <a:ext uri="{FF2B5EF4-FFF2-40B4-BE49-F238E27FC236}">
                    <a16:creationId xmlns:a16="http://schemas.microsoft.com/office/drawing/2014/main" id="{E024238B-EE41-4C80-B1F3-44C8BFBE06F1}"/>
                  </a:ext>
                </a:extLst>
              </p:cNvPr>
              <p:cNvSpPr/>
              <p:nvPr/>
            </p:nvSpPr>
            <p:spPr bwMode="auto">
              <a:xfrm>
                <a:off x="8581175" y="4932356"/>
                <a:ext cx="366408" cy="423777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8" name="Freeform 58">
                <a:extLst>
                  <a:ext uri="{FF2B5EF4-FFF2-40B4-BE49-F238E27FC236}">
                    <a16:creationId xmlns:a16="http://schemas.microsoft.com/office/drawing/2014/main" id="{974491E2-1F6A-46A1-9B6C-B01EBE7955E2}"/>
                  </a:ext>
                </a:extLst>
              </p:cNvPr>
              <p:cNvSpPr/>
              <p:nvPr/>
            </p:nvSpPr>
            <p:spPr bwMode="auto">
              <a:xfrm>
                <a:off x="8557280" y="4929718"/>
                <a:ext cx="358442" cy="381575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9" name="Freeform 59">
                <a:extLst>
                  <a:ext uri="{FF2B5EF4-FFF2-40B4-BE49-F238E27FC236}">
                    <a16:creationId xmlns:a16="http://schemas.microsoft.com/office/drawing/2014/main" id="{9E63DBB9-8E63-4CD3-B82E-EBCCE5275344}"/>
                  </a:ext>
                </a:extLst>
              </p:cNvPr>
              <p:cNvSpPr/>
              <p:nvPr/>
            </p:nvSpPr>
            <p:spPr bwMode="auto">
              <a:xfrm>
                <a:off x="8759069" y="4968403"/>
                <a:ext cx="64608" cy="141553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60" name="Freeform 60">
                <a:extLst>
                  <a:ext uri="{FF2B5EF4-FFF2-40B4-BE49-F238E27FC236}">
                    <a16:creationId xmlns:a16="http://schemas.microsoft.com/office/drawing/2014/main" id="{DEEDF726-AB49-4D94-8E71-322C777DA39B}"/>
                  </a:ext>
                </a:extLst>
              </p:cNvPr>
              <p:cNvSpPr/>
              <p:nvPr/>
            </p:nvSpPr>
            <p:spPr bwMode="auto">
              <a:xfrm>
                <a:off x="8535153" y="5011484"/>
                <a:ext cx="157538" cy="220680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61" name="Freeform 61">
                <a:extLst>
                  <a:ext uri="{FF2B5EF4-FFF2-40B4-BE49-F238E27FC236}">
                    <a16:creationId xmlns:a16="http://schemas.microsoft.com/office/drawing/2014/main" id="{3DC01889-61E1-4F0A-ABBF-3BDFDBA40407}"/>
                  </a:ext>
                </a:extLst>
              </p:cNvPr>
              <p:cNvSpPr/>
              <p:nvPr/>
            </p:nvSpPr>
            <p:spPr bwMode="auto">
              <a:xfrm>
                <a:off x="8519223" y="5071270"/>
                <a:ext cx="92930" cy="10902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2" name="Freeform 62">
                <a:extLst>
                  <a:ext uri="{FF2B5EF4-FFF2-40B4-BE49-F238E27FC236}">
                    <a16:creationId xmlns:a16="http://schemas.microsoft.com/office/drawing/2014/main" id="{5783EB74-6285-42ED-AC1F-086721B42A8E}"/>
                  </a:ext>
                </a:extLst>
              </p:cNvPr>
              <p:cNvSpPr/>
              <p:nvPr/>
            </p:nvSpPr>
            <p:spPr bwMode="auto">
              <a:xfrm>
                <a:off x="8512143" y="5094130"/>
                <a:ext cx="38942" cy="41322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3" name="Freeform 64">
                <a:extLst>
                  <a:ext uri="{FF2B5EF4-FFF2-40B4-BE49-F238E27FC236}">
                    <a16:creationId xmlns:a16="http://schemas.microsoft.com/office/drawing/2014/main" id="{939A782E-48BE-4304-8221-2B9B40EC6B07}"/>
                  </a:ext>
                </a:extLst>
              </p:cNvPr>
              <p:cNvSpPr/>
              <p:nvPr/>
            </p:nvSpPr>
            <p:spPr bwMode="auto">
              <a:xfrm rot="21000000">
                <a:off x="8291767" y="5076546"/>
                <a:ext cx="48677" cy="39564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4" name="Freeform 65">
                <a:extLst>
                  <a:ext uri="{FF2B5EF4-FFF2-40B4-BE49-F238E27FC236}">
                    <a16:creationId xmlns:a16="http://schemas.microsoft.com/office/drawing/2014/main" id="{0454F0D1-196F-4160-8876-C03397D23BF6}"/>
                  </a:ext>
                </a:extLst>
              </p:cNvPr>
              <p:cNvSpPr/>
              <p:nvPr/>
            </p:nvSpPr>
            <p:spPr bwMode="auto">
              <a:xfrm rot="20940000">
                <a:off x="8289997" y="5073029"/>
                <a:ext cx="52217" cy="29893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16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 dirty="0"/>
              </a:p>
            </p:txBody>
          </p:sp>
          <p:sp>
            <p:nvSpPr>
              <p:cNvPr id="566" name="Freeform 70">
                <a:extLst>
                  <a:ext uri="{FF2B5EF4-FFF2-40B4-BE49-F238E27FC236}">
                    <a16:creationId xmlns:a16="http://schemas.microsoft.com/office/drawing/2014/main" id="{F826123A-1B31-4D78-B177-4086FFB4702C}"/>
                  </a:ext>
                </a:extLst>
              </p:cNvPr>
              <p:cNvSpPr/>
              <p:nvPr/>
            </p:nvSpPr>
            <p:spPr bwMode="auto">
              <a:xfrm>
                <a:off x="7970496" y="4538471"/>
                <a:ext cx="211526" cy="502026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cxnSp>
            <p:nvCxnSpPr>
              <p:cNvPr id="567" name="Straight Arrow Connector 566">
                <a:extLst>
                  <a:ext uri="{FF2B5EF4-FFF2-40B4-BE49-F238E27FC236}">
                    <a16:creationId xmlns:a16="http://schemas.microsoft.com/office/drawing/2014/main" id="{A1454E04-AF66-4E91-8862-4997A3A1A689}"/>
                  </a:ext>
                </a:extLst>
              </p:cNvPr>
              <p:cNvCxnSpPr/>
              <p:nvPr/>
            </p:nvCxnSpPr>
            <p:spPr bwMode="auto">
              <a:xfrm rot="11220000">
                <a:off x="7125279" y="4564514"/>
                <a:ext cx="39827" cy="11957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Arrow Connector 567">
                <a:extLst>
                  <a:ext uri="{FF2B5EF4-FFF2-40B4-BE49-F238E27FC236}">
                    <a16:creationId xmlns:a16="http://schemas.microsoft.com/office/drawing/2014/main" id="{105352D1-AB23-44C5-A763-2DA07DA141C7}"/>
                  </a:ext>
                </a:extLst>
              </p:cNvPr>
              <p:cNvCxnSpPr/>
              <p:nvPr/>
            </p:nvCxnSpPr>
            <p:spPr bwMode="auto">
              <a:xfrm rot="600000">
                <a:off x="7201392" y="4567152"/>
                <a:ext cx="39827" cy="12045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Arrow Connector 568">
                <a:extLst>
                  <a:ext uri="{FF2B5EF4-FFF2-40B4-BE49-F238E27FC236}">
                    <a16:creationId xmlns:a16="http://schemas.microsoft.com/office/drawing/2014/main" id="{715965B2-D83B-4006-8F4B-864BFE2B5434}"/>
                  </a:ext>
                </a:extLst>
              </p:cNvPr>
              <p:cNvCxnSpPr/>
              <p:nvPr/>
            </p:nvCxnSpPr>
            <p:spPr bwMode="auto">
              <a:xfrm rot="11580000">
                <a:off x="8093778" y="4302712"/>
                <a:ext cx="40712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Arrow Connector 569">
                <a:extLst>
                  <a:ext uri="{FF2B5EF4-FFF2-40B4-BE49-F238E27FC236}">
                    <a16:creationId xmlns:a16="http://schemas.microsoft.com/office/drawing/2014/main" id="{AD1A3759-EB8F-4186-AF75-E3C08DE8047C}"/>
                  </a:ext>
                </a:extLst>
              </p:cNvPr>
              <p:cNvCxnSpPr/>
              <p:nvPr/>
            </p:nvCxnSpPr>
            <p:spPr bwMode="auto">
              <a:xfrm rot="960000">
                <a:off x="8153312" y="4293431"/>
                <a:ext cx="44252" cy="9954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1" name="Straight Arrow Connector 570">
                <a:extLst>
                  <a:ext uri="{FF2B5EF4-FFF2-40B4-BE49-F238E27FC236}">
                    <a16:creationId xmlns:a16="http://schemas.microsoft.com/office/drawing/2014/main" id="{F84C6EDF-984C-4BF4-9158-41F6D597EEE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1940000">
                <a:off x="8396202" y="4430960"/>
                <a:ext cx="39827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2" name="Straight Arrow Connector 571">
                <a:extLst>
                  <a:ext uri="{FF2B5EF4-FFF2-40B4-BE49-F238E27FC236}">
                    <a16:creationId xmlns:a16="http://schemas.microsoft.com/office/drawing/2014/main" id="{2E72E615-E081-473A-9A97-9C62D4B59D8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">
                <a:off x="8449298" y="4443892"/>
                <a:ext cx="40712" cy="9954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3" name="Straight Arrow Connector 572">
                <a:extLst>
                  <a:ext uri="{FF2B5EF4-FFF2-40B4-BE49-F238E27FC236}">
                    <a16:creationId xmlns:a16="http://schemas.microsoft.com/office/drawing/2014/main" id="{9016C65E-C317-402D-AEE7-2DB9A936CE4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0">
                <a:off x="9029894" y="4286843"/>
                <a:ext cx="40712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Arrow Connector 573">
                <a:extLst>
                  <a:ext uri="{FF2B5EF4-FFF2-40B4-BE49-F238E27FC236}">
                    <a16:creationId xmlns:a16="http://schemas.microsoft.com/office/drawing/2014/main" id="{11CB05D5-1941-4BB2-BD8C-AA8ECB44456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">
                <a:off x="9088308" y="4289480"/>
                <a:ext cx="39827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9" name="Freeform 118">
                <a:extLst>
                  <a:ext uri="{FF2B5EF4-FFF2-40B4-BE49-F238E27FC236}">
                    <a16:creationId xmlns:a16="http://schemas.microsoft.com/office/drawing/2014/main" id="{3ECC41D8-3234-46AD-94F3-A497312153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76412" y="4922327"/>
                <a:ext cx="50490" cy="24285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0" name="Freeform 119">
                <a:extLst>
                  <a:ext uri="{FF2B5EF4-FFF2-40B4-BE49-F238E27FC236}">
                    <a16:creationId xmlns:a16="http://schemas.microsoft.com/office/drawing/2014/main" id="{646A4AC0-788E-4C2E-88A9-6024B7F3CC01}"/>
                  </a:ext>
                </a:extLst>
              </p:cNvPr>
              <p:cNvSpPr/>
              <p:nvPr/>
            </p:nvSpPr>
            <p:spPr>
              <a:xfrm>
                <a:off x="6691255" y="4931282"/>
                <a:ext cx="32226" cy="15829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1" name="Freeform 120">
                <a:extLst>
                  <a:ext uri="{FF2B5EF4-FFF2-40B4-BE49-F238E27FC236}">
                    <a16:creationId xmlns:a16="http://schemas.microsoft.com/office/drawing/2014/main" id="{195530C9-B592-4C63-AB83-17E1499B25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46970" y="4941202"/>
                <a:ext cx="23383" cy="12503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3" name="TextBox 138">
                <a:extLst>
                  <a:ext uri="{FF2B5EF4-FFF2-40B4-BE49-F238E27FC236}">
                    <a16:creationId xmlns:a16="http://schemas.microsoft.com/office/drawing/2014/main" id="{77A47EFD-8ED6-448F-9D49-5F047C4A8C5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4740000">
                <a:off x="7989370" y="4468625"/>
                <a:ext cx="577763" cy="171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620" name="Freeform 238">
                <a:extLst>
                  <a:ext uri="{FF2B5EF4-FFF2-40B4-BE49-F238E27FC236}">
                    <a16:creationId xmlns:a16="http://schemas.microsoft.com/office/drawing/2014/main" id="{6201CB59-9CBB-469E-90CD-483F11E3B3B3}"/>
                  </a:ext>
                </a:extLst>
              </p:cNvPr>
              <p:cNvSpPr/>
              <p:nvPr/>
            </p:nvSpPr>
            <p:spPr>
              <a:xfrm rot="21540000">
                <a:off x="10171896" y="5068524"/>
                <a:ext cx="248200" cy="80365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2" name="Freeform 245">
                <a:extLst>
                  <a:ext uri="{FF2B5EF4-FFF2-40B4-BE49-F238E27FC236}">
                    <a16:creationId xmlns:a16="http://schemas.microsoft.com/office/drawing/2014/main" id="{61FDA93F-718A-4675-B2FB-0F6E9056BA7F}"/>
                  </a:ext>
                </a:extLst>
              </p:cNvPr>
              <p:cNvSpPr/>
              <p:nvPr/>
            </p:nvSpPr>
            <p:spPr>
              <a:xfrm>
                <a:off x="9837386" y="5070783"/>
                <a:ext cx="207605" cy="6352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3" name="Freeform 246">
                <a:extLst>
                  <a:ext uri="{FF2B5EF4-FFF2-40B4-BE49-F238E27FC236}">
                    <a16:creationId xmlns:a16="http://schemas.microsoft.com/office/drawing/2014/main" id="{371F8FF3-FD37-4DF5-B44E-FD44498D8691}"/>
                  </a:ext>
                </a:extLst>
              </p:cNvPr>
              <p:cNvSpPr/>
              <p:nvPr/>
            </p:nvSpPr>
            <p:spPr>
              <a:xfrm>
                <a:off x="9598678" y="5090710"/>
                <a:ext cx="138317" cy="84574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4" name="Freeform 247">
                <a:extLst>
                  <a:ext uri="{FF2B5EF4-FFF2-40B4-BE49-F238E27FC236}">
                    <a16:creationId xmlns:a16="http://schemas.microsoft.com/office/drawing/2014/main" id="{34B9E747-BA0F-4236-8F9E-84A37E2555FF}"/>
                  </a:ext>
                </a:extLst>
              </p:cNvPr>
              <p:cNvSpPr/>
              <p:nvPr/>
            </p:nvSpPr>
            <p:spPr>
              <a:xfrm>
                <a:off x="9565296" y="5090125"/>
                <a:ext cx="250086" cy="114867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6" name="Freeform 240">
                <a:extLst>
                  <a:ext uri="{FF2B5EF4-FFF2-40B4-BE49-F238E27FC236}">
                    <a16:creationId xmlns:a16="http://schemas.microsoft.com/office/drawing/2014/main" id="{6B57288F-39DA-4987-ACB6-9946D22FBA45}"/>
                  </a:ext>
                </a:extLst>
              </p:cNvPr>
              <p:cNvSpPr/>
              <p:nvPr/>
            </p:nvSpPr>
            <p:spPr>
              <a:xfrm rot="120000">
                <a:off x="10107750" y="5018732"/>
                <a:ext cx="383611" cy="170776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7" name="Freeform 1">
                <a:extLst>
                  <a:ext uri="{FF2B5EF4-FFF2-40B4-BE49-F238E27FC236}">
                    <a16:creationId xmlns:a16="http://schemas.microsoft.com/office/drawing/2014/main" id="{BF34D1BE-FB60-4E72-83DF-795E7B64F6D4}"/>
                  </a:ext>
                </a:extLst>
              </p:cNvPr>
              <p:cNvSpPr/>
              <p:nvPr/>
            </p:nvSpPr>
            <p:spPr>
              <a:xfrm>
                <a:off x="9416048" y="5039569"/>
                <a:ext cx="656395" cy="201777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8" name="Freeform 2">
                <a:extLst>
                  <a:ext uri="{FF2B5EF4-FFF2-40B4-BE49-F238E27FC236}">
                    <a16:creationId xmlns:a16="http://schemas.microsoft.com/office/drawing/2014/main" id="{AD96D8EA-F34D-4E28-8A6B-503459966AD4}"/>
                  </a:ext>
                </a:extLst>
              </p:cNvPr>
              <p:cNvSpPr/>
              <p:nvPr/>
            </p:nvSpPr>
            <p:spPr>
              <a:xfrm>
                <a:off x="9189984" y="4891377"/>
                <a:ext cx="1386064" cy="407535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19536 w 1845998"/>
                  <a:gd name="connsiteY0" fmla="*/ 138111 h 530391"/>
                  <a:gd name="connsiteX1" fmla="*/ 486 w 1845998"/>
                  <a:gd name="connsiteY1" fmla="*/ 0 h 530391"/>
                  <a:gd name="connsiteX2" fmla="*/ 40967 w 1845998"/>
                  <a:gd name="connsiteY2" fmla="*/ 76199 h 530391"/>
                  <a:gd name="connsiteX3" fmla="*/ 57636 w 1845998"/>
                  <a:gd name="connsiteY3" fmla="*/ 130968 h 530391"/>
                  <a:gd name="connsiteX4" fmla="*/ 79067 w 1845998"/>
                  <a:gd name="connsiteY4" fmla="*/ 166686 h 530391"/>
                  <a:gd name="connsiteX5" fmla="*/ 119548 w 1845998"/>
                  <a:gd name="connsiteY5" fmla="*/ 200024 h 530391"/>
                  <a:gd name="connsiteX6" fmla="*/ 195747 w 1845998"/>
                  <a:gd name="connsiteY6" fmla="*/ 180974 h 530391"/>
                  <a:gd name="connsiteX7" fmla="*/ 206523 w 1845998"/>
                  <a:gd name="connsiteY7" fmla="*/ 141089 h 530391"/>
                  <a:gd name="connsiteX8" fmla="*/ 225574 w 1845998"/>
                  <a:gd name="connsiteY8" fmla="*/ 112514 h 530391"/>
                  <a:gd name="connsiteX9" fmla="*/ 270817 w 1845998"/>
                  <a:gd name="connsiteY9" fmla="*/ 152995 h 530391"/>
                  <a:gd name="connsiteX10" fmla="*/ 266054 w 1845998"/>
                  <a:gd name="connsiteY10" fmla="*/ 148233 h 530391"/>
                  <a:gd name="connsiteX11" fmla="*/ 286236 w 1845998"/>
                  <a:gd name="connsiteY11" fmla="*/ 185736 h 530391"/>
                  <a:gd name="connsiteX12" fmla="*/ 305286 w 1845998"/>
                  <a:gd name="connsiteY12" fmla="*/ 252412 h 530391"/>
                  <a:gd name="connsiteX13" fmla="*/ 329098 w 1845998"/>
                  <a:gd name="connsiteY13" fmla="*/ 273844 h 530391"/>
                  <a:gd name="connsiteX14" fmla="*/ 398155 w 1845998"/>
                  <a:gd name="connsiteY14" fmla="*/ 254792 h 530391"/>
                  <a:gd name="connsiteX15" fmla="*/ 441017 w 1845998"/>
                  <a:gd name="connsiteY15" fmla="*/ 288130 h 530391"/>
                  <a:gd name="connsiteX16" fmla="*/ 502929 w 1845998"/>
                  <a:gd name="connsiteY16" fmla="*/ 347661 h 530391"/>
                  <a:gd name="connsiteX17" fmla="*/ 550554 w 1845998"/>
                  <a:gd name="connsiteY17" fmla="*/ 390524 h 530391"/>
                  <a:gd name="connsiteX18" fmla="*/ 595798 w 1845998"/>
                  <a:gd name="connsiteY18" fmla="*/ 423862 h 530391"/>
                  <a:gd name="connsiteX19" fmla="*/ 648185 w 1845998"/>
                  <a:gd name="connsiteY19" fmla="*/ 450056 h 530391"/>
                  <a:gd name="connsiteX20" fmla="*/ 702954 w 1845998"/>
                  <a:gd name="connsiteY20" fmla="*/ 440530 h 530391"/>
                  <a:gd name="connsiteX21" fmla="*/ 752961 w 1845998"/>
                  <a:gd name="connsiteY21" fmla="*/ 421480 h 530391"/>
                  <a:gd name="connsiteX22" fmla="*/ 805348 w 1845998"/>
                  <a:gd name="connsiteY22" fmla="*/ 371474 h 530391"/>
                  <a:gd name="connsiteX23" fmla="*/ 841067 w 1845998"/>
                  <a:gd name="connsiteY23" fmla="*/ 330993 h 530391"/>
                  <a:gd name="connsiteX24" fmla="*/ 857736 w 1845998"/>
                  <a:gd name="connsiteY24" fmla="*/ 316705 h 530391"/>
                  <a:gd name="connsiteX25" fmla="*/ 883929 w 1845998"/>
                  <a:gd name="connsiteY25" fmla="*/ 323849 h 530391"/>
                  <a:gd name="connsiteX26" fmla="*/ 964892 w 1845998"/>
                  <a:gd name="connsiteY26" fmla="*/ 361949 h 530391"/>
                  <a:gd name="connsiteX27" fmla="*/ 1017279 w 1845998"/>
                  <a:gd name="connsiteY27" fmla="*/ 366711 h 530391"/>
                  <a:gd name="connsiteX28" fmla="*/ 1086336 w 1845998"/>
                  <a:gd name="connsiteY28" fmla="*/ 359568 h 530391"/>
                  <a:gd name="connsiteX29" fmla="*/ 1143486 w 1845998"/>
                  <a:gd name="connsiteY29" fmla="*/ 350043 h 530391"/>
                  <a:gd name="connsiteX30" fmla="*/ 1155392 w 1845998"/>
                  <a:gd name="connsiteY30" fmla="*/ 326230 h 530391"/>
                  <a:gd name="connsiteX31" fmla="*/ 1150629 w 1845998"/>
                  <a:gd name="connsiteY31" fmla="*/ 273843 h 530391"/>
                  <a:gd name="connsiteX32" fmla="*/ 1150630 w 1845998"/>
                  <a:gd name="connsiteY32" fmla="*/ 247648 h 530391"/>
                  <a:gd name="connsiteX33" fmla="*/ 1143486 w 1845998"/>
                  <a:gd name="connsiteY33" fmla="*/ 219074 h 530391"/>
                  <a:gd name="connsiteX34" fmla="*/ 1174442 w 1845998"/>
                  <a:gd name="connsiteY34" fmla="*/ 176211 h 530391"/>
                  <a:gd name="connsiteX35" fmla="*/ 1186348 w 1845998"/>
                  <a:gd name="connsiteY35" fmla="*/ 126205 h 530391"/>
                  <a:gd name="connsiteX36" fmla="*/ 1205398 w 1845998"/>
                  <a:gd name="connsiteY36" fmla="*/ 78580 h 530391"/>
                  <a:gd name="connsiteX37" fmla="*/ 1236354 w 1845998"/>
                  <a:gd name="connsiteY37" fmla="*/ 123823 h 530391"/>
                  <a:gd name="connsiteX38" fmla="*/ 1264930 w 1845998"/>
                  <a:gd name="connsiteY38" fmla="*/ 176211 h 530391"/>
                  <a:gd name="connsiteX39" fmla="*/ 1274454 w 1845998"/>
                  <a:gd name="connsiteY39" fmla="*/ 245268 h 530391"/>
                  <a:gd name="connsiteX40" fmla="*/ 1293504 w 1845998"/>
                  <a:gd name="connsiteY40" fmla="*/ 288130 h 530391"/>
                  <a:gd name="connsiteX41" fmla="*/ 1331604 w 1845998"/>
                  <a:gd name="connsiteY41" fmla="*/ 345280 h 530391"/>
                  <a:gd name="connsiteX42" fmla="*/ 1388755 w 1845998"/>
                  <a:gd name="connsiteY42" fmla="*/ 352424 h 530391"/>
                  <a:gd name="connsiteX43" fmla="*/ 1469717 w 1845998"/>
                  <a:gd name="connsiteY43" fmla="*/ 369092 h 530391"/>
                  <a:gd name="connsiteX44" fmla="*/ 1541154 w 1845998"/>
                  <a:gd name="connsiteY44" fmla="*/ 373855 h 530391"/>
                  <a:gd name="connsiteX45" fmla="*/ 1576873 w 1845998"/>
                  <a:gd name="connsiteY45" fmla="*/ 380999 h 530391"/>
                  <a:gd name="connsiteX46" fmla="*/ 1624498 w 1845998"/>
                  <a:gd name="connsiteY46" fmla="*/ 369093 h 530391"/>
                  <a:gd name="connsiteX47" fmla="*/ 1681648 w 1845998"/>
                  <a:gd name="connsiteY47" fmla="*/ 376236 h 530391"/>
                  <a:gd name="connsiteX48" fmla="*/ 1707842 w 1845998"/>
                  <a:gd name="connsiteY48" fmla="*/ 364330 h 530391"/>
                  <a:gd name="connsiteX49" fmla="*/ 1710222 w 1845998"/>
                  <a:gd name="connsiteY49" fmla="*/ 323849 h 530391"/>
                  <a:gd name="connsiteX50" fmla="*/ 1700698 w 1845998"/>
                  <a:gd name="connsiteY50" fmla="*/ 290511 h 530391"/>
                  <a:gd name="connsiteX51" fmla="*/ 1688792 w 1845998"/>
                  <a:gd name="connsiteY51" fmla="*/ 240505 h 530391"/>
                  <a:gd name="connsiteX52" fmla="*/ 1669742 w 1845998"/>
                  <a:gd name="connsiteY52" fmla="*/ 211930 h 530391"/>
                  <a:gd name="connsiteX53" fmla="*/ 1712604 w 1845998"/>
                  <a:gd name="connsiteY53" fmla="*/ 138112 h 530391"/>
                  <a:gd name="connsiteX54" fmla="*/ 1722129 w 1845998"/>
                  <a:gd name="connsiteY54" fmla="*/ 90486 h 530391"/>
                  <a:gd name="connsiteX55" fmla="*/ 1738798 w 1845998"/>
                  <a:gd name="connsiteY55" fmla="*/ 52386 h 530391"/>
                  <a:gd name="connsiteX56" fmla="*/ 1762611 w 1845998"/>
                  <a:gd name="connsiteY56" fmla="*/ 126205 h 530391"/>
                  <a:gd name="connsiteX57" fmla="*/ 1800711 w 1845998"/>
                  <a:gd name="connsiteY57" fmla="*/ 195261 h 530391"/>
                  <a:gd name="connsiteX58" fmla="*/ 1824523 w 1845998"/>
                  <a:gd name="connsiteY58" fmla="*/ 259555 h 530391"/>
                  <a:gd name="connsiteX59" fmla="*/ 1845955 w 1845998"/>
                  <a:gd name="connsiteY59" fmla="*/ 369093 h 530391"/>
                  <a:gd name="connsiteX60" fmla="*/ 1829285 w 1845998"/>
                  <a:gd name="connsiteY60" fmla="*/ 419099 h 530391"/>
                  <a:gd name="connsiteX61" fmla="*/ 1803092 w 1845998"/>
                  <a:gd name="connsiteY61" fmla="*/ 459581 h 530391"/>
                  <a:gd name="connsiteX62" fmla="*/ 1729273 w 1845998"/>
                  <a:gd name="connsiteY62" fmla="*/ 483393 h 530391"/>
                  <a:gd name="connsiteX63" fmla="*/ 1653072 w 1845998"/>
                  <a:gd name="connsiteY63" fmla="*/ 473868 h 530391"/>
                  <a:gd name="connsiteX64" fmla="*/ 1545916 w 1845998"/>
                  <a:gd name="connsiteY64" fmla="*/ 471487 h 530391"/>
                  <a:gd name="connsiteX65" fmla="*/ 1450667 w 1845998"/>
                  <a:gd name="connsiteY65" fmla="*/ 469105 h 530391"/>
                  <a:gd name="connsiteX66" fmla="*/ 1355417 w 1845998"/>
                  <a:gd name="connsiteY66" fmla="*/ 464343 h 530391"/>
                  <a:gd name="connsiteX67" fmla="*/ 1288742 w 1845998"/>
                  <a:gd name="connsiteY67" fmla="*/ 395286 h 530391"/>
                  <a:gd name="connsiteX68" fmla="*/ 1262549 w 1845998"/>
                  <a:gd name="connsiteY68" fmla="*/ 357187 h 530391"/>
                  <a:gd name="connsiteX69" fmla="*/ 1238735 w 1845998"/>
                  <a:gd name="connsiteY69" fmla="*/ 311942 h 530391"/>
                  <a:gd name="connsiteX70" fmla="*/ 1212543 w 1845998"/>
                  <a:gd name="connsiteY70" fmla="*/ 392906 h 530391"/>
                  <a:gd name="connsiteX71" fmla="*/ 1150629 w 1845998"/>
                  <a:gd name="connsiteY71" fmla="*/ 440530 h 530391"/>
                  <a:gd name="connsiteX72" fmla="*/ 1062523 w 1845998"/>
                  <a:gd name="connsiteY72" fmla="*/ 450055 h 530391"/>
                  <a:gd name="connsiteX73" fmla="*/ 943461 w 1845998"/>
                  <a:gd name="connsiteY73" fmla="*/ 440530 h 530391"/>
                  <a:gd name="connsiteX74" fmla="*/ 886311 w 1845998"/>
                  <a:gd name="connsiteY74" fmla="*/ 423861 h 530391"/>
                  <a:gd name="connsiteX75" fmla="*/ 819636 w 1845998"/>
                  <a:gd name="connsiteY75" fmla="*/ 481011 h 530391"/>
                  <a:gd name="connsiteX76" fmla="*/ 698192 w 1845998"/>
                  <a:gd name="connsiteY76" fmla="*/ 526255 h 530391"/>
                  <a:gd name="connsiteX77" fmla="*/ 588654 w 1845998"/>
                  <a:gd name="connsiteY77" fmla="*/ 528636 h 530391"/>
                  <a:gd name="connsiteX78" fmla="*/ 519598 w 1845998"/>
                  <a:gd name="connsiteY78" fmla="*/ 497680 h 530391"/>
                  <a:gd name="connsiteX79" fmla="*/ 450542 w 1845998"/>
                  <a:gd name="connsiteY79" fmla="*/ 404811 h 530391"/>
                  <a:gd name="connsiteX80" fmla="*/ 400536 w 1845998"/>
                  <a:gd name="connsiteY80" fmla="*/ 359568 h 530391"/>
                  <a:gd name="connsiteX81" fmla="*/ 355292 w 1845998"/>
                  <a:gd name="connsiteY81" fmla="*/ 361949 h 530391"/>
                  <a:gd name="connsiteX82" fmla="*/ 295761 w 1845998"/>
                  <a:gd name="connsiteY82" fmla="*/ 354804 h 530391"/>
                  <a:gd name="connsiteX83" fmla="*/ 243374 w 1845998"/>
                  <a:gd name="connsiteY83" fmla="*/ 271462 h 530391"/>
                  <a:gd name="connsiteX84" fmla="*/ 138598 w 1845998"/>
                  <a:gd name="connsiteY84" fmla="*/ 326230 h 530391"/>
                  <a:gd name="connsiteX85" fmla="*/ 69542 w 1845998"/>
                  <a:gd name="connsiteY85" fmla="*/ 295274 h 530391"/>
                  <a:gd name="connsiteX86" fmla="*/ 33823 w 1845998"/>
                  <a:gd name="connsiteY86" fmla="*/ 216693 h 530391"/>
                  <a:gd name="connsiteX87" fmla="*/ 19536 w 1845998"/>
                  <a:gd name="connsiteY87" fmla="*/ 138111 h 530391"/>
                  <a:gd name="connsiteX0" fmla="*/ 3462 w 1848974"/>
                  <a:gd name="connsiteY0" fmla="*/ 130968 h 530391"/>
                  <a:gd name="connsiteX1" fmla="*/ 3462 w 1848974"/>
                  <a:gd name="connsiteY1" fmla="*/ 0 h 530391"/>
                  <a:gd name="connsiteX2" fmla="*/ 43943 w 1848974"/>
                  <a:gd name="connsiteY2" fmla="*/ 76199 h 530391"/>
                  <a:gd name="connsiteX3" fmla="*/ 60612 w 1848974"/>
                  <a:gd name="connsiteY3" fmla="*/ 130968 h 530391"/>
                  <a:gd name="connsiteX4" fmla="*/ 82043 w 1848974"/>
                  <a:gd name="connsiteY4" fmla="*/ 166686 h 530391"/>
                  <a:gd name="connsiteX5" fmla="*/ 122524 w 1848974"/>
                  <a:gd name="connsiteY5" fmla="*/ 200024 h 530391"/>
                  <a:gd name="connsiteX6" fmla="*/ 198723 w 1848974"/>
                  <a:gd name="connsiteY6" fmla="*/ 180974 h 530391"/>
                  <a:gd name="connsiteX7" fmla="*/ 209499 w 1848974"/>
                  <a:gd name="connsiteY7" fmla="*/ 141089 h 530391"/>
                  <a:gd name="connsiteX8" fmla="*/ 228550 w 1848974"/>
                  <a:gd name="connsiteY8" fmla="*/ 112514 h 530391"/>
                  <a:gd name="connsiteX9" fmla="*/ 273793 w 1848974"/>
                  <a:gd name="connsiteY9" fmla="*/ 152995 h 530391"/>
                  <a:gd name="connsiteX10" fmla="*/ 269030 w 1848974"/>
                  <a:gd name="connsiteY10" fmla="*/ 148233 h 530391"/>
                  <a:gd name="connsiteX11" fmla="*/ 289212 w 1848974"/>
                  <a:gd name="connsiteY11" fmla="*/ 185736 h 530391"/>
                  <a:gd name="connsiteX12" fmla="*/ 308262 w 1848974"/>
                  <a:gd name="connsiteY12" fmla="*/ 252412 h 530391"/>
                  <a:gd name="connsiteX13" fmla="*/ 332074 w 1848974"/>
                  <a:gd name="connsiteY13" fmla="*/ 273844 h 530391"/>
                  <a:gd name="connsiteX14" fmla="*/ 401131 w 1848974"/>
                  <a:gd name="connsiteY14" fmla="*/ 254792 h 530391"/>
                  <a:gd name="connsiteX15" fmla="*/ 443993 w 1848974"/>
                  <a:gd name="connsiteY15" fmla="*/ 288130 h 530391"/>
                  <a:gd name="connsiteX16" fmla="*/ 505905 w 1848974"/>
                  <a:gd name="connsiteY16" fmla="*/ 347661 h 530391"/>
                  <a:gd name="connsiteX17" fmla="*/ 553530 w 1848974"/>
                  <a:gd name="connsiteY17" fmla="*/ 390524 h 530391"/>
                  <a:gd name="connsiteX18" fmla="*/ 598774 w 1848974"/>
                  <a:gd name="connsiteY18" fmla="*/ 423862 h 530391"/>
                  <a:gd name="connsiteX19" fmla="*/ 651161 w 1848974"/>
                  <a:gd name="connsiteY19" fmla="*/ 450056 h 530391"/>
                  <a:gd name="connsiteX20" fmla="*/ 705930 w 1848974"/>
                  <a:gd name="connsiteY20" fmla="*/ 440530 h 530391"/>
                  <a:gd name="connsiteX21" fmla="*/ 755937 w 1848974"/>
                  <a:gd name="connsiteY21" fmla="*/ 421480 h 530391"/>
                  <a:gd name="connsiteX22" fmla="*/ 808324 w 1848974"/>
                  <a:gd name="connsiteY22" fmla="*/ 371474 h 530391"/>
                  <a:gd name="connsiteX23" fmla="*/ 844043 w 1848974"/>
                  <a:gd name="connsiteY23" fmla="*/ 330993 h 530391"/>
                  <a:gd name="connsiteX24" fmla="*/ 860712 w 1848974"/>
                  <a:gd name="connsiteY24" fmla="*/ 316705 h 530391"/>
                  <a:gd name="connsiteX25" fmla="*/ 886905 w 1848974"/>
                  <a:gd name="connsiteY25" fmla="*/ 323849 h 530391"/>
                  <a:gd name="connsiteX26" fmla="*/ 967868 w 1848974"/>
                  <a:gd name="connsiteY26" fmla="*/ 361949 h 530391"/>
                  <a:gd name="connsiteX27" fmla="*/ 1020255 w 1848974"/>
                  <a:gd name="connsiteY27" fmla="*/ 366711 h 530391"/>
                  <a:gd name="connsiteX28" fmla="*/ 1089312 w 1848974"/>
                  <a:gd name="connsiteY28" fmla="*/ 359568 h 530391"/>
                  <a:gd name="connsiteX29" fmla="*/ 1146462 w 1848974"/>
                  <a:gd name="connsiteY29" fmla="*/ 350043 h 530391"/>
                  <a:gd name="connsiteX30" fmla="*/ 1158368 w 1848974"/>
                  <a:gd name="connsiteY30" fmla="*/ 326230 h 530391"/>
                  <a:gd name="connsiteX31" fmla="*/ 1153605 w 1848974"/>
                  <a:gd name="connsiteY31" fmla="*/ 273843 h 530391"/>
                  <a:gd name="connsiteX32" fmla="*/ 1153606 w 1848974"/>
                  <a:gd name="connsiteY32" fmla="*/ 247648 h 530391"/>
                  <a:gd name="connsiteX33" fmla="*/ 1146462 w 1848974"/>
                  <a:gd name="connsiteY33" fmla="*/ 219074 h 530391"/>
                  <a:gd name="connsiteX34" fmla="*/ 1177418 w 1848974"/>
                  <a:gd name="connsiteY34" fmla="*/ 176211 h 530391"/>
                  <a:gd name="connsiteX35" fmla="*/ 1189324 w 1848974"/>
                  <a:gd name="connsiteY35" fmla="*/ 126205 h 530391"/>
                  <a:gd name="connsiteX36" fmla="*/ 1208374 w 1848974"/>
                  <a:gd name="connsiteY36" fmla="*/ 78580 h 530391"/>
                  <a:gd name="connsiteX37" fmla="*/ 1239330 w 1848974"/>
                  <a:gd name="connsiteY37" fmla="*/ 123823 h 530391"/>
                  <a:gd name="connsiteX38" fmla="*/ 1267906 w 1848974"/>
                  <a:gd name="connsiteY38" fmla="*/ 176211 h 530391"/>
                  <a:gd name="connsiteX39" fmla="*/ 1277430 w 1848974"/>
                  <a:gd name="connsiteY39" fmla="*/ 245268 h 530391"/>
                  <a:gd name="connsiteX40" fmla="*/ 1296480 w 1848974"/>
                  <a:gd name="connsiteY40" fmla="*/ 288130 h 530391"/>
                  <a:gd name="connsiteX41" fmla="*/ 1334580 w 1848974"/>
                  <a:gd name="connsiteY41" fmla="*/ 345280 h 530391"/>
                  <a:gd name="connsiteX42" fmla="*/ 1391731 w 1848974"/>
                  <a:gd name="connsiteY42" fmla="*/ 352424 h 530391"/>
                  <a:gd name="connsiteX43" fmla="*/ 1472693 w 1848974"/>
                  <a:gd name="connsiteY43" fmla="*/ 369092 h 530391"/>
                  <a:gd name="connsiteX44" fmla="*/ 1544130 w 1848974"/>
                  <a:gd name="connsiteY44" fmla="*/ 373855 h 530391"/>
                  <a:gd name="connsiteX45" fmla="*/ 1579849 w 1848974"/>
                  <a:gd name="connsiteY45" fmla="*/ 380999 h 530391"/>
                  <a:gd name="connsiteX46" fmla="*/ 1627474 w 1848974"/>
                  <a:gd name="connsiteY46" fmla="*/ 369093 h 530391"/>
                  <a:gd name="connsiteX47" fmla="*/ 1684624 w 1848974"/>
                  <a:gd name="connsiteY47" fmla="*/ 376236 h 530391"/>
                  <a:gd name="connsiteX48" fmla="*/ 1710818 w 1848974"/>
                  <a:gd name="connsiteY48" fmla="*/ 364330 h 530391"/>
                  <a:gd name="connsiteX49" fmla="*/ 1713198 w 1848974"/>
                  <a:gd name="connsiteY49" fmla="*/ 323849 h 530391"/>
                  <a:gd name="connsiteX50" fmla="*/ 1703674 w 1848974"/>
                  <a:gd name="connsiteY50" fmla="*/ 290511 h 530391"/>
                  <a:gd name="connsiteX51" fmla="*/ 1691768 w 1848974"/>
                  <a:gd name="connsiteY51" fmla="*/ 240505 h 530391"/>
                  <a:gd name="connsiteX52" fmla="*/ 1672718 w 1848974"/>
                  <a:gd name="connsiteY52" fmla="*/ 211930 h 530391"/>
                  <a:gd name="connsiteX53" fmla="*/ 1715580 w 1848974"/>
                  <a:gd name="connsiteY53" fmla="*/ 138112 h 530391"/>
                  <a:gd name="connsiteX54" fmla="*/ 1725105 w 1848974"/>
                  <a:gd name="connsiteY54" fmla="*/ 90486 h 530391"/>
                  <a:gd name="connsiteX55" fmla="*/ 1741774 w 1848974"/>
                  <a:gd name="connsiteY55" fmla="*/ 52386 h 530391"/>
                  <a:gd name="connsiteX56" fmla="*/ 1765587 w 1848974"/>
                  <a:gd name="connsiteY56" fmla="*/ 126205 h 530391"/>
                  <a:gd name="connsiteX57" fmla="*/ 1803687 w 1848974"/>
                  <a:gd name="connsiteY57" fmla="*/ 195261 h 530391"/>
                  <a:gd name="connsiteX58" fmla="*/ 1827499 w 1848974"/>
                  <a:gd name="connsiteY58" fmla="*/ 259555 h 530391"/>
                  <a:gd name="connsiteX59" fmla="*/ 1848931 w 1848974"/>
                  <a:gd name="connsiteY59" fmla="*/ 369093 h 530391"/>
                  <a:gd name="connsiteX60" fmla="*/ 1832261 w 1848974"/>
                  <a:gd name="connsiteY60" fmla="*/ 419099 h 530391"/>
                  <a:gd name="connsiteX61" fmla="*/ 1806068 w 1848974"/>
                  <a:gd name="connsiteY61" fmla="*/ 459581 h 530391"/>
                  <a:gd name="connsiteX62" fmla="*/ 1732249 w 1848974"/>
                  <a:gd name="connsiteY62" fmla="*/ 483393 h 530391"/>
                  <a:gd name="connsiteX63" fmla="*/ 1656048 w 1848974"/>
                  <a:gd name="connsiteY63" fmla="*/ 473868 h 530391"/>
                  <a:gd name="connsiteX64" fmla="*/ 1548892 w 1848974"/>
                  <a:gd name="connsiteY64" fmla="*/ 471487 h 530391"/>
                  <a:gd name="connsiteX65" fmla="*/ 1453643 w 1848974"/>
                  <a:gd name="connsiteY65" fmla="*/ 469105 h 530391"/>
                  <a:gd name="connsiteX66" fmla="*/ 1358393 w 1848974"/>
                  <a:gd name="connsiteY66" fmla="*/ 464343 h 530391"/>
                  <a:gd name="connsiteX67" fmla="*/ 1291718 w 1848974"/>
                  <a:gd name="connsiteY67" fmla="*/ 395286 h 530391"/>
                  <a:gd name="connsiteX68" fmla="*/ 1265525 w 1848974"/>
                  <a:gd name="connsiteY68" fmla="*/ 357187 h 530391"/>
                  <a:gd name="connsiteX69" fmla="*/ 1241711 w 1848974"/>
                  <a:gd name="connsiteY69" fmla="*/ 311942 h 530391"/>
                  <a:gd name="connsiteX70" fmla="*/ 1215519 w 1848974"/>
                  <a:gd name="connsiteY70" fmla="*/ 392906 h 530391"/>
                  <a:gd name="connsiteX71" fmla="*/ 1153605 w 1848974"/>
                  <a:gd name="connsiteY71" fmla="*/ 440530 h 530391"/>
                  <a:gd name="connsiteX72" fmla="*/ 1065499 w 1848974"/>
                  <a:gd name="connsiteY72" fmla="*/ 450055 h 530391"/>
                  <a:gd name="connsiteX73" fmla="*/ 946437 w 1848974"/>
                  <a:gd name="connsiteY73" fmla="*/ 440530 h 530391"/>
                  <a:gd name="connsiteX74" fmla="*/ 889287 w 1848974"/>
                  <a:gd name="connsiteY74" fmla="*/ 423861 h 530391"/>
                  <a:gd name="connsiteX75" fmla="*/ 822612 w 1848974"/>
                  <a:gd name="connsiteY75" fmla="*/ 481011 h 530391"/>
                  <a:gd name="connsiteX76" fmla="*/ 701168 w 1848974"/>
                  <a:gd name="connsiteY76" fmla="*/ 526255 h 530391"/>
                  <a:gd name="connsiteX77" fmla="*/ 591630 w 1848974"/>
                  <a:gd name="connsiteY77" fmla="*/ 528636 h 530391"/>
                  <a:gd name="connsiteX78" fmla="*/ 522574 w 1848974"/>
                  <a:gd name="connsiteY78" fmla="*/ 497680 h 530391"/>
                  <a:gd name="connsiteX79" fmla="*/ 453518 w 1848974"/>
                  <a:gd name="connsiteY79" fmla="*/ 404811 h 530391"/>
                  <a:gd name="connsiteX80" fmla="*/ 403512 w 1848974"/>
                  <a:gd name="connsiteY80" fmla="*/ 359568 h 530391"/>
                  <a:gd name="connsiteX81" fmla="*/ 358268 w 1848974"/>
                  <a:gd name="connsiteY81" fmla="*/ 361949 h 530391"/>
                  <a:gd name="connsiteX82" fmla="*/ 298737 w 1848974"/>
                  <a:gd name="connsiteY82" fmla="*/ 354804 h 530391"/>
                  <a:gd name="connsiteX83" fmla="*/ 246350 w 1848974"/>
                  <a:gd name="connsiteY83" fmla="*/ 271462 h 530391"/>
                  <a:gd name="connsiteX84" fmla="*/ 141574 w 1848974"/>
                  <a:gd name="connsiteY84" fmla="*/ 326230 h 530391"/>
                  <a:gd name="connsiteX85" fmla="*/ 72518 w 1848974"/>
                  <a:gd name="connsiteY85" fmla="*/ 295274 h 530391"/>
                  <a:gd name="connsiteX86" fmla="*/ 36799 w 1848974"/>
                  <a:gd name="connsiteY86" fmla="*/ 216693 h 530391"/>
                  <a:gd name="connsiteX87" fmla="*/ 3462 w 1848974"/>
                  <a:gd name="connsiteY87" fmla="*/ 130968 h 530391"/>
                  <a:gd name="connsiteX0" fmla="*/ 3462 w 1848974"/>
                  <a:gd name="connsiteY0" fmla="*/ 130968 h 530391"/>
                  <a:gd name="connsiteX1" fmla="*/ 3462 w 1848974"/>
                  <a:gd name="connsiteY1" fmla="*/ 0 h 530391"/>
                  <a:gd name="connsiteX2" fmla="*/ 43943 w 1848974"/>
                  <a:gd name="connsiteY2" fmla="*/ 76199 h 530391"/>
                  <a:gd name="connsiteX3" fmla="*/ 60612 w 1848974"/>
                  <a:gd name="connsiteY3" fmla="*/ 130968 h 530391"/>
                  <a:gd name="connsiteX4" fmla="*/ 82043 w 1848974"/>
                  <a:gd name="connsiteY4" fmla="*/ 166686 h 530391"/>
                  <a:gd name="connsiteX5" fmla="*/ 122524 w 1848974"/>
                  <a:gd name="connsiteY5" fmla="*/ 200024 h 530391"/>
                  <a:gd name="connsiteX6" fmla="*/ 198723 w 1848974"/>
                  <a:gd name="connsiteY6" fmla="*/ 180974 h 530391"/>
                  <a:gd name="connsiteX7" fmla="*/ 209499 w 1848974"/>
                  <a:gd name="connsiteY7" fmla="*/ 141089 h 530391"/>
                  <a:gd name="connsiteX8" fmla="*/ 228550 w 1848974"/>
                  <a:gd name="connsiteY8" fmla="*/ 112514 h 530391"/>
                  <a:gd name="connsiteX9" fmla="*/ 273793 w 1848974"/>
                  <a:gd name="connsiteY9" fmla="*/ 152995 h 530391"/>
                  <a:gd name="connsiteX10" fmla="*/ 269030 w 1848974"/>
                  <a:gd name="connsiteY10" fmla="*/ 148233 h 530391"/>
                  <a:gd name="connsiteX11" fmla="*/ 289212 w 1848974"/>
                  <a:gd name="connsiteY11" fmla="*/ 185736 h 530391"/>
                  <a:gd name="connsiteX12" fmla="*/ 308262 w 1848974"/>
                  <a:gd name="connsiteY12" fmla="*/ 252412 h 530391"/>
                  <a:gd name="connsiteX13" fmla="*/ 332074 w 1848974"/>
                  <a:gd name="connsiteY13" fmla="*/ 273844 h 530391"/>
                  <a:gd name="connsiteX14" fmla="*/ 401131 w 1848974"/>
                  <a:gd name="connsiteY14" fmla="*/ 254792 h 530391"/>
                  <a:gd name="connsiteX15" fmla="*/ 443993 w 1848974"/>
                  <a:gd name="connsiteY15" fmla="*/ 288130 h 530391"/>
                  <a:gd name="connsiteX16" fmla="*/ 505905 w 1848974"/>
                  <a:gd name="connsiteY16" fmla="*/ 347661 h 530391"/>
                  <a:gd name="connsiteX17" fmla="*/ 553530 w 1848974"/>
                  <a:gd name="connsiteY17" fmla="*/ 390524 h 530391"/>
                  <a:gd name="connsiteX18" fmla="*/ 598774 w 1848974"/>
                  <a:gd name="connsiteY18" fmla="*/ 423862 h 530391"/>
                  <a:gd name="connsiteX19" fmla="*/ 651161 w 1848974"/>
                  <a:gd name="connsiteY19" fmla="*/ 450056 h 530391"/>
                  <a:gd name="connsiteX20" fmla="*/ 705930 w 1848974"/>
                  <a:gd name="connsiteY20" fmla="*/ 440530 h 530391"/>
                  <a:gd name="connsiteX21" fmla="*/ 755937 w 1848974"/>
                  <a:gd name="connsiteY21" fmla="*/ 421480 h 530391"/>
                  <a:gd name="connsiteX22" fmla="*/ 808324 w 1848974"/>
                  <a:gd name="connsiteY22" fmla="*/ 371474 h 530391"/>
                  <a:gd name="connsiteX23" fmla="*/ 844043 w 1848974"/>
                  <a:gd name="connsiteY23" fmla="*/ 330993 h 530391"/>
                  <a:gd name="connsiteX24" fmla="*/ 860712 w 1848974"/>
                  <a:gd name="connsiteY24" fmla="*/ 316705 h 530391"/>
                  <a:gd name="connsiteX25" fmla="*/ 886905 w 1848974"/>
                  <a:gd name="connsiteY25" fmla="*/ 323849 h 530391"/>
                  <a:gd name="connsiteX26" fmla="*/ 967868 w 1848974"/>
                  <a:gd name="connsiteY26" fmla="*/ 361949 h 530391"/>
                  <a:gd name="connsiteX27" fmla="*/ 1020255 w 1848974"/>
                  <a:gd name="connsiteY27" fmla="*/ 366711 h 530391"/>
                  <a:gd name="connsiteX28" fmla="*/ 1089312 w 1848974"/>
                  <a:gd name="connsiteY28" fmla="*/ 359568 h 530391"/>
                  <a:gd name="connsiteX29" fmla="*/ 1146462 w 1848974"/>
                  <a:gd name="connsiteY29" fmla="*/ 350043 h 530391"/>
                  <a:gd name="connsiteX30" fmla="*/ 1158368 w 1848974"/>
                  <a:gd name="connsiteY30" fmla="*/ 326230 h 530391"/>
                  <a:gd name="connsiteX31" fmla="*/ 1153605 w 1848974"/>
                  <a:gd name="connsiteY31" fmla="*/ 273843 h 530391"/>
                  <a:gd name="connsiteX32" fmla="*/ 1153606 w 1848974"/>
                  <a:gd name="connsiteY32" fmla="*/ 247648 h 530391"/>
                  <a:gd name="connsiteX33" fmla="*/ 1146462 w 1848974"/>
                  <a:gd name="connsiteY33" fmla="*/ 219074 h 530391"/>
                  <a:gd name="connsiteX34" fmla="*/ 1177418 w 1848974"/>
                  <a:gd name="connsiteY34" fmla="*/ 176211 h 530391"/>
                  <a:gd name="connsiteX35" fmla="*/ 1189324 w 1848974"/>
                  <a:gd name="connsiteY35" fmla="*/ 126205 h 530391"/>
                  <a:gd name="connsiteX36" fmla="*/ 1208374 w 1848974"/>
                  <a:gd name="connsiteY36" fmla="*/ 78580 h 530391"/>
                  <a:gd name="connsiteX37" fmla="*/ 1239330 w 1848974"/>
                  <a:gd name="connsiteY37" fmla="*/ 123823 h 530391"/>
                  <a:gd name="connsiteX38" fmla="*/ 1267906 w 1848974"/>
                  <a:gd name="connsiteY38" fmla="*/ 176211 h 530391"/>
                  <a:gd name="connsiteX39" fmla="*/ 1277430 w 1848974"/>
                  <a:gd name="connsiteY39" fmla="*/ 245268 h 530391"/>
                  <a:gd name="connsiteX40" fmla="*/ 1296480 w 1848974"/>
                  <a:gd name="connsiteY40" fmla="*/ 288130 h 530391"/>
                  <a:gd name="connsiteX41" fmla="*/ 1334580 w 1848974"/>
                  <a:gd name="connsiteY41" fmla="*/ 345280 h 530391"/>
                  <a:gd name="connsiteX42" fmla="*/ 1391731 w 1848974"/>
                  <a:gd name="connsiteY42" fmla="*/ 352424 h 530391"/>
                  <a:gd name="connsiteX43" fmla="*/ 1472693 w 1848974"/>
                  <a:gd name="connsiteY43" fmla="*/ 369092 h 530391"/>
                  <a:gd name="connsiteX44" fmla="*/ 1544130 w 1848974"/>
                  <a:gd name="connsiteY44" fmla="*/ 373855 h 530391"/>
                  <a:gd name="connsiteX45" fmla="*/ 1579849 w 1848974"/>
                  <a:gd name="connsiteY45" fmla="*/ 380999 h 530391"/>
                  <a:gd name="connsiteX46" fmla="*/ 1627474 w 1848974"/>
                  <a:gd name="connsiteY46" fmla="*/ 369093 h 530391"/>
                  <a:gd name="connsiteX47" fmla="*/ 1684624 w 1848974"/>
                  <a:gd name="connsiteY47" fmla="*/ 376236 h 530391"/>
                  <a:gd name="connsiteX48" fmla="*/ 1710818 w 1848974"/>
                  <a:gd name="connsiteY48" fmla="*/ 364330 h 530391"/>
                  <a:gd name="connsiteX49" fmla="*/ 1713198 w 1848974"/>
                  <a:gd name="connsiteY49" fmla="*/ 323849 h 530391"/>
                  <a:gd name="connsiteX50" fmla="*/ 1703674 w 1848974"/>
                  <a:gd name="connsiteY50" fmla="*/ 290511 h 530391"/>
                  <a:gd name="connsiteX51" fmla="*/ 1691768 w 1848974"/>
                  <a:gd name="connsiteY51" fmla="*/ 240505 h 530391"/>
                  <a:gd name="connsiteX52" fmla="*/ 1672718 w 1848974"/>
                  <a:gd name="connsiteY52" fmla="*/ 211930 h 530391"/>
                  <a:gd name="connsiteX53" fmla="*/ 1715580 w 1848974"/>
                  <a:gd name="connsiteY53" fmla="*/ 138112 h 530391"/>
                  <a:gd name="connsiteX54" fmla="*/ 1725105 w 1848974"/>
                  <a:gd name="connsiteY54" fmla="*/ 90486 h 530391"/>
                  <a:gd name="connsiteX55" fmla="*/ 1741774 w 1848974"/>
                  <a:gd name="connsiteY55" fmla="*/ 52386 h 530391"/>
                  <a:gd name="connsiteX56" fmla="*/ 1765587 w 1848974"/>
                  <a:gd name="connsiteY56" fmla="*/ 126205 h 530391"/>
                  <a:gd name="connsiteX57" fmla="*/ 1803687 w 1848974"/>
                  <a:gd name="connsiteY57" fmla="*/ 195261 h 530391"/>
                  <a:gd name="connsiteX58" fmla="*/ 1827499 w 1848974"/>
                  <a:gd name="connsiteY58" fmla="*/ 259555 h 530391"/>
                  <a:gd name="connsiteX59" fmla="*/ 1848931 w 1848974"/>
                  <a:gd name="connsiteY59" fmla="*/ 369093 h 530391"/>
                  <a:gd name="connsiteX60" fmla="*/ 1832261 w 1848974"/>
                  <a:gd name="connsiteY60" fmla="*/ 419099 h 530391"/>
                  <a:gd name="connsiteX61" fmla="*/ 1806068 w 1848974"/>
                  <a:gd name="connsiteY61" fmla="*/ 459581 h 530391"/>
                  <a:gd name="connsiteX62" fmla="*/ 1732249 w 1848974"/>
                  <a:gd name="connsiteY62" fmla="*/ 483393 h 530391"/>
                  <a:gd name="connsiteX63" fmla="*/ 1656048 w 1848974"/>
                  <a:gd name="connsiteY63" fmla="*/ 473868 h 530391"/>
                  <a:gd name="connsiteX64" fmla="*/ 1548892 w 1848974"/>
                  <a:gd name="connsiteY64" fmla="*/ 471487 h 530391"/>
                  <a:gd name="connsiteX65" fmla="*/ 1453643 w 1848974"/>
                  <a:gd name="connsiteY65" fmla="*/ 469105 h 530391"/>
                  <a:gd name="connsiteX66" fmla="*/ 1358393 w 1848974"/>
                  <a:gd name="connsiteY66" fmla="*/ 464343 h 530391"/>
                  <a:gd name="connsiteX67" fmla="*/ 1291718 w 1848974"/>
                  <a:gd name="connsiteY67" fmla="*/ 395286 h 530391"/>
                  <a:gd name="connsiteX68" fmla="*/ 1265525 w 1848974"/>
                  <a:gd name="connsiteY68" fmla="*/ 357187 h 530391"/>
                  <a:gd name="connsiteX69" fmla="*/ 1241711 w 1848974"/>
                  <a:gd name="connsiteY69" fmla="*/ 311942 h 530391"/>
                  <a:gd name="connsiteX70" fmla="*/ 1215519 w 1848974"/>
                  <a:gd name="connsiteY70" fmla="*/ 392906 h 530391"/>
                  <a:gd name="connsiteX71" fmla="*/ 1153605 w 1848974"/>
                  <a:gd name="connsiteY71" fmla="*/ 440530 h 530391"/>
                  <a:gd name="connsiteX72" fmla="*/ 1065499 w 1848974"/>
                  <a:gd name="connsiteY72" fmla="*/ 450055 h 530391"/>
                  <a:gd name="connsiteX73" fmla="*/ 946437 w 1848974"/>
                  <a:gd name="connsiteY73" fmla="*/ 440530 h 530391"/>
                  <a:gd name="connsiteX74" fmla="*/ 889287 w 1848974"/>
                  <a:gd name="connsiteY74" fmla="*/ 423861 h 530391"/>
                  <a:gd name="connsiteX75" fmla="*/ 822612 w 1848974"/>
                  <a:gd name="connsiteY75" fmla="*/ 481011 h 530391"/>
                  <a:gd name="connsiteX76" fmla="*/ 701168 w 1848974"/>
                  <a:gd name="connsiteY76" fmla="*/ 526255 h 530391"/>
                  <a:gd name="connsiteX77" fmla="*/ 591630 w 1848974"/>
                  <a:gd name="connsiteY77" fmla="*/ 528636 h 530391"/>
                  <a:gd name="connsiteX78" fmla="*/ 522574 w 1848974"/>
                  <a:gd name="connsiteY78" fmla="*/ 497680 h 530391"/>
                  <a:gd name="connsiteX79" fmla="*/ 453518 w 1848974"/>
                  <a:gd name="connsiteY79" fmla="*/ 404811 h 530391"/>
                  <a:gd name="connsiteX80" fmla="*/ 403512 w 1848974"/>
                  <a:gd name="connsiteY80" fmla="*/ 359568 h 530391"/>
                  <a:gd name="connsiteX81" fmla="*/ 358268 w 1848974"/>
                  <a:gd name="connsiteY81" fmla="*/ 361949 h 530391"/>
                  <a:gd name="connsiteX82" fmla="*/ 298737 w 1848974"/>
                  <a:gd name="connsiteY82" fmla="*/ 354804 h 530391"/>
                  <a:gd name="connsiteX83" fmla="*/ 246350 w 1848974"/>
                  <a:gd name="connsiteY83" fmla="*/ 271462 h 530391"/>
                  <a:gd name="connsiteX84" fmla="*/ 141574 w 1848974"/>
                  <a:gd name="connsiteY84" fmla="*/ 326230 h 530391"/>
                  <a:gd name="connsiteX85" fmla="*/ 72518 w 1848974"/>
                  <a:gd name="connsiteY85" fmla="*/ 295274 h 530391"/>
                  <a:gd name="connsiteX86" fmla="*/ 36799 w 1848974"/>
                  <a:gd name="connsiteY86" fmla="*/ 216693 h 530391"/>
                  <a:gd name="connsiteX87" fmla="*/ 3462 w 1848974"/>
                  <a:gd name="connsiteY87" fmla="*/ 130968 h 530391"/>
                  <a:gd name="connsiteX0" fmla="*/ 14164 w 1859676"/>
                  <a:gd name="connsiteY0" fmla="*/ 131063 h 530486"/>
                  <a:gd name="connsiteX1" fmla="*/ 0 w 1859676"/>
                  <a:gd name="connsiteY1" fmla="*/ 59989 h 530486"/>
                  <a:gd name="connsiteX2" fmla="*/ 14164 w 1859676"/>
                  <a:gd name="connsiteY2" fmla="*/ 95 h 530486"/>
                  <a:gd name="connsiteX3" fmla="*/ 54645 w 1859676"/>
                  <a:gd name="connsiteY3" fmla="*/ 76294 h 530486"/>
                  <a:gd name="connsiteX4" fmla="*/ 71314 w 1859676"/>
                  <a:gd name="connsiteY4" fmla="*/ 131063 h 530486"/>
                  <a:gd name="connsiteX5" fmla="*/ 92745 w 1859676"/>
                  <a:gd name="connsiteY5" fmla="*/ 166781 h 530486"/>
                  <a:gd name="connsiteX6" fmla="*/ 133226 w 1859676"/>
                  <a:gd name="connsiteY6" fmla="*/ 200119 h 530486"/>
                  <a:gd name="connsiteX7" fmla="*/ 209425 w 1859676"/>
                  <a:gd name="connsiteY7" fmla="*/ 181069 h 530486"/>
                  <a:gd name="connsiteX8" fmla="*/ 220201 w 1859676"/>
                  <a:gd name="connsiteY8" fmla="*/ 141184 h 530486"/>
                  <a:gd name="connsiteX9" fmla="*/ 239252 w 1859676"/>
                  <a:gd name="connsiteY9" fmla="*/ 112609 h 530486"/>
                  <a:gd name="connsiteX10" fmla="*/ 284495 w 1859676"/>
                  <a:gd name="connsiteY10" fmla="*/ 153090 h 530486"/>
                  <a:gd name="connsiteX11" fmla="*/ 279732 w 1859676"/>
                  <a:gd name="connsiteY11" fmla="*/ 148328 h 530486"/>
                  <a:gd name="connsiteX12" fmla="*/ 299914 w 1859676"/>
                  <a:gd name="connsiteY12" fmla="*/ 185831 h 530486"/>
                  <a:gd name="connsiteX13" fmla="*/ 318964 w 1859676"/>
                  <a:gd name="connsiteY13" fmla="*/ 252507 h 530486"/>
                  <a:gd name="connsiteX14" fmla="*/ 342776 w 1859676"/>
                  <a:gd name="connsiteY14" fmla="*/ 273939 h 530486"/>
                  <a:gd name="connsiteX15" fmla="*/ 411833 w 1859676"/>
                  <a:gd name="connsiteY15" fmla="*/ 254887 h 530486"/>
                  <a:gd name="connsiteX16" fmla="*/ 454695 w 1859676"/>
                  <a:gd name="connsiteY16" fmla="*/ 288225 h 530486"/>
                  <a:gd name="connsiteX17" fmla="*/ 516607 w 1859676"/>
                  <a:gd name="connsiteY17" fmla="*/ 347756 h 530486"/>
                  <a:gd name="connsiteX18" fmla="*/ 564232 w 1859676"/>
                  <a:gd name="connsiteY18" fmla="*/ 390619 h 530486"/>
                  <a:gd name="connsiteX19" fmla="*/ 609476 w 1859676"/>
                  <a:gd name="connsiteY19" fmla="*/ 423957 h 530486"/>
                  <a:gd name="connsiteX20" fmla="*/ 661863 w 1859676"/>
                  <a:gd name="connsiteY20" fmla="*/ 450151 h 530486"/>
                  <a:gd name="connsiteX21" fmla="*/ 716632 w 1859676"/>
                  <a:gd name="connsiteY21" fmla="*/ 440625 h 530486"/>
                  <a:gd name="connsiteX22" fmla="*/ 766639 w 1859676"/>
                  <a:gd name="connsiteY22" fmla="*/ 421575 h 530486"/>
                  <a:gd name="connsiteX23" fmla="*/ 819026 w 1859676"/>
                  <a:gd name="connsiteY23" fmla="*/ 371569 h 530486"/>
                  <a:gd name="connsiteX24" fmla="*/ 854745 w 1859676"/>
                  <a:gd name="connsiteY24" fmla="*/ 331088 h 530486"/>
                  <a:gd name="connsiteX25" fmla="*/ 871414 w 1859676"/>
                  <a:gd name="connsiteY25" fmla="*/ 316800 h 530486"/>
                  <a:gd name="connsiteX26" fmla="*/ 897607 w 1859676"/>
                  <a:gd name="connsiteY26" fmla="*/ 323944 h 530486"/>
                  <a:gd name="connsiteX27" fmla="*/ 978570 w 1859676"/>
                  <a:gd name="connsiteY27" fmla="*/ 362044 h 530486"/>
                  <a:gd name="connsiteX28" fmla="*/ 1030957 w 1859676"/>
                  <a:gd name="connsiteY28" fmla="*/ 366806 h 530486"/>
                  <a:gd name="connsiteX29" fmla="*/ 1100014 w 1859676"/>
                  <a:gd name="connsiteY29" fmla="*/ 359663 h 530486"/>
                  <a:gd name="connsiteX30" fmla="*/ 1157164 w 1859676"/>
                  <a:gd name="connsiteY30" fmla="*/ 350138 h 530486"/>
                  <a:gd name="connsiteX31" fmla="*/ 1169070 w 1859676"/>
                  <a:gd name="connsiteY31" fmla="*/ 326325 h 530486"/>
                  <a:gd name="connsiteX32" fmla="*/ 1164307 w 1859676"/>
                  <a:gd name="connsiteY32" fmla="*/ 273938 h 530486"/>
                  <a:gd name="connsiteX33" fmla="*/ 1164308 w 1859676"/>
                  <a:gd name="connsiteY33" fmla="*/ 247743 h 530486"/>
                  <a:gd name="connsiteX34" fmla="*/ 1157164 w 1859676"/>
                  <a:gd name="connsiteY34" fmla="*/ 219169 h 530486"/>
                  <a:gd name="connsiteX35" fmla="*/ 1188120 w 1859676"/>
                  <a:gd name="connsiteY35" fmla="*/ 176306 h 530486"/>
                  <a:gd name="connsiteX36" fmla="*/ 1200026 w 1859676"/>
                  <a:gd name="connsiteY36" fmla="*/ 126300 h 530486"/>
                  <a:gd name="connsiteX37" fmla="*/ 1219076 w 1859676"/>
                  <a:gd name="connsiteY37" fmla="*/ 78675 h 530486"/>
                  <a:gd name="connsiteX38" fmla="*/ 1250032 w 1859676"/>
                  <a:gd name="connsiteY38" fmla="*/ 123918 h 530486"/>
                  <a:gd name="connsiteX39" fmla="*/ 1278608 w 1859676"/>
                  <a:gd name="connsiteY39" fmla="*/ 176306 h 530486"/>
                  <a:gd name="connsiteX40" fmla="*/ 1288132 w 1859676"/>
                  <a:gd name="connsiteY40" fmla="*/ 245363 h 530486"/>
                  <a:gd name="connsiteX41" fmla="*/ 1307182 w 1859676"/>
                  <a:gd name="connsiteY41" fmla="*/ 288225 h 530486"/>
                  <a:gd name="connsiteX42" fmla="*/ 1345282 w 1859676"/>
                  <a:gd name="connsiteY42" fmla="*/ 345375 h 530486"/>
                  <a:gd name="connsiteX43" fmla="*/ 1402433 w 1859676"/>
                  <a:gd name="connsiteY43" fmla="*/ 352519 h 530486"/>
                  <a:gd name="connsiteX44" fmla="*/ 1483395 w 1859676"/>
                  <a:gd name="connsiteY44" fmla="*/ 369187 h 530486"/>
                  <a:gd name="connsiteX45" fmla="*/ 1554832 w 1859676"/>
                  <a:gd name="connsiteY45" fmla="*/ 373950 h 530486"/>
                  <a:gd name="connsiteX46" fmla="*/ 1590551 w 1859676"/>
                  <a:gd name="connsiteY46" fmla="*/ 381094 h 530486"/>
                  <a:gd name="connsiteX47" fmla="*/ 1638176 w 1859676"/>
                  <a:gd name="connsiteY47" fmla="*/ 369188 h 530486"/>
                  <a:gd name="connsiteX48" fmla="*/ 1695326 w 1859676"/>
                  <a:gd name="connsiteY48" fmla="*/ 376331 h 530486"/>
                  <a:gd name="connsiteX49" fmla="*/ 1721520 w 1859676"/>
                  <a:gd name="connsiteY49" fmla="*/ 364425 h 530486"/>
                  <a:gd name="connsiteX50" fmla="*/ 1723900 w 1859676"/>
                  <a:gd name="connsiteY50" fmla="*/ 323944 h 530486"/>
                  <a:gd name="connsiteX51" fmla="*/ 1714376 w 1859676"/>
                  <a:gd name="connsiteY51" fmla="*/ 290606 h 530486"/>
                  <a:gd name="connsiteX52" fmla="*/ 1702470 w 1859676"/>
                  <a:gd name="connsiteY52" fmla="*/ 240600 h 530486"/>
                  <a:gd name="connsiteX53" fmla="*/ 1683420 w 1859676"/>
                  <a:gd name="connsiteY53" fmla="*/ 212025 h 530486"/>
                  <a:gd name="connsiteX54" fmla="*/ 1726282 w 1859676"/>
                  <a:gd name="connsiteY54" fmla="*/ 138207 h 530486"/>
                  <a:gd name="connsiteX55" fmla="*/ 1735807 w 1859676"/>
                  <a:gd name="connsiteY55" fmla="*/ 90581 h 530486"/>
                  <a:gd name="connsiteX56" fmla="*/ 1752476 w 1859676"/>
                  <a:gd name="connsiteY56" fmla="*/ 52481 h 530486"/>
                  <a:gd name="connsiteX57" fmla="*/ 1776289 w 1859676"/>
                  <a:gd name="connsiteY57" fmla="*/ 126300 h 530486"/>
                  <a:gd name="connsiteX58" fmla="*/ 1814389 w 1859676"/>
                  <a:gd name="connsiteY58" fmla="*/ 195356 h 530486"/>
                  <a:gd name="connsiteX59" fmla="*/ 1838201 w 1859676"/>
                  <a:gd name="connsiteY59" fmla="*/ 259650 h 530486"/>
                  <a:gd name="connsiteX60" fmla="*/ 1859633 w 1859676"/>
                  <a:gd name="connsiteY60" fmla="*/ 369188 h 530486"/>
                  <a:gd name="connsiteX61" fmla="*/ 1842963 w 1859676"/>
                  <a:gd name="connsiteY61" fmla="*/ 419194 h 530486"/>
                  <a:gd name="connsiteX62" fmla="*/ 1816770 w 1859676"/>
                  <a:gd name="connsiteY62" fmla="*/ 459676 h 530486"/>
                  <a:gd name="connsiteX63" fmla="*/ 1742951 w 1859676"/>
                  <a:gd name="connsiteY63" fmla="*/ 483488 h 530486"/>
                  <a:gd name="connsiteX64" fmla="*/ 1666750 w 1859676"/>
                  <a:gd name="connsiteY64" fmla="*/ 473963 h 530486"/>
                  <a:gd name="connsiteX65" fmla="*/ 1559594 w 1859676"/>
                  <a:gd name="connsiteY65" fmla="*/ 471582 h 530486"/>
                  <a:gd name="connsiteX66" fmla="*/ 1464345 w 1859676"/>
                  <a:gd name="connsiteY66" fmla="*/ 469200 h 530486"/>
                  <a:gd name="connsiteX67" fmla="*/ 1369095 w 1859676"/>
                  <a:gd name="connsiteY67" fmla="*/ 464438 h 530486"/>
                  <a:gd name="connsiteX68" fmla="*/ 1302420 w 1859676"/>
                  <a:gd name="connsiteY68" fmla="*/ 395381 h 530486"/>
                  <a:gd name="connsiteX69" fmla="*/ 1276227 w 1859676"/>
                  <a:gd name="connsiteY69" fmla="*/ 357282 h 530486"/>
                  <a:gd name="connsiteX70" fmla="*/ 1252413 w 1859676"/>
                  <a:gd name="connsiteY70" fmla="*/ 312037 h 530486"/>
                  <a:gd name="connsiteX71" fmla="*/ 1226221 w 1859676"/>
                  <a:gd name="connsiteY71" fmla="*/ 393001 h 530486"/>
                  <a:gd name="connsiteX72" fmla="*/ 1164307 w 1859676"/>
                  <a:gd name="connsiteY72" fmla="*/ 440625 h 530486"/>
                  <a:gd name="connsiteX73" fmla="*/ 1076201 w 1859676"/>
                  <a:gd name="connsiteY73" fmla="*/ 450150 h 530486"/>
                  <a:gd name="connsiteX74" fmla="*/ 957139 w 1859676"/>
                  <a:gd name="connsiteY74" fmla="*/ 440625 h 530486"/>
                  <a:gd name="connsiteX75" fmla="*/ 899989 w 1859676"/>
                  <a:gd name="connsiteY75" fmla="*/ 423956 h 530486"/>
                  <a:gd name="connsiteX76" fmla="*/ 833314 w 1859676"/>
                  <a:gd name="connsiteY76" fmla="*/ 481106 h 530486"/>
                  <a:gd name="connsiteX77" fmla="*/ 711870 w 1859676"/>
                  <a:gd name="connsiteY77" fmla="*/ 526350 h 530486"/>
                  <a:gd name="connsiteX78" fmla="*/ 602332 w 1859676"/>
                  <a:gd name="connsiteY78" fmla="*/ 528731 h 530486"/>
                  <a:gd name="connsiteX79" fmla="*/ 533276 w 1859676"/>
                  <a:gd name="connsiteY79" fmla="*/ 497775 h 530486"/>
                  <a:gd name="connsiteX80" fmla="*/ 464220 w 1859676"/>
                  <a:gd name="connsiteY80" fmla="*/ 404906 h 530486"/>
                  <a:gd name="connsiteX81" fmla="*/ 414214 w 1859676"/>
                  <a:gd name="connsiteY81" fmla="*/ 359663 h 530486"/>
                  <a:gd name="connsiteX82" fmla="*/ 368970 w 1859676"/>
                  <a:gd name="connsiteY82" fmla="*/ 362044 h 530486"/>
                  <a:gd name="connsiteX83" fmla="*/ 309439 w 1859676"/>
                  <a:gd name="connsiteY83" fmla="*/ 354899 h 530486"/>
                  <a:gd name="connsiteX84" fmla="*/ 257052 w 1859676"/>
                  <a:gd name="connsiteY84" fmla="*/ 271557 h 530486"/>
                  <a:gd name="connsiteX85" fmla="*/ 152276 w 1859676"/>
                  <a:gd name="connsiteY85" fmla="*/ 326325 h 530486"/>
                  <a:gd name="connsiteX86" fmla="*/ 83220 w 1859676"/>
                  <a:gd name="connsiteY86" fmla="*/ 295369 h 530486"/>
                  <a:gd name="connsiteX87" fmla="*/ 47501 w 1859676"/>
                  <a:gd name="connsiteY87" fmla="*/ 216788 h 530486"/>
                  <a:gd name="connsiteX88" fmla="*/ 14164 w 1859676"/>
                  <a:gd name="connsiteY88" fmla="*/ 131063 h 530486"/>
                  <a:gd name="connsiteX0" fmla="*/ 19123 w 1864635"/>
                  <a:gd name="connsiteY0" fmla="*/ 152462 h 551885"/>
                  <a:gd name="connsiteX1" fmla="*/ 4959 w 1864635"/>
                  <a:gd name="connsiteY1" fmla="*/ 81388 h 551885"/>
                  <a:gd name="connsiteX2" fmla="*/ 2454 w 1864635"/>
                  <a:gd name="connsiteY2" fmla="*/ 63 h 551885"/>
                  <a:gd name="connsiteX3" fmla="*/ 59604 w 1864635"/>
                  <a:gd name="connsiteY3" fmla="*/ 97693 h 551885"/>
                  <a:gd name="connsiteX4" fmla="*/ 76273 w 1864635"/>
                  <a:gd name="connsiteY4" fmla="*/ 152462 h 551885"/>
                  <a:gd name="connsiteX5" fmla="*/ 97704 w 1864635"/>
                  <a:gd name="connsiteY5" fmla="*/ 188180 h 551885"/>
                  <a:gd name="connsiteX6" fmla="*/ 138185 w 1864635"/>
                  <a:gd name="connsiteY6" fmla="*/ 221518 h 551885"/>
                  <a:gd name="connsiteX7" fmla="*/ 214384 w 1864635"/>
                  <a:gd name="connsiteY7" fmla="*/ 202468 h 551885"/>
                  <a:gd name="connsiteX8" fmla="*/ 225160 w 1864635"/>
                  <a:gd name="connsiteY8" fmla="*/ 162583 h 551885"/>
                  <a:gd name="connsiteX9" fmla="*/ 244211 w 1864635"/>
                  <a:gd name="connsiteY9" fmla="*/ 134008 h 551885"/>
                  <a:gd name="connsiteX10" fmla="*/ 289454 w 1864635"/>
                  <a:gd name="connsiteY10" fmla="*/ 174489 h 551885"/>
                  <a:gd name="connsiteX11" fmla="*/ 284691 w 1864635"/>
                  <a:gd name="connsiteY11" fmla="*/ 169727 h 551885"/>
                  <a:gd name="connsiteX12" fmla="*/ 304873 w 1864635"/>
                  <a:gd name="connsiteY12" fmla="*/ 207230 h 551885"/>
                  <a:gd name="connsiteX13" fmla="*/ 323923 w 1864635"/>
                  <a:gd name="connsiteY13" fmla="*/ 273906 h 551885"/>
                  <a:gd name="connsiteX14" fmla="*/ 347735 w 1864635"/>
                  <a:gd name="connsiteY14" fmla="*/ 295338 h 551885"/>
                  <a:gd name="connsiteX15" fmla="*/ 416792 w 1864635"/>
                  <a:gd name="connsiteY15" fmla="*/ 276286 h 551885"/>
                  <a:gd name="connsiteX16" fmla="*/ 459654 w 1864635"/>
                  <a:gd name="connsiteY16" fmla="*/ 309624 h 551885"/>
                  <a:gd name="connsiteX17" fmla="*/ 521566 w 1864635"/>
                  <a:gd name="connsiteY17" fmla="*/ 369155 h 551885"/>
                  <a:gd name="connsiteX18" fmla="*/ 569191 w 1864635"/>
                  <a:gd name="connsiteY18" fmla="*/ 412018 h 551885"/>
                  <a:gd name="connsiteX19" fmla="*/ 614435 w 1864635"/>
                  <a:gd name="connsiteY19" fmla="*/ 445356 h 551885"/>
                  <a:gd name="connsiteX20" fmla="*/ 666822 w 1864635"/>
                  <a:gd name="connsiteY20" fmla="*/ 471550 h 551885"/>
                  <a:gd name="connsiteX21" fmla="*/ 721591 w 1864635"/>
                  <a:gd name="connsiteY21" fmla="*/ 462024 h 551885"/>
                  <a:gd name="connsiteX22" fmla="*/ 771598 w 1864635"/>
                  <a:gd name="connsiteY22" fmla="*/ 442974 h 551885"/>
                  <a:gd name="connsiteX23" fmla="*/ 823985 w 1864635"/>
                  <a:gd name="connsiteY23" fmla="*/ 392968 h 551885"/>
                  <a:gd name="connsiteX24" fmla="*/ 859704 w 1864635"/>
                  <a:gd name="connsiteY24" fmla="*/ 352487 h 551885"/>
                  <a:gd name="connsiteX25" fmla="*/ 876373 w 1864635"/>
                  <a:gd name="connsiteY25" fmla="*/ 338199 h 551885"/>
                  <a:gd name="connsiteX26" fmla="*/ 902566 w 1864635"/>
                  <a:gd name="connsiteY26" fmla="*/ 345343 h 551885"/>
                  <a:gd name="connsiteX27" fmla="*/ 983529 w 1864635"/>
                  <a:gd name="connsiteY27" fmla="*/ 383443 h 551885"/>
                  <a:gd name="connsiteX28" fmla="*/ 1035916 w 1864635"/>
                  <a:gd name="connsiteY28" fmla="*/ 388205 h 551885"/>
                  <a:gd name="connsiteX29" fmla="*/ 1104973 w 1864635"/>
                  <a:gd name="connsiteY29" fmla="*/ 381062 h 551885"/>
                  <a:gd name="connsiteX30" fmla="*/ 1162123 w 1864635"/>
                  <a:gd name="connsiteY30" fmla="*/ 371537 h 551885"/>
                  <a:gd name="connsiteX31" fmla="*/ 1174029 w 1864635"/>
                  <a:gd name="connsiteY31" fmla="*/ 347724 h 551885"/>
                  <a:gd name="connsiteX32" fmla="*/ 1169266 w 1864635"/>
                  <a:gd name="connsiteY32" fmla="*/ 295337 h 551885"/>
                  <a:gd name="connsiteX33" fmla="*/ 1169267 w 1864635"/>
                  <a:gd name="connsiteY33" fmla="*/ 269142 h 551885"/>
                  <a:gd name="connsiteX34" fmla="*/ 1162123 w 1864635"/>
                  <a:gd name="connsiteY34" fmla="*/ 240568 h 551885"/>
                  <a:gd name="connsiteX35" fmla="*/ 1193079 w 1864635"/>
                  <a:gd name="connsiteY35" fmla="*/ 197705 h 551885"/>
                  <a:gd name="connsiteX36" fmla="*/ 1204985 w 1864635"/>
                  <a:gd name="connsiteY36" fmla="*/ 147699 h 551885"/>
                  <a:gd name="connsiteX37" fmla="*/ 1224035 w 1864635"/>
                  <a:gd name="connsiteY37" fmla="*/ 100074 h 551885"/>
                  <a:gd name="connsiteX38" fmla="*/ 1254991 w 1864635"/>
                  <a:gd name="connsiteY38" fmla="*/ 145317 h 551885"/>
                  <a:gd name="connsiteX39" fmla="*/ 1283567 w 1864635"/>
                  <a:gd name="connsiteY39" fmla="*/ 197705 h 551885"/>
                  <a:gd name="connsiteX40" fmla="*/ 1293091 w 1864635"/>
                  <a:gd name="connsiteY40" fmla="*/ 266762 h 551885"/>
                  <a:gd name="connsiteX41" fmla="*/ 1312141 w 1864635"/>
                  <a:gd name="connsiteY41" fmla="*/ 309624 h 551885"/>
                  <a:gd name="connsiteX42" fmla="*/ 1350241 w 1864635"/>
                  <a:gd name="connsiteY42" fmla="*/ 366774 h 551885"/>
                  <a:gd name="connsiteX43" fmla="*/ 1407392 w 1864635"/>
                  <a:gd name="connsiteY43" fmla="*/ 373918 h 551885"/>
                  <a:gd name="connsiteX44" fmla="*/ 1488354 w 1864635"/>
                  <a:gd name="connsiteY44" fmla="*/ 390586 h 551885"/>
                  <a:gd name="connsiteX45" fmla="*/ 1559791 w 1864635"/>
                  <a:gd name="connsiteY45" fmla="*/ 395349 h 551885"/>
                  <a:gd name="connsiteX46" fmla="*/ 1595510 w 1864635"/>
                  <a:gd name="connsiteY46" fmla="*/ 402493 h 551885"/>
                  <a:gd name="connsiteX47" fmla="*/ 1643135 w 1864635"/>
                  <a:gd name="connsiteY47" fmla="*/ 390587 h 551885"/>
                  <a:gd name="connsiteX48" fmla="*/ 1700285 w 1864635"/>
                  <a:gd name="connsiteY48" fmla="*/ 397730 h 551885"/>
                  <a:gd name="connsiteX49" fmla="*/ 1726479 w 1864635"/>
                  <a:gd name="connsiteY49" fmla="*/ 385824 h 551885"/>
                  <a:gd name="connsiteX50" fmla="*/ 1728859 w 1864635"/>
                  <a:gd name="connsiteY50" fmla="*/ 345343 h 551885"/>
                  <a:gd name="connsiteX51" fmla="*/ 1719335 w 1864635"/>
                  <a:gd name="connsiteY51" fmla="*/ 312005 h 551885"/>
                  <a:gd name="connsiteX52" fmla="*/ 1707429 w 1864635"/>
                  <a:gd name="connsiteY52" fmla="*/ 261999 h 551885"/>
                  <a:gd name="connsiteX53" fmla="*/ 1688379 w 1864635"/>
                  <a:gd name="connsiteY53" fmla="*/ 233424 h 551885"/>
                  <a:gd name="connsiteX54" fmla="*/ 1731241 w 1864635"/>
                  <a:gd name="connsiteY54" fmla="*/ 159606 h 551885"/>
                  <a:gd name="connsiteX55" fmla="*/ 1740766 w 1864635"/>
                  <a:gd name="connsiteY55" fmla="*/ 111980 h 551885"/>
                  <a:gd name="connsiteX56" fmla="*/ 1757435 w 1864635"/>
                  <a:gd name="connsiteY56" fmla="*/ 73880 h 551885"/>
                  <a:gd name="connsiteX57" fmla="*/ 1781248 w 1864635"/>
                  <a:gd name="connsiteY57" fmla="*/ 147699 h 551885"/>
                  <a:gd name="connsiteX58" fmla="*/ 1819348 w 1864635"/>
                  <a:gd name="connsiteY58" fmla="*/ 216755 h 551885"/>
                  <a:gd name="connsiteX59" fmla="*/ 1843160 w 1864635"/>
                  <a:gd name="connsiteY59" fmla="*/ 281049 h 551885"/>
                  <a:gd name="connsiteX60" fmla="*/ 1864592 w 1864635"/>
                  <a:gd name="connsiteY60" fmla="*/ 390587 h 551885"/>
                  <a:gd name="connsiteX61" fmla="*/ 1847922 w 1864635"/>
                  <a:gd name="connsiteY61" fmla="*/ 440593 h 551885"/>
                  <a:gd name="connsiteX62" fmla="*/ 1821729 w 1864635"/>
                  <a:gd name="connsiteY62" fmla="*/ 481075 h 551885"/>
                  <a:gd name="connsiteX63" fmla="*/ 1747910 w 1864635"/>
                  <a:gd name="connsiteY63" fmla="*/ 504887 h 551885"/>
                  <a:gd name="connsiteX64" fmla="*/ 1671709 w 1864635"/>
                  <a:gd name="connsiteY64" fmla="*/ 495362 h 551885"/>
                  <a:gd name="connsiteX65" fmla="*/ 1564553 w 1864635"/>
                  <a:gd name="connsiteY65" fmla="*/ 492981 h 551885"/>
                  <a:gd name="connsiteX66" fmla="*/ 1469304 w 1864635"/>
                  <a:gd name="connsiteY66" fmla="*/ 490599 h 551885"/>
                  <a:gd name="connsiteX67" fmla="*/ 1374054 w 1864635"/>
                  <a:gd name="connsiteY67" fmla="*/ 485837 h 551885"/>
                  <a:gd name="connsiteX68" fmla="*/ 1307379 w 1864635"/>
                  <a:gd name="connsiteY68" fmla="*/ 416780 h 551885"/>
                  <a:gd name="connsiteX69" fmla="*/ 1281186 w 1864635"/>
                  <a:gd name="connsiteY69" fmla="*/ 378681 h 551885"/>
                  <a:gd name="connsiteX70" fmla="*/ 1257372 w 1864635"/>
                  <a:gd name="connsiteY70" fmla="*/ 333436 h 551885"/>
                  <a:gd name="connsiteX71" fmla="*/ 1231180 w 1864635"/>
                  <a:gd name="connsiteY71" fmla="*/ 414400 h 551885"/>
                  <a:gd name="connsiteX72" fmla="*/ 1169266 w 1864635"/>
                  <a:gd name="connsiteY72" fmla="*/ 462024 h 551885"/>
                  <a:gd name="connsiteX73" fmla="*/ 1081160 w 1864635"/>
                  <a:gd name="connsiteY73" fmla="*/ 471549 h 551885"/>
                  <a:gd name="connsiteX74" fmla="*/ 962098 w 1864635"/>
                  <a:gd name="connsiteY74" fmla="*/ 462024 h 551885"/>
                  <a:gd name="connsiteX75" fmla="*/ 904948 w 1864635"/>
                  <a:gd name="connsiteY75" fmla="*/ 445355 h 551885"/>
                  <a:gd name="connsiteX76" fmla="*/ 838273 w 1864635"/>
                  <a:gd name="connsiteY76" fmla="*/ 502505 h 551885"/>
                  <a:gd name="connsiteX77" fmla="*/ 716829 w 1864635"/>
                  <a:gd name="connsiteY77" fmla="*/ 547749 h 551885"/>
                  <a:gd name="connsiteX78" fmla="*/ 607291 w 1864635"/>
                  <a:gd name="connsiteY78" fmla="*/ 550130 h 551885"/>
                  <a:gd name="connsiteX79" fmla="*/ 538235 w 1864635"/>
                  <a:gd name="connsiteY79" fmla="*/ 519174 h 551885"/>
                  <a:gd name="connsiteX80" fmla="*/ 469179 w 1864635"/>
                  <a:gd name="connsiteY80" fmla="*/ 426305 h 551885"/>
                  <a:gd name="connsiteX81" fmla="*/ 419173 w 1864635"/>
                  <a:gd name="connsiteY81" fmla="*/ 381062 h 551885"/>
                  <a:gd name="connsiteX82" fmla="*/ 373929 w 1864635"/>
                  <a:gd name="connsiteY82" fmla="*/ 383443 h 551885"/>
                  <a:gd name="connsiteX83" fmla="*/ 314398 w 1864635"/>
                  <a:gd name="connsiteY83" fmla="*/ 376298 h 551885"/>
                  <a:gd name="connsiteX84" fmla="*/ 262011 w 1864635"/>
                  <a:gd name="connsiteY84" fmla="*/ 292956 h 551885"/>
                  <a:gd name="connsiteX85" fmla="*/ 157235 w 1864635"/>
                  <a:gd name="connsiteY85" fmla="*/ 347724 h 551885"/>
                  <a:gd name="connsiteX86" fmla="*/ 88179 w 1864635"/>
                  <a:gd name="connsiteY86" fmla="*/ 316768 h 551885"/>
                  <a:gd name="connsiteX87" fmla="*/ 52460 w 1864635"/>
                  <a:gd name="connsiteY87" fmla="*/ 238187 h 551885"/>
                  <a:gd name="connsiteX88" fmla="*/ 19123 w 1864635"/>
                  <a:gd name="connsiteY88" fmla="*/ 152462 h 55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1864635" h="551885">
                    <a:moveTo>
                      <a:pt x="19123" y="152462"/>
                    </a:moveTo>
                    <a:cubicBezTo>
                      <a:pt x="11206" y="126329"/>
                      <a:pt x="4959" y="103216"/>
                      <a:pt x="4959" y="81388"/>
                    </a:cubicBezTo>
                    <a:cubicBezTo>
                      <a:pt x="4959" y="59560"/>
                      <a:pt x="-4272" y="-2258"/>
                      <a:pt x="2454" y="63"/>
                    </a:cubicBezTo>
                    <a:lnTo>
                      <a:pt x="59604" y="97693"/>
                    </a:lnTo>
                    <a:lnTo>
                      <a:pt x="76273" y="152462"/>
                    </a:lnTo>
                    <a:cubicBezTo>
                      <a:pt x="82623" y="167543"/>
                      <a:pt x="87385" y="176671"/>
                      <a:pt x="97704" y="188180"/>
                    </a:cubicBezTo>
                    <a:cubicBezTo>
                      <a:pt x="108023" y="199689"/>
                      <a:pt x="118738" y="219137"/>
                      <a:pt x="138185" y="221518"/>
                    </a:cubicBezTo>
                    <a:cubicBezTo>
                      <a:pt x="157632" y="223899"/>
                      <a:pt x="199888" y="212290"/>
                      <a:pt x="214384" y="202468"/>
                    </a:cubicBezTo>
                    <a:cubicBezTo>
                      <a:pt x="228880" y="192646"/>
                      <a:pt x="220189" y="173993"/>
                      <a:pt x="225160" y="162583"/>
                    </a:cubicBezTo>
                    <a:cubicBezTo>
                      <a:pt x="230131" y="151173"/>
                      <a:pt x="233495" y="132024"/>
                      <a:pt x="244211" y="134008"/>
                    </a:cubicBezTo>
                    <a:cubicBezTo>
                      <a:pt x="254927" y="135992"/>
                      <a:pt x="283501" y="177267"/>
                      <a:pt x="289454" y="174489"/>
                    </a:cubicBezTo>
                    <a:lnTo>
                      <a:pt x="284691" y="169727"/>
                    </a:lnTo>
                    <a:cubicBezTo>
                      <a:pt x="291626" y="164468"/>
                      <a:pt x="298334" y="189867"/>
                      <a:pt x="304873" y="207230"/>
                    </a:cubicBezTo>
                    <a:cubicBezTo>
                      <a:pt x="311412" y="224593"/>
                      <a:pt x="316779" y="259221"/>
                      <a:pt x="323923" y="273906"/>
                    </a:cubicBezTo>
                    <a:cubicBezTo>
                      <a:pt x="331067" y="288591"/>
                      <a:pt x="332257" y="294941"/>
                      <a:pt x="347735" y="295338"/>
                    </a:cubicBezTo>
                    <a:cubicBezTo>
                      <a:pt x="363213" y="295735"/>
                      <a:pt x="398139" y="273905"/>
                      <a:pt x="416792" y="276286"/>
                    </a:cubicBezTo>
                    <a:cubicBezTo>
                      <a:pt x="435445" y="278667"/>
                      <a:pt x="442192" y="294146"/>
                      <a:pt x="459654" y="309624"/>
                    </a:cubicBezTo>
                    <a:cubicBezTo>
                      <a:pt x="477116" y="325102"/>
                      <a:pt x="503310" y="352089"/>
                      <a:pt x="521566" y="369155"/>
                    </a:cubicBezTo>
                    <a:cubicBezTo>
                      <a:pt x="537441" y="383443"/>
                      <a:pt x="553713" y="399318"/>
                      <a:pt x="569191" y="412018"/>
                    </a:cubicBezTo>
                    <a:cubicBezTo>
                      <a:pt x="584669" y="424718"/>
                      <a:pt x="596179" y="439800"/>
                      <a:pt x="614435" y="445356"/>
                    </a:cubicBezTo>
                    <a:cubicBezTo>
                      <a:pt x="629516" y="455675"/>
                      <a:pt x="648963" y="468772"/>
                      <a:pt x="666822" y="471550"/>
                    </a:cubicBezTo>
                    <a:cubicBezTo>
                      <a:pt x="684681" y="474328"/>
                      <a:pt x="702938" y="467580"/>
                      <a:pt x="721591" y="462024"/>
                    </a:cubicBezTo>
                    <a:lnTo>
                      <a:pt x="771598" y="442974"/>
                    </a:lnTo>
                    <a:cubicBezTo>
                      <a:pt x="789061" y="433052"/>
                      <a:pt x="809301" y="408049"/>
                      <a:pt x="823985" y="392968"/>
                    </a:cubicBezTo>
                    <a:cubicBezTo>
                      <a:pt x="838669" y="377887"/>
                      <a:pt x="850973" y="361615"/>
                      <a:pt x="859704" y="352487"/>
                    </a:cubicBezTo>
                    <a:cubicBezTo>
                      <a:pt x="868435" y="343359"/>
                      <a:pt x="869229" y="339390"/>
                      <a:pt x="876373" y="338199"/>
                    </a:cubicBezTo>
                    <a:cubicBezTo>
                      <a:pt x="883517" y="337008"/>
                      <a:pt x="884707" y="337802"/>
                      <a:pt x="902566" y="345343"/>
                    </a:cubicBezTo>
                    <a:cubicBezTo>
                      <a:pt x="920425" y="352884"/>
                      <a:pt x="961304" y="376299"/>
                      <a:pt x="983529" y="383443"/>
                    </a:cubicBezTo>
                    <a:cubicBezTo>
                      <a:pt x="1005754" y="390587"/>
                      <a:pt x="1012897" y="390586"/>
                      <a:pt x="1035916" y="388205"/>
                    </a:cubicBezTo>
                    <a:lnTo>
                      <a:pt x="1104973" y="381062"/>
                    </a:lnTo>
                    <a:cubicBezTo>
                      <a:pt x="1126007" y="378284"/>
                      <a:pt x="1150614" y="377093"/>
                      <a:pt x="1162123" y="371537"/>
                    </a:cubicBezTo>
                    <a:cubicBezTo>
                      <a:pt x="1173632" y="365981"/>
                      <a:pt x="1172839" y="360424"/>
                      <a:pt x="1174029" y="347724"/>
                    </a:cubicBezTo>
                    <a:cubicBezTo>
                      <a:pt x="1175219" y="335024"/>
                      <a:pt x="1170457" y="309228"/>
                      <a:pt x="1169266" y="295337"/>
                    </a:cubicBezTo>
                    <a:cubicBezTo>
                      <a:pt x="1169266" y="286605"/>
                      <a:pt x="1170458" y="278270"/>
                      <a:pt x="1169267" y="269142"/>
                    </a:cubicBezTo>
                    <a:cubicBezTo>
                      <a:pt x="1168076" y="260014"/>
                      <a:pt x="1158154" y="252474"/>
                      <a:pt x="1162123" y="240568"/>
                    </a:cubicBezTo>
                    <a:lnTo>
                      <a:pt x="1193079" y="197705"/>
                    </a:lnTo>
                    <a:cubicBezTo>
                      <a:pt x="1201413" y="182624"/>
                      <a:pt x="1199826" y="163971"/>
                      <a:pt x="1204985" y="147699"/>
                    </a:cubicBezTo>
                    <a:cubicBezTo>
                      <a:pt x="1210144" y="131427"/>
                      <a:pt x="1216891" y="100868"/>
                      <a:pt x="1224035" y="100074"/>
                    </a:cubicBezTo>
                    <a:lnTo>
                      <a:pt x="1254991" y="145317"/>
                    </a:lnTo>
                    <a:lnTo>
                      <a:pt x="1283567" y="197705"/>
                    </a:lnTo>
                    <a:lnTo>
                      <a:pt x="1293091" y="266762"/>
                    </a:lnTo>
                    <a:lnTo>
                      <a:pt x="1312141" y="309624"/>
                    </a:lnTo>
                    <a:cubicBezTo>
                      <a:pt x="1321666" y="326293"/>
                      <a:pt x="1334366" y="356058"/>
                      <a:pt x="1350241" y="366774"/>
                    </a:cubicBezTo>
                    <a:cubicBezTo>
                      <a:pt x="1366116" y="377490"/>
                      <a:pt x="1384373" y="369949"/>
                      <a:pt x="1407392" y="373918"/>
                    </a:cubicBezTo>
                    <a:cubicBezTo>
                      <a:pt x="1430411" y="377887"/>
                      <a:pt x="1462954" y="387014"/>
                      <a:pt x="1488354" y="390586"/>
                    </a:cubicBezTo>
                    <a:cubicBezTo>
                      <a:pt x="1513754" y="394158"/>
                      <a:pt x="1539947" y="394555"/>
                      <a:pt x="1559791" y="395349"/>
                    </a:cubicBezTo>
                    <a:cubicBezTo>
                      <a:pt x="1579635" y="396143"/>
                      <a:pt x="1581619" y="403287"/>
                      <a:pt x="1595510" y="402493"/>
                    </a:cubicBezTo>
                    <a:cubicBezTo>
                      <a:pt x="1609401" y="401699"/>
                      <a:pt x="1625673" y="391381"/>
                      <a:pt x="1643135" y="390587"/>
                    </a:cubicBezTo>
                    <a:cubicBezTo>
                      <a:pt x="1662185" y="392968"/>
                      <a:pt x="1686394" y="398524"/>
                      <a:pt x="1700285" y="397730"/>
                    </a:cubicBezTo>
                    <a:cubicBezTo>
                      <a:pt x="1714176" y="396936"/>
                      <a:pt x="1721717" y="394555"/>
                      <a:pt x="1726479" y="385824"/>
                    </a:cubicBezTo>
                    <a:cubicBezTo>
                      <a:pt x="1731241" y="377093"/>
                      <a:pt x="1728066" y="358837"/>
                      <a:pt x="1728859" y="345343"/>
                    </a:cubicBezTo>
                    <a:cubicBezTo>
                      <a:pt x="1733621" y="336612"/>
                      <a:pt x="1724891" y="328277"/>
                      <a:pt x="1719335" y="312005"/>
                    </a:cubicBezTo>
                    <a:lnTo>
                      <a:pt x="1707429" y="261999"/>
                    </a:lnTo>
                    <a:lnTo>
                      <a:pt x="1688379" y="233424"/>
                    </a:lnTo>
                    <a:lnTo>
                      <a:pt x="1731241" y="159606"/>
                    </a:lnTo>
                    <a:lnTo>
                      <a:pt x="1740766" y="111980"/>
                    </a:lnTo>
                    <a:cubicBezTo>
                      <a:pt x="1744338" y="96899"/>
                      <a:pt x="1750688" y="67927"/>
                      <a:pt x="1757435" y="73880"/>
                    </a:cubicBezTo>
                    <a:cubicBezTo>
                      <a:pt x="1764182" y="79833"/>
                      <a:pt x="1770929" y="123887"/>
                      <a:pt x="1781248" y="147699"/>
                    </a:cubicBezTo>
                    <a:cubicBezTo>
                      <a:pt x="1791567" y="171511"/>
                      <a:pt x="1809029" y="194530"/>
                      <a:pt x="1819348" y="216755"/>
                    </a:cubicBezTo>
                    <a:cubicBezTo>
                      <a:pt x="1829667" y="238980"/>
                      <a:pt x="1835619" y="252077"/>
                      <a:pt x="1843160" y="281049"/>
                    </a:cubicBezTo>
                    <a:cubicBezTo>
                      <a:pt x="1850701" y="310021"/>
                      <a:pt x="1863798" y="363996"/>
                      <a:pt x="1864592" y="390587"/>
                    </a:cubicBezTo>
                    <a:cubicBezTo>
                      <a:pt x="1865386" y="417178"/>
                      <a:pt x="1855066" y="425512"/>
                      <a:pt x="1847922" y="440593"/>
                    </a:cubicBezTo>
                    <a:cubicBezTo>
                      <a:pt x="1840778" y="455674"/>
                      <a:pt x="1838398" y="470359"/>
                      <a:pt x="1821729" y="481075"/>
                    </a:cubicBezTo>
                    <a:cubicBezTo>
                      <a:pt x="1805060" y="491791"/>
                      <a:pt x="1777676" y="502903"/>
                      <a:pt x="1747910" y="504887"/>
                    </a:cubicBezTo>
                    <a:lnTo>
                      <a:pt x="1671709" y="495362"/>
                    </a:lnTo>
                    <a:cubicBezTo>
                      <a:pt x="1639959" y="497743"/>
                      <a:pt x="1598287" y="493775"/>
                      <a:pt x="1564553" y="492981"/>
                    </a:cubicBezTo>
                    <a:cubicBezTo>
                      <a:pt x="1530819" y="492187"/>
                      <a:pt x="1499863" y="496155"/>
                      <a:pt x="1469304" y="490599"/>
                    </a:cubicBezTo>
                    <a:cubicBezTo>
                      <a:pt x="1438745" y="485043"/>
                      <a:pt x="1401042" y="498140"/>
                      <a:pt x="1374054" y="485837"/>
                    </a:cubicBezTo>
                    <a:cubicBezTo>
                      <a:pt x="1347067" y="473534"/>
                      <a:pt x="1322857" y="434639"/>
                      <a:pt x="1307379" y="416780"/>
                    </a:cubicBezTo>
                    <a:cubicBezTo>
                      <a:pt x="1291901" y="398921"/>
                      <a:pt x="1289521" y="392572"/>
                      <a:pt x="1281186" y="378681"/>
                    </a:cubicBezTo>
                    <a:cubicBezTo>
                      <a:pt x="1272851" y="364790"/>
                      <a:pt x="1265706" y="327483"/>
                      <a:pt x="1257372" y="333436"/>
                    </a:cubicBezTo>
                    <a:cubicBezTo>
                      <a:pt x="1249038" y="339389"/>
                      <a:pt x="1245864" y="392969"/>
                      <a:pt x="1231180" y="414400"/>
                    </a:cubicBezTo>
                    <a:cubicBezTo>
                      <a:pt x="1216496" y="435831"/>
                      <a:pt x="1190698" y="442974"/>
                      <a:pt x="1169266" y="462024"/>
                    </a:cubicBezTo>
                    <a:cubicBezTo>
                      <a:pt x="1143866" y="473136"/>
                      <a:pt x="1120847" y="474724"/>
                      <a:pt x="1081160" y="471549"/>
                    </a:cubicBezTo>
                    <a:lnTo>
                      <a:pt x="962098" y="462024"/>
                    </a:lnTo>
                    <a:cubicBezTo>
                      <a:pt x="932729" y="457658"/>
                      <a:pt x="927173" y="426305"/>
                      <a:pt x="904948" y="445355"/>
                    </a:cubicBezTo>
                    <a:lnTo>
                      <a:pt x="838273" y="502505"/>
                    </a:lnTo>
                    <a:cubicBezTo>
                      <a:pt x="806920" y="519571"/>
                      <a:pt x="753342" y="546955"/>
                      <a:pt x="716829" y="547749"/>
                    </a:cubicBezTo>
                    <a:cubicBezTo>
                      <a:pt x="680316" y="548543"/>
                      <a:pt x="637057" y="554892"/>
                      <a:pt x="607291" y="550130"/>
                    </a:cubicBezTo>
                    <a:cubicBezTo>
                      <a:pt x="577525" y="545368"/>
                      <a:pt x="555697" y="550130"/>
                      <a:pt x="538235" y="519174"/>
                    </a:cubicBezTo>
                    <a:cubicBezTo>
                      <a:pt x="515216" y="488218"/>
                      <a:pt x="490213" y="455277"/>
                      <a:pt x="469179" y="426305"/>
                    </a:cubicBezTo>
                    <a:lnTo>
                      <a:pt x="419173" y="381062"/>
                    </a:lnTo>
                    <a:cubicBezTo>
                      <a:pt x="408916" y="381744"/>
                      <a:pt x="390201" y="379078"/>
                      <a:pt x="373929" y="383443"/>
                    </a:cubicBezTo>
                    <a:lnTo>
                      <a:pt x="314398" y="376298"/>
                    </a:lnTo>
                    <a:cubicBezTo>
                      <a:pt x="288998" y="380267"/>
                      <a:pt x="288205" y="297718"/>
                      <a:pt x="262011" y="292956"/>
                    </a:cubicBezTo>
                    <a:cubicBezTo>
                      <a:pt x="235817" y="288194"/>
                      <a:pt x="186207" y="343755"/>
                      <a:pt x="157235" y="347724"/>
                    </a:cubicBezTo>
                    <a:cubicBezTo>
                      <a:pt x="128263" y="351693"/>
                      <a:pt x="104451" y="340183"/>
                      <a:pt x="88179" y="316768"/>
                    </a:cubicBezTo>
                    <a:cubicBezTo>
                      <a:pt x="71907" y="293353"/>
                      <a:pt x="60794" y="264381"/>
                      <a:pt x="52460" y="238187"/>
                    </a:cubicBezTo>
                    <a:cubicBezTo>
                      <a:pt x="47698" y="211993"/>
                      <a:pt x="27040" y="178595"/>
                      <a:pt x="19123" y="152462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1" name="Freeform 237">
                <a:extLst>
                  <a:ext uri="{FF2B5EF4-FFF2-40B4-BE49-F238E27FC236}">
                    <a16:creationId xmlns:a16="http://schemas.microsoft.com/office/drawing/2014/main" id="{F3DD4957-8DCB-4259-BC4C-FBB0A67602BB}"/>
                  </a:ext>
                </a:extLst>
              </p:cNvPr>
              <p:cNvSpPr/>
              <p:nvPr/>
            </p:nvSpPr>
            <p:spPr>
              <a:xfrm>
                <a:off x="9115694" y="4991654"/>
                <a:ext cx="1468796" cy="386105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2" name="TextBox 139">
                <a:extLst>
                  <a:ext uri="{FF2B5EF4-FFF2-40B4-BE49-F238E27FC236}">
                    <a16:creationId xmlns:a16="http://schemas.microsoft.com/office/drawing/2014/main" id="{E3240FB9-EFEC-4612-BB59-6940534E86B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360000">
                <a:off x="9002742" y="4399918"/>
                <a:ext cx="229366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3" name="TextBox 139">
                <a:extLst>
                  <a:ext uri="{FF2B5EF4-FFF2-40B4-BE49-F238E27FC236}">
                    <a16:creationId xmlns:a16="http://schemas.microsoft.com/office/drawing/2014/main" id="{CC0AEE82-411D-46FC-AF8B-96782622AD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40000">
                <a:off x="8227707" y="4197440"/>
                <a:ext cx="481503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4" name="TextBox 139">
                <a:extLst>
                  <a:ext uri="{FF2B5EF4-FFF2-40B4-BE49-F238E27FC236}">
                    <a16:creationId xmlns:a16="http://schemas.microsoft.com/office/drawing/2014/main" id="{14E962D2-3E38-4946-BD88-BDC37A8EB9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40000">
                <a:off x="7067073" y="4294389"/>
                <a:ext cx="204205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5" name="Freeform 158">
                <a:extLst>
                  <a:ext uri="{FF2B5EF4-FFF2-40B4-BE49-F238E27FC236}">
                    <a16:creationId xmlns:a16="http://schemas.microsoft.com/office/drawing/2014/main" id="{ADCDD829-90D4-4192-AAA4-9D7C169E2AEA}"/>
                  </a:ext>
                </a:extLst>
              </p:cNvPr>
              <p:cNvSpPr/>
              <p:nvPr/>
            </p:nvSpPr>
            <p:spPr>
              <a:xfrm>
                <a:off x="7615331" y="4243350"/>
                <a:ext cx="448729" cy="785230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  <a:gd name="connsiteX0" fmla="*/ 84552 w 551276"/>
                  <a:gd name="connsiteY0" fmla="*/ 1041929 h 1041929"/>
                  <a:gd name="connsiteX1" fmla="*/ 20258 w 551276"/>
                  <a:gd name="connsiteY1" fmla="*/ 841904 h 1041929"/>
                  <a:gd name="connsiteX2" fmla="*/ 1208 w 551276"/>
                  <a:gd name="connsiteY2" fmla="*/ 677597 h 1041929"/>
                  <a:gd name="connsiteX3" fmla="*/ 48833 w 551276"/>
                  <a:gd name="connsiteY3" fmla="*/ 532341 h 1041929"/>
                  <a:gd name="connsiteX4" fmla="*/ 153610 w 551276"/>
                  <a:gd name="connsiteY4" fmla="*/ 382322 h 1041929"/>
                  <a:gd name="connsiteX5" fmla="*/ 325058 w 551276"/>
                  <a:gd name="connsiteY5" fmla="*/ 229922 h 1041929"/>
                  <a:gd name="connsiteX6" fmla="*/ 451264 w 551276"/>
                  <a:gd name="connsiteY6" fmla="*/ 139434 h 1041929"/>
                  <a:gd name="connsiteX7" fmla="*/ 551276 w 551276"/>
                  <a:gd name="connsiteY7" fmla="*/ 0 h 1041929"/>
                  <a:gd name="connsiteX0" fmla="*/ 84552 w 551276"/>
                  <a:gd name="connsiteY0" fmla="*/ 1041929 h 1041929"/>
                  <a:gd name="connsiteX1" fmla="*/ 20258 w 551276"/>
                  <a:gd name="connsiteY1" fmla="*/ 841904 h 1041929"/>
                  <a:gd name="connsiteX2" fmla="*/ 1208 w 551276"/>
                  <a:gd name="connsiteY2" fmla="*/ 677597 h 1041929"/>
                  <a:gd name="connsiteX3" fmla="*/ 48833 w 551276"/>
                  <a:gd name="connsiteY3" fmla="*/ 532341 h 1041929"/>
                  <a:gd name="connsiteX4" fmla="*/ 153610 w 551276"/>
                  <a:gd name="connsiteY4" fmla="*/ 382322 h 1041929"/>
                  <a:gd name="connsiteX5" fmla="*/ 325058 w 551276"/>
                  <a:gd name="connsiteY5" fmla="*/ 229922 h 1041929"/>
                  <a:gd name="connsiteX6" fmla="*/ 383530 w 551276"/>
                  <a:gd name="connsiteY6" fmla="*/ 122501 h 1041929"/>
                  <a:gd name="connsiteX7" fmla="*/ 551276 w 551276"/>
                  <a:gd name="connsiteY7" fmla="*/ 0 h 1041929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383530 w 551276"/>
                  <a:gd name="connsiteY6" fmla="*/ 122501 h 1037167"/>
                  <a:gd name="connsiteX7" fmla="*/ 551276 w 551276"/>
                  <a:gd name="connsiteY7" fmla="*/ 0 h 1037167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383530 w 551276"/>
                  <a:gd name="connsiteY6" fmla="*/ 122501 h 1037167"/>
                  <a:gd name="connsiteX7" fmla="*/ 551276 w 551276"/>
                  <a:gd name="connsiteY7" fmla="*/ 0 h 1037167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431155 w 551276"/>
                  <a:gd name="connsiteY6" fmla="*/ 122501 h 1037167"/>
                  <a:gd name="connsiteX7" fmla="*/ 551276 w 551276"/>
                  <a:gd name="connsiteY7" fmla="*/ 0 h 1037167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25058 w 603663"/>
                  <a:gd name="connsiteY5" fmla="*/ 256116 h 1063361"/>
                  <a:gd name="connsiteX6" fmla="*/ 431155 w 603663"/>
                  <a:gd name="connsiteY6" fmla="*/ 148695 h 1063361"/>
                  <a:gd name="connsiteX7" fmla="*/ 603663 w 603663"/>
                  <a:gd name="connsiteY7" fmla="*/ 0 h 1063361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01246 w 603663"/>
                  <a:gd name="connsiteY5" fmla="*/ 256116 h 1063361"/>
                  <a:gd name="connsiteX6" fmla="*/ 431155 w 603663"/>
                  <a:gd name="connsiteY6" fmla="*/ 148695 h 1063361"/>
                  <a:gd name="connsiteX7" fmla="*/ 603663 w 603663"/>
                  <a:gd name="connsiteY7" fmla="*/ 0 h 1063361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01246 w 603663"/>
                  <a:gd name="connsiteY5" fmla="*/ 256116 h 1063361"/>
                  <a:gd name="connsiteX6" fmla="*/ 435917 w 603663"/>
                  <a:gd name="connsiteY6" fmla="*/ 129645 h 1063361"/>
                  <a:gd name="connsiteX7" fmla="*/ 603663 w 603663"/>
                  <a:gd name="connsiteY7" fmla="*/ 0 h 1063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663" h="1063361">
                    <a:moveTo>
                      <a:pt x="63121" y="1063361"/>
                    </a:moveTo>
                    <a:lnTo>
                      <a:pt x="20258" y="868098"/>
                    </a:lnTo>
                    <a:cubicBezTo>
                      <a:pt x="6367" y="807376"/>
                      <a:pt x="-3554" y="755385"/>
                      <a:pt x="1208" y="703791"/>
                    </a:cubicBezTo>
                    <a:cubicBezTo>
                      <a:pt x="5970" y="652197"/>
                      <a:pt x="23433" y="607747"/>
                      <a:pt x="48833" y="558535"/>
                    </a:cubicBezTo>
                    <a:cubicBezTo>
                      <a:pt x="74233" y="509323"/>
                      <a:pt x="111541" y="458919"/>
                      <a:pt x="153610" y="408516"/>
                    </a:cubicBezTo>
                    <a:cubicBezTo>
                      <a:pt x="195679" y="358113"/>
                      <a:pt x="254195" y="302594"/>
                      <a:pt x="301246" y="256116"/>
                    </a:cubicBezTo>
                    <a:cubicBezTo>
                      <a:pt x="348297" y="209638"/>
                      <a:pt x="398214" y="153854"/>
                      <a:pt x="435917" y="129645"/>
                    </a:cubicBezTo>
                    <a:cubicBezTo>
                      <a:pt x="473620" y="105436"/>
                      <a:pt x="568738" y="25400"/>
                      <a:pt x="603663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7" name="Freeform 262">
                <a:extLst>
                  <a:ext uri="{FF2B5EF4-FFF2-40B4-BE49-F238E27FC236}">
                    <a16:creationId xmlns:a16="http://schemas.microsoft.com/office/drawing/2014/main" id="{2313FBDD-3BE5-4114-A55D-3EE813E20C22}"/>
                  </a:ext>
                </a:extLst>
              </p:cNvPr>
              <p:cNvSpPr/>
              <p:nvPr/>
            </p:nvSpPr>
            <p:spPr>
              <a:xfrm>
                <a:off x="9186497" y="5104044"/>
                <a:ext cx="2117023" cy="999322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24175"/>
                  <a:gd name="connsiteY0" fmla="*/ 204787 h 1347787"/>
                  <a:gd name="connsiteX1" fmla="*/ 2909887 w 2924175"/>
                  <a:gd name="connsiteY1" fmla="*/ 1347787 h 1347787"/>
                  <a:gd name="connsiteX2" fmla="*/ 0 w 2924175"/>
                  <a:gd name="connsiteY2" fmla="*/ 957262 h 1347787"/>
                  <a:gd name="connsiteX3" fmla="*/ 76200 w 2924175"/>
                  <a:gd name="connsiteY3" fmla="*/ 421481 h 1347787"/>
                  <a:gd name="connsiteX4" fmla="*/ 133350 w 2924175"/>
                  <a:gd name="connsiteY4" fmla="*/ 438150 h 1347787"/>
                  <a:gd name="connsiteX5" fmla="*/ 215563 w 2924175"/>
                  <a:gd name="connsiteY5" fmla="*/ 483989 h 1347787"/>
                  <a:gd name="connsiteX6" fmla="*/ 297656 w 2924175"/>
                  <a:gd name="connsiteY6" fmla="*/ 483394 h 1347787"/>
                  <a:gd name="connsiteX7" fmla="*/ 357188 w 2924175"/>
                  <a:gd name="connsiteY7" fmla="*/ 488156 h 1347787"/>
                  <a:gd name="connsiteX8" fmla="*/ 409575 w 2924175"/>
                  <a:gd name="connsiteY8" fmla="*/ 516731 h 1347787"/>
                  <a:gd name="connsiteX9" fmla="*/ 447675 w 2924175"/>
                  <a:gd name="connsiteY9" fmla="*/ 540544 h 1347787"/>
                  <a:gd name="connsiteX10" fmla="*/ 509588 w 2924175"/>
                  <a:gd name="connsiteY10" fmla="*/ 604837 h 1347787"/>
                  <a:gd name="connsiteX11" fmla="*/ 526256 w 2924175"/>
                  <a:gd name="connsiteY11" fmla="*/ 602456 h 1347787"/>
                  <a:gd name="connsiteX12" fmla="*/ 595313 w 2924175"/>
                  <a:gd name="connsiteY12" fmla="*/ 621506 h 1347787"/>
                  <a:gd name="connsiteX13" fmla="*/ 714375 w 2924175"/>
                  <a:gd name="connsiteY13" fmla="*/ 604837 h 1347787"/>
                  <a:gd name="connsiteX14" fmla="*/ 873919 w 2924175"/>
                  <a:gd name="connsiteY14" fmla="*/ 566737 h 1347787"/>
                  <a:gd name="connsiteX15" fmla="*/ 1007269 w 2924175"/>
                  <a:gd name="connsiteY15" fmla="*/ 490537 h 1347787"/>
                  <a:gd name="connsiteX16" fmla="*/ 1107281 w 2924175"/>
                  <a:gd name="connsiteY16" fmla="*/ 442912 h 1347787"/>
                  <a:gd name="connsiteX17" fmla="*/ 1262063 w 2924175"/>
                  <a:gd name="connsiteY17" fmla="*/ 440531 h 1347787"/>
                  <a:gd name="connsiteX18" fmla="*/ 1483519 w 2924175"/>
                  <a:gd name="connsiteY18" fmla="*/ 466725 h 1347787"/>
                  <a:gd name="connsiteX19" fmla="*/ 1626394 w 2924175"/>
                  <a:gd name="connsiteY19" fmla="*/ 552450 h 1347787"/>
                  <a:gd name="connsiteX20" fmla="*/ 1740694 w 2924175"/>
                  <a:gd name="connsiteY20" fmla="*/ 611981 h 1347787"/>
                  <a:gd name="connsiteX21" fmla="*/ 1835944 w 2924175"/>
                  <a:gd name="connsiteY21" fmla="*/ 516731 h 1347787"/>
                  <a:gd name="connsiteX22" fmla="*/ 1985963 w 2924175"/>
                  <a:gd name="connsiteY22" fmla="*/ 426244 h 1347787"/>
                  <a:gd name="connsiteX23" fmla="*/ 2155031 w 2924175"/>
                  <a:gd name="connsiteY23" fmla="*/ 366712 h 1347787"/>
                  <a:gd name="connsiteX24" fmla="*/ 2240756 w 2924175"/>
                  <a:gd name="connsiteY24" fmla="*/ 180975 h 1347787"/>
                  <a:gd name="connsiteX25" fmla="*/ 2357438 w 2924175"/>
                  <a:gd name="connsiteY25" fmla="*/ 83344 h 1347787"/>
                  <a:gd name="connsiteX26" fmla="*/ 2505075 w 2924175"/>
                  <a:gd name="connsiteY26" fmla="*/ 80962 h 1347787"/>
                  <a:gd name="connsiteX27" fmla="*/ 2595563 w 2924175"/>
                  <a:gd name="connsiteY27" fmla="*/ 28575 h 1347787"/>
                  <a:gd name="connsiteX28" fmla="*/ 2612231 w 2924175"/>
                  <a:gd name="connsiteY28" fmla="*/ 0 h 1347787"/>
                  <a:gd name="connsiteX29" fmla="*/ 2638425 w 2924175"/>
                  <a:gd name="connsiteY29" fmla="*/ 16669 h 1347787"/>
                  <a:gd name="connsiteX30" fmla="*/ 2638425 w 2924175"/>
                  <a:gd name="connsiteY30" fmla="*/ 33337 h 1347787"/>
                  <a:gd name="connsiteX31" fmla="*/ 2657475 w 2924175"/>
                  <a:gd name="connsiteY31" fmla="*/ 78581 h 1347787"/>
                  <a:gd name="connsiteX32" fmla="*/ 2664618 w 2924175"/>
                  <a:gd name="connsiteY32" fmla="*/ 100012 h 1347787"/>
                  <a:gd name="connsiteX33" fmla="*/ 2671763 w 2924175"/>
                  <a:gd name="connsiteY33" fmla="*/ 121444 h 1347787"/>
                  <a:gd name="connsiteX34" fmla="*/ 2728913 w 2924175"/>
                  <a:gd name="connsiteY34" fmla="*/ 142875 h 1347787"/>
                  <a:gd name="connsiteX35" fmla="*/ 2769393 w 2924175"/>
                  <a:gd name="connsiteY35" fmla="*/ 147637 h 1347787"/>
                  <a:gd name="connsiteX36" fmla="*/ 2790824 w 2924175"/>
                  <a:gd name="connsiteY36" fmla="*/ 176213 h 1347787"/>
                  <a:gd name="connsiteX37" fmla="*/ 2812257 w 2924175"/>
                  <a:gd name="connsiteY37" fmla="*/ 157163 h 1347787"/>
                  <a:gd name="connsiteX38" fmla="*/ 2847975 w 2924175"/>
                  <a:gd name="connsiteY38" fmla="*/ 190500 h 1347787"/>
                  <a:gd name="connsiteX39" fmla="*/ 2852738 w 2924175"/>
                  <a:gd name="connsiteY39" fmla="*/ 211931 h 1347787"/>
                  <a:gd name="connsiteX40" fmla="*/ 2862263 w 2924175"/>
                  <a:gd name="connsiteY40" fmla="*/ 214312 h 1347787"/>
                  <a:gd name="connsiteX41" fmla="*/ 2924175 w 2924175"/>
                  <a:gd name="connsiteY41" fmla="*/ 204787 h 1347787"/>
                  <a:gd name="connsiteX0" fmla="*/ 3638550 w 3638550"/>
                  <a:gd name="connsiteY0" fmla="*/ 204787 h 1347787"/>
                  <a:gd name="connsiteX1" fmla="*/ 3624262 w 3638550"/>
                  <a:gd name="connsiteY1" fmla="*/ 1347787 h 1347787"/>
                  <a:gd name="connsiteX2" fmla="*/ 0 w 3638550"/>
                  <a:gd name="connsiteY2" fmla="*/ 1347787 h 1347787"/>
                  <a:gd name="connsiteX3" fmla="*/ 790575 w 3638550"/>
                  <a:gd name="connsiteY3" fmla="*/ 421481 h 1347787"/>
                  <a:gd name="connsiteX4" fmla="*/ 847725 w 3638550"/>
                  <a:gd name="connsiteY4" fmla="*/ 438150 h 1347787"/>
                  <a:gd name="connsiteX5" fmla="*/ 929938 w 3638550"/>
                  <a:gd name="connsiteY5" fmla="*/ 483989 h 1347787"/>
                  <a:gd name="connsiteX6" fmla="*/ 1012031 w 3638550"/>
                  <a:gd name="connsiteY6" fmla="*/ 483394 h 1347787"/>
                  <a:gd name="connsiteX7" fmla="*/ 1071563 w 3638550"/>
                  <a:gd name="connsiteY7" fmla="*/ 488156 h 1347787"/>
                  <a:gd name="connsiteX8" fmla="*/ 1123950 w 3638550"/>
                  <a:gd name="connsiteY8" fmla="*/ 516731 h 1347787"/>
                  <a:gd name="connsiteX9" fmla="*/ 1162050 w 3638550"/>
                  <a:gd name="connsiteY9" fmla="*/ 540544 h 1347787"/>
                  <a:gd name="connsiteX10" fmla="*/ 1223963 w 3638550"/>
                  <a:gd name="connsiteY10" fmla="*/ 604837 h 1347787"/>
                  <a:gd name="connsiteX11" fmla="*/ 1240631 w 3638550"/>
                  <a:gd name="connsiteY11" fmla="*/ 602456 h 1347787"/>
                  <a:gd name="connsiteX12" fmla="*/ 1309688 w 3638550"/>
                  <a:gd name="connsiteY12" fmla="*/ 621506 h 1347787"/>
                  <a:gd name="connsiteX13" fmla="*/ 1428750 w 3638550"/>
                  <a:gd name="connsiteY13" fmla="*/ 604837 h 1347787"/>
                  <a:gd name="connsiteX14" fmla="*/ 1588294 w 3638550"/>
                  <a:gd name="connsiteY14" fmla="*/ 566737 h 1347787"/>
                  <a:gd name="connsiteX15" fmla="*/ 1721644 w 3638550"/>
                  <a:gd name="connsiteY15" fmla="*/ 490537 h 1347787"/>
                  <a:gd name="connsiteX16" fmla="*/ 1821656 w 3638550"/>
                  <a:gd name="connsiteY16" fmla="*/ 442912 h 1347787"/>
                  <a:gd name="connsiteX17" fmla="*/ 1976438 w 3638550"/>
                  <a:gd name="connsiteY17" fmla="*/ 440531 h 1347787"/>
                  <a:gd name="connsiteX18" fmla="*/ 2197894 w 3638550"/>
                  <a:gd name="connsiteY18" fmla="*/ 466725 h 1347787"/>
                  <a:gd name="connsiteX19" fmla="*/ 2340769 w 3638550"/>
                  <a:gd name="connsiteY19" fmla="*/ 552450 h 1347787"/>
                  <a:gd name="connsiteX20" fmla="*/ 2455069 w 3638550"/>
                  <a:gd name="connsiteY20" fmla="*/ 611981 h 1347787"/>
                  <a:gd name="connsiteX21" fmla="*/ 2550319 w 3638550"/>
                  <a:gd name="connsiteY21" fmla="*/ 516731 h 1347787"/>
                  <a:gd name="connsiteX22" fmla="*/ 2700338 w 3638550"/>
                  <a:gd name="connsiteY22" fmla="*/ 426244 h 1347787"/>
                  <a:gd name="connsiteX23" fmla="*/ 2869406 w 3638550"/>
                  <a:gd name="connsiteY23" fmla="*/ 366712 h 1347787"/>
                  <a:gd name="connsiteX24" fmla="*/ 2955131 w 3638550"/>
                  <a:gd name="connsiteY24" fmla="*/ 180975 h 1347787"/>
                  <a:gd name="connsiteX25" fmla="*/ 3071813 w 3638550"/>
                  <a:gd name="connsiteY25" fmla="*/ 83344 h 1347787"/>
                  <a:gd name="connsiteX26" fmla="*/ 3219450 w 3638550"/>
                  <a:gd name="connsiteY26" fmla="*/ 80962 h 1347787"/>
                  <a:gd name="connsiteX27" fmla="*/ 3309938 w 3638550"/>
                  <a:gd name="connsiteY27" fmla="*/ 28575 h 1347787"/>
                  <a:gd name="connsiteX28" fmla="*/ 3326606 w 3638550"/>
                  <a:gd name="connsiteY28" fmla="*/ 0 h 1347787"/>
                  <a:gd name="connsiteX29" fmla="*/ 3352800 w 3638550"/>
                  <a:gd name="connsiteY29" fmla="*/ 16669 h 1347787"/>
                  <a:gd name="connsiteX30" fmla="*/ 3352800 w 3638550"/>
                  <a:gd name="connsiteY30" fmla="*/ 33337 h 1347787"/>
                  <a:gd name="connsiteX31" fmla="*/ 3371850 w 3638550"/>
                  <a:gd name="connsiteY31" fmla="*/ 78581 h 1347787"/>
                  <a:gd name="connsiteX32" fmla="*/ 3378993 w 3638550"/>
                  <a:gd name="connsiteY32" fmla="*/ 100012 h 1347787"/>
                  <a:gd name="connsiteX33" fmla="*/ 3386138 w 3638550"/>
                  <a:gd name="connsiteY33" fmla="*/ 121444 h 1347787"/>
                  <a:gd name="connsiteX34" fmla="*/ 3443288 w 3638550"/>
                  <a:gd name="connsiteY34" fmla="*/ 142875 h 1347787"/>
                  <a:gd name="connsiteX35" fmla="*/ 3483768 w 3638550"/>
                  <a:gd name="connsiteY35" fmla="*/ 147637 h 1347787"/>
                  <a:gd name="connsiteX36" fmla="*/ 3505199 w 3638550"/>
                  <a:gd name="connsiteY36" fmla="*/ 176213 h 1347787"/>
                  <a:gd name="connsiteX37" fmla="*/ 3526632 w 3638550"/>
                  <a:gd name="connsiteY37" fmla="*/ 157163 h 1347787"/>
                  <a:gd name="connsiteX38" fmla="*/ 3562350 w 3638550"/>
                  <a:gd name="connsiteY38" fmla="*/ 190500 h 1347787"/>
                  <a:gd name="connsiteX39" fmla="*/ 3567113 w 3638550"/>
                  <a:gd name="connsiteY39" fmla="*/ 211931 h 1347787"/>
                  <a:gd name="connsiteX40" fmla="*/ 3576638 w 3638550"/>
                  <a:gd name="connsiteY40" fmla="*/ 214312 h 1347787"/>
                  <a:gd name="connsiteX41" fmla="*/ 3638550 w 3638550"/>
                  <a:gd name="connsiteY41" fmla="*/ 204787 h 1347787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576638 w 3638550"/>
                  <a:gd name="connsiteY40" fmla="*/ 214514 h 1347989"/>
                  <a:gd name="connsiteX41" fmla="*/ 3638550 w 3638550"/>
                  <a:gd name="connsiteY41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576638 w 3638550"/>
                  <a:gd name="connsiteY40" fmla="*/ 214514 h 1347989"/>
                  <a:gd name="connsiteX41" fmla="*/ 3638550 w 3638550"/>
                  <a:gd name="connsiteY41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638550 w 3638550"/>
                  <a:gd name="connsiteY40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81401 w 3638550"/>
                  <a:gd name="connsiteY39" fmla="*/ 212133 h 1347989"/>
                  <a:gd name="connsiteX40" fmla="*/ 3638550 w 3638550"/>
                  <a:gd name="connsiteY40" fmla="*/ 204989 h 1347989"/>
                  <a:gd name="connsiteX0" fmla="*/ 2847975 w 2847975"/>
                  <a:gd name="connsiteY0" fmla="*/ 204989 h 1347989"/>
                  <a:gd name="connsiteX1" fmla="*/ 2833687 w 2847975"/>
                  <a:gd name="connsiteY1" fmla="*/ 1347989 h 1347989"/>
                  <a:gd name="connsiteX2" fmla="*/ 80962 w 2847975"/>
                  <a:gd name="connsiteY2" fmla="*/ 588370 h 1347989"/>
                  <a:gd name="connsiteX3" fmla="*/ 0 w 2847975"/>
                  <a:gd name="connsiteY3" fmla="*/ 421683 h 1347989"/>
                  <a:gd name="connsiteX4" fmla="*/ 57150 w 2847975"/>
                  <a:gd name="connsiteY4" fmla="*/ 438352 h 1347989"/>
                  <a:gd name="connsiteX5" fmla="*/ 139363 w 2847975"/>
                  <a:gd name="connsiteY5" fmla="*/ 484191 h 1347989"/>
                  <a:gd name="connsiteX6" fmla="*/ 221456 w 2847975"/>
                  <a:gd name="connsiteY6" fmla="*/ 483596 h 1347989"/>
                  <a:gd name="connsiteX7" fmla="*/ 280988 w 2847975"/>
                  <a:gd name="connsiteY7" fmla="*/ 488358 h 1347989"/>
                  <a:gd name="connsiteX8" fmla="*/ 333375 w 2847975"/>
                  <a:gd name="connsiteY8" fmla="*/ 516933 h 1347989"/>
                  <a:gd name="connsiteX9" fmla="*/ 371475 w 2847975"/>
                  <a:gd name="connsiteY9" fmla="*/ 540746 h 1347989"/>
                  <a:gd name="connsiteX10" fmla="*/ 433388 w 2847975"/>
                  <a:gd name="connsiteY10" fmla="*/ 605039 h 1347989"/>
                  <a:gd name="connsiteX11" fmla="*/ 450056 w 2847975"/>
                  <a:gd name="connsiteY11" fmla="*/ 602658 h 1347989"/>
                  <a:gd name="connsiteX12" fmla="*/ 519113 w 2847975"/>
                  <a:gd name="connsiteY12" fmla="*/ 621708 h 1347989"/>
                  <a:gd name="connsiteX13" fmla="*/ 638175 w 2847975"/>
                  <a:gd name="connsiteY13" fmla="*/ 605039 h 1347989"/>
                  <a:gd name="connsiteX14" fmla="*/ 797719 w 2847975"/>
                  <a:gd name="connsiteY14" fmla="*/ 566939 h 1347989"/>
                  <a:gd name="connsiteX15" fmla="*/ 931069 w 2847975"/>
                  <a:gd name="connsiteY15" fmla="*/ 490739 h 1347989"/>
                  <a:gd name="connsiteX16" fmla="*/ 1031081 w 2847975"/>
                  <a:gd name="connsiteY16" fmla="*/ 443114 h 1347989"/>
                  <a:gd name="connsiteX17" fmla="*/ 1185863 w 2847975"/>
                  <a:gd name="connsiteY17" fmla="*/ 440733 h 1347989"/>
                  <a:gd name="connsiteX18" fmla="*/ 1407319 w 2847975"/>
                  <a:gd name="connsiteY18" fmla="*/ 466927 h 1347989"/>
                  <a:gd name="connsiteX19" fmla="*/ 1550194 w 2847975"/>
                  <a:gd name="connsiteY19" fmla="*/ 552652 h 1347989"/>
                  <a:gd name="connsiteX20" fmla="*/ 1664494 w 2847975"/>
                  <a:gd name="connsiteY20" fmla="*/ 612183 h 1347989"/>
                  <a:gd name="connsiteX21" fmla="*/ 1759744 w 2847975"/>
                  <a:gd name="connsiteY21" fmla="*/ 516933 h 1347989"/>
                  <a:gd name="connsiteX22" fmla="*/ 1909763 w 2847975"/>
                  <a:gd name="connsiteY22" fmla="*/ 426446 h 1347989"/>
                  <a:gd name="connsiteX23" fmla="*/ 2078831 w 2847975"/>
                  <a:gd name="connsiteY23" fmla="*/ 366914 h 1347989"/>
                  <a:gd name="connsiteX24" fmla="*/ 2164556 w 2847975"/>
                  <a:gd name="connsiteY24" fmla="*/ 181177 h 1347989"/>
                  <a:gd name="connsiteX25" fmla="*/ 2281238 w 2847975"/>
                  <a:gd name="connsiteY25" fmla="*/ 83546 h 1347989"/>
                  <a:gd name="connsiteX26" fmla="*/ 2428875 w 2847975"/>
                  <a:gd name="connsiteY26" fmla="*/ 81164 h 1347989"/>
                  <a:gd name="connsiteX27" fmla="*/ 2519363 w 2847975"/>
                  <a:gd name="connsiteY27" fmla="*/ 28777 h 1347989"/>
                  <a:gd name="connsiteX28" fmla="*/ 2536031 w 2847975"/>
                  <a:gd name="connsiteY28" fmla="*/ 202 h 1347989"/>
                  <a:gd name="connsiteX29" fmla="*/ 2562225 w 2847975"/>
                  <a:gd name="connsiteY29" fmla="*/ 16871 h 1347989"/>
                  <a:gd name="connsiteX30" fmla="*/ 2562225 w 2847975"/>
                  <a:gd name="connsiteY30" fmla="*/ 33539 h 1347989"/>
                  <a:gd name="connsiteX31" fmla="*/ 2581275 w 2847975"/>
                  <a:gd name="connsiteY31" fmla="*/ 78783 h 1347989"/>
                  <a:gd name="connsiteX32" fmla="*/ 2588418 w 2847975"/>
                  <a:gd name="connsiteY32" fmla="*/ 100214 h 1347989"/>
                  <a:gd name="connsiteX33" fmla="*/ 2595563 w 2847975"/>
                  <a:gd name="connsiteY33" fmla="*/ 121646 h 1347989"/>
                  <a:gd name="connsiteX34" fmla="*/ 2652713 w 2847975"/>
                  <a:gd name="connsiteY34" fmla="*/ 143077 h 1347989"/>
                  <a:gd name="connsiteX35" fmla="*/ 2693193 w 2847975"/>
                  <a:gd name="connsiteY35" fmla="*/ 147839 h 1347989"/>
                  <a:gd name="connsiteX36" fmla="*/ 2714624 w 2847975"/>
                  <a:gd name="connsiteY36" fmla="*/ 176415 h 1347989"/>
                  <a:gd name="connsiteX37" fmla="*/ 2736057 w 2847975"/>
                  <a:gd name="connsiteY37" fmla="*/ 157365 h 1347989"/>
                  <a:gd name="connsiteX38" fmla="*/ 2771775 w 2847975"/>
                  <a:gd name="connsiteY38" fmla="*/ 190702 h 1347989"/>
                  <a:gd name="connsiteX39" fmla="*/ 2790826 w 2847975"/>
                  <a:gd name="connsiteY39" fmla="*/ 212133 h 1347989"/>
                  <a:gd name="connsiteX40" fmla="*/ 2847975 w 2847975"/>
                  <a:gd name="connsiteY40" fmla="*/ 204989 h 1347989"/>
                  <a:gd name="connsiteX0" fmla="*/ 2847975 w 2847975"/>
                  <a:gd name="connsiteY0" fmla="*/ 204989 h 1347989"/>
                  <a:gd name="connsiteX1" fmla="*/ 2833687 w 2847975"/>
                  <a:gd name="connsiteY1" fmla="*/ 1347989 h 1347989"/>
                  <a:gd name="connsiteX2" fmla="*/ 1200458 w 2847975"/>
                  <a:gd name="connsiteY2" fmla="*/ 891324 h 1347989"/>
                  <a:gd name="connsiteX3" fmla="*/ 80962 w 2847975"/>
                  <a:gd name="connsiteY3" fmla="*/ 588370 h 1347989"/>
                  <a:gd name="connsiteX4" fmla="*/ 0 w 2847975"/>
                  <a:gd name="connsiteY4" fmla="*/ 421683 h 1347989"/>
                  <a:gd name="connsiteX5" fmla="*/ 57150 w 2847975"/>
                  <a:gd name="connsiteY5" fmla="*/ 438352 h 1347989"/>
                  <a:gd name="connsiteX6" fmla="*/ 139363 w 2847975"/>
                  <a:gd name="connsiteY6" fmla="*/ 484191 h 1347989"/>
                  <a:gd name="connsiteX7" fmla="*/ 221456 w 2847975"/>
                  <a:gd name="connsiteY7" fmla="*/ 483596 h 1347989"/>
                  <a:gd name="connsiteX8" fmla="*/ 280988 w 2847975"/>
                  <a:gd name="connsiteY8" fmla="*/ 488358 h 1347989"/>
                  <a:gd name="connsiteX9" fmla="*/ 333375 w 2847975"/>
                  <a:gd name="connsiteY9" fmla="*/ 516933 h 1347989"/>
                  <a:gd name="connsiteX10" fmla="*/ 371475 w 2847975"/>
                  <a:gd name="connsiteY10" fmla="*/ 540746 h 1347989"/>
                  <a:gd name="connsiteX11" fmla="*/ 433388 w 2847975"/>
                  <a:gd name="connsiteY11" fmla="*/ 605039 h 1347989"/>
                  <a:gd name="connsiteX12" fmla="*/ 450056 w 2847975"/>
                  <a:gd name="connsiteY12" fmla="*/ 602658 h 1347989"/>
                  <a:gd name="connsiteX13" fmla="*/ 519113 w 2847975"/>
                  <a:gd name="connsiteY13" fmla="*/ 621708 h 1347989"/>
                  <a:gd name="connsiteX14" fmla="*/ 638175 w 2847975"/>
                  <a:gd name="connsiteY14" fmla="*/ 605039 h 1347989"/>
                  <a:gd name="connsiteX15" fmla="*/ 797719 w 2847975"/>
                  <a:gd name="connsiteY15" fmla="*/ 566939 h 1347989"/>
                  <a:gd name="connsiteX16" fmla="*/ 931069 w 2847975"/>
                  <a:gd name="connsiteY16" fmla="*/ 490739 h 1347989"/>
                  <a:gd name="connsiteX17" fmla="*/ 1031081 w 2847975"/>
                  <a:gd name="connsiteY17" fmla="*/ 443114 h 1347989"/>
                  <a:gd name="connsiteX18" fmla="*/ 1185863 w 2847975"/>
                  <a:gd name="connsiteY18" fmla="*/ 440733 h 1347989"/>
                  <a:gd name="connsiteX19" fmla="*/ 1407319 w 2847975"/>
                  <a:gd name="connsiteY19" fmla="*/ 466927 h 1347989"/>
                  <a:gd name="connsiteX20" fmla="*/ 1550194 w 2847975"/>
                  <a:gd name="connsiteY20" fmla="*/ 552652 h 1347989"/>
                  <a:gd name="connsiteX21" fmla="*/ 1664494 w 2847975"/>
                  <a:gd name="connsiteY21" fmla="*/ 612183 h 1347989"/>
                  <a:gd name="connsiteX22" fmla="*/ 1759744 w 2847975"/>
                  <a:gd name="connsiteY22" fmla="*/ 516933 h 1347989"/>
                  <a:gd name="connsiteX23" fmla="*/ 1909763 w 2847975"/>
                  <a:gd name="connsiteY23" fmla="*/ 426446 h 1347989"/>
                  <a:gd name="connsiteX24" fmla="*/ 2078831 w 2847975"/>
                  <a:gd name="connsiteY24" fmla="*/ 366914 h 1347989"/>
                  <a:gd name="connsiteX25" fmla="*/ 2164556 w 2847975"/>
                  <a:gd name="connsiteY25" fmla="*/ 181177 h 1347989"/>
                  <a:gd name="connsiteX26" fmla="*/ 2281238 w 2847975"/>
                  <a:gd name="connsiteY26" fmla="*/ 83546 h 1347989"/>
                  <a:gd name="connsiteX27" fmla="*/ 2428875 w 2847975"/>
                  <a:gd name="connsiteY27" fmla="*/ 81164 h 1347989"/>
                  <a:gd name="connsiteX28" fmla="*/ 2519363 w 2847975"/>
                  <a:gd name="connsiteY28" fmla="*/ 28777 h 1347989"/>
                  <a:gd name="connsiteX29" fmla="*/ 2536031 w 2847975"/>
                  <a:gd name="connsiteY29" fmla="*/ 202 h 1347989"/>
                  <a:gd name="connsiteX30" fmla="*/ 2562225 w 2847975"/>
                  <a:gd name="connsiteY30" fmla="*/ 16871 h 1347989"/>
                  <a:gd name="connsiteX31" fmla="*/ 2562225 w 2847975"/>
                  <a:gd name="connsiteY31" fmla="*/ 33539 h 1347989"/>
                  <a:gd name="connsiteX32" fmla="*/ 2581275 w 2847975"/>
                  <a:gd name="connsiteY32" fmla="*/ 78783 h 1347989"/>
                  <a:gd name="connsiteX33" fmla="*/ 2588418 w 2847975"/>
                  <a:gd name="connsiteY33" fmla="*/ 100214 h 1347989"/>
                  <a:gd name="connsiteX34" fmla="*/ 2595563 w 2847975"/>
                  <a:gd name="connsiteY34" fmla="*/ 121646 h 1347989"/>
                  <a:gd name="connsiteX35" fmla="*/ 2652713 w 2847975"/>
                  <a:gd name="connsiteY35" fmla="*/ 143077 h 1347989"/>
                  <a:gd name="connsiteX36" fmla="*/ 2693193 w 2847975"/>
                  <a:gd name="connsiteY36" fmla="*/ 147839 h 1347989"/>
                  <a:gd name="connsiteX37" fmla="*/ 2714624 w 2847975"/>
                  <a:gd name="connsiteY37" fmla="*/ 176415 h 1347989"/>
                  <a:gd name="connsiteX38" fmla="*/ 2736057 w 2847975"/>
                  <a:gd name="connsiteY38" fmla="*/ 157365 h 1347989"/>
                  <a:gd name="connsiteX39" fmla="*/ 2771775 w 2847975"/>
                  <a:gd name="connsiteY39" fmla="*/ 190702 h 1347989"/>
                  <a:gd name="connsiteX40" fmla="*/ 2790826 w 2847975"/>
                  <a:gd name="connsiteY40" fmla="*/ 212133 h 1347989"/>
                  <a:gd name="connsiteX41" fmla="*/ 2847975 w 2847975"/>
                  <a:gd name="connsiteY41" fmla="*/ 204989 h 1347989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80962 w 2847975"/>
                  <a:gd name="connsiteY3" fmla="*/ 588370 h 1353286"/>
                  <a:gd name="connsiteX4" fmla="*/ 0 w 2847975"/>
                  <a:gd name="connsiteY4" fmla="*/ 421683 h 1353286"/>
                  <a:gd name="connsiteX5" fmla="*/ 57150 w 2847975"/>
                  <a:gd name="connsiteY5" fmla="*/ 438352 h 1353286"/>
                  <a:gd name="connsiteX6" fmla="*/ 139363 w 2847975"/>
                  <a:gd name="connsiteY6" fmla="*/ 484191 h 1353286"/>
                  <a:gd name="connsiteX7" fmla="*/ 221456 w 2847975"/>
                  <a:gd name="connsiteY7" fmla="*/ 483596 h 1353286"/>
                  <a:gd name="connsiteX8" fmla="*/ 280988 w 2847975"/>
                  <a:gd name="connsiteY8" fmla="*/ 488358 h 1353286"/>
                  <a:gd name="connsiteX9" fmla="*/ 333375 w 2847975"/>
                  <a:gd name="connsiteY9" fmla="*/ 516933 h 1353286"/>
                  <a:gd name="connsiteX10" fmla="*/ 371475 w 2847975"/>
                  <a:gd name="connsiteY10" fmla="*/ 540746 h 1353286"/>
                  <a:gd name="connsiteX11" fmla="*/ 433388 w 2847975"/>
                  <a:gd name="connsiteY11" fmla="*/ 605039 h 1353286"/>
                  <a:gd name="connsiteX12" fmla="*/ 450056 w 2847975"/>
                  <a:gd name="connsiteY12" fmla="*/ 602658 h 1353286"/>
                  <a:gd name="connsiteX13" fmla="*/ 519113 w 2847975"/>
                  <a:gd name="connsiteY13" fmla="*/ 621708 h 1353286"/>
                  <a:gd name="connsiteX14" fmla="*/ 638175 w 2847975"/>
                  <a:gd name="connsiteY14" fmla="*/ 605039 h 1353286"/>
                  <a:gd name="connsiteX15" fmla="*/ 797719 w 2847975"/>
                  <a:gd name="connsiteY15" fmla="*/ 566939 h 1353286"/>
                  <a:gd name="connsiteX16" fmla="*/ 931069 w 2847975"/>
                  <a:gd name="connsiteY16" fmla="*/ 490739 h 1353286"/>
                  <a:gd name="connsiteX17" fmla="*/ 1031081 w 2847975"/>
                  <a:gd name="connsiteY17" fmla="*/ 443114 h 1353286"/>
                  <a:gd name="connsiteX18" fmla="*/ 1185863 w 2847975"/>
                  <a:gd name="connsiteY18" fmla="*/ 440733 h 1353286"/>
                  <a:gd name="connsiteX19" fmla="*/ 1407319 w 2847975"/>
                  <a:gd name="connsiteY19" fmla="*/ 466927 h 1353286"/>
                  <a:gd name="connsiteX20" fmla="*/ 1550194 w 2847975"/>
                  <a:gd name="connsiteY20" fmla="*/ 552652 h 1353286"/>
                  <a:gd name="connsiteX21" fmla="*/ 1664494 w 2847975"/>
                  <a:gd name="connsiteY21" fmla="*/ 612183 h 1353286"/>
                  <a:gd name="connsiteX22" fmla="*/ 1759744 w 2847975"/>
                  <a:gd name="connsiteY22" fmla="*/ 516933 h 1353286"/>
                  <a:gd name="connsiteX23" fmla="*/ 1909763 w 2847975"/>
                  <a:gd name="connsiteY23" fmla="*/ 426446 h 1353286"/>
                  <a:gd name="connsiteX24" fmla="*/ 2078831 w 2847975"/>
                  <a:gd name="connsiteY24" fmla="*/ 366914 h 1353286"/>
                  <a:gd name="connsiteX25" fmla="*/ 2164556 w 2847975"/>
                  <a:gd name="connsiteY25" fmla="*/ 181177 h 1353286"/>
                  <a:gd name="connsiteX26" fmla="*/ 2281238 w 2847975"/>
                  <a:gd name="connsiteY26" fmla="*/ 83546 h 1353286"/>
                  <a:gd name="connsiteX27" fmla="*/ 2428875 w 2847975"/>
                  <a:gd name="connsiteY27" fmla="*/ 81164 h 1353286"/>
                  <a:gd name="connsiteX28" fmla="*/ 2519363 w 2847975"/>
                  <a:gd name="connsiteY28" fmla="*/ 28777 h 1353286"/>
                  <a:gd name="connsiteX29" fmla="*/ 2536031 w 2847975"/>
                  <a:gd name="connsiteY29" fmla="*/ 202 h 1353286"/>
                  <a:gd name="connsiteX30" fmla="*/ 2562225 w 2847975"/>
                  <a:gd name="connsiteY30" fmla="*/ 16871 h 1353286"/>
                  <a:gd name="connsiteX31" fmla="*/ 2562225 w 2847975"/>
                  <a:gd name="connsiteY31" fmla="*/ 33539 h 1353286"/>
                  <a:gd name="connsiteX32" fmla="*/ 2581275 w 2847975"/>
                  <a:gd name="connsiteY32" fmla="*/ 78783 h 1353286"/>
                  <a:gd name="connsiteX33" fmla="*/ 2588418 w 2847975"/>
                  <a:gd name="connsiteY33" fmla="*/ 100214 h 1353286"/>
                  <a:gd name="connsiteX34" fmla="*/ 2595563 w 2847975"/>
                  <a:gd name="connsiteY34" fmla="*/ 121646 h 1353286"/>
                  <a:gd name="connsiteX35" fmla="*/ 2652713 w 2847975"/>
                  <a:gd name="connsiteY35" fmla="*/ 143077 h 1353286"/>
                  <a:gd name="connsiteX36" fmla="*/ 2693193 w 2847975"/>
                  <a:gd name="connsiteY36" fmla="*/ 147839 h 1353286"/>
                  <a:gd name="connsiteX37" fmla="*/ 2714624 w 2847975"/>
                  <a:gd name="connsiteY37" fmla="*/ 176415 h 1353286"/>
                  <a:gd name="connsiteX38" fmla="*/ 2736057 w 2847975"/>
                  <a:gd name="connsiteY38" fmla="*/ 157365 h 1353286"/>
                  <a:gd name="connsiteX39" fmla="*/ 2771775 w 2847975"/>
                  <a:gd name="connsiteY39" fmla="*/ 190702 h 1353286"/>
                  <a:gd name="connsiteX40" fmla="*/ 2790826 w 2847975"/>
                  <a:gd name="connsiteY40" fmla="*/ 212133 h 1353286"/>
                  <a:gd name="connsiteX41" fmla="*/ 2847975 w 2847975"/>
                  <a:gd name="connsiteY41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24170 w 2847975"/>
                  <a:gd name="connsiteY3" fmla="*/ 953235 h 1353286"/>
                  <a:gd name="connsiteX4" fmla="*/ 80962 w 2847975"/>
                  <a:gd name="connsiteY4" fmla="*/ 588370 h 1353286"/>
                  <a:gd name="connsiteX5" fmla="*/ 0 w 2847975"/>
                  <a:gd name="connsiteY5" fmla="*/ 421683 h 1353286"/>
                  <a:gd name="connsiteX6" fmla="*/ 57150 w 2847975"/>
                  <a:gd name="connsiteY6" fmla="*/ 438352 h 1353286"/>
                  <a:gd name="connsiteX7" fmla="*/ 139363 w 2847975"/>
                  <a:gd name="connsiteY7" fmla="*/ 484191 h 1353286"/>
                  <a:gd name="connsiteX8" fmla="*/ 221456 w 2847975"/>
                  <a:gd name="connsiteY8" fmla="*/ 483596 h 1353286"/>
                  <a:gd name="connsiteX9" fmla="*/ 280988 w 2847975"/>
                  <a:gd name="connsiteY9" fmla="*/ 488358 h 1353286"/>
                  <a:gd name="connsiteX10" fmla="*/ 333375 w 2847975"/>
                  <a:gd name="connsiteY10" fmla="*/ 516933 h 1353286"/>
                  <a:gd name="connsiteX11" fmla="*/ 371475 w 2847975"/>
                  <a:gd name="connsiteY11" fmla="*/ 540746 h 1353286"/>
                  <a:gd name="connsiteX12" fmla="*/ 433388 w 2847975"/>
                  <a:gd name="connsiteY12" fmla="*/ 605039 h 1353286"/>
                  <a:gd name="connsiteX13" fmla="*/ 450056 w 2847975"/>
                  <a:gd name="connsiteY13" fmla="*/ 602658 h 1353286"/>
                  <a:gd name="connsiteX14" fmla="*/ 519113 w 2847975"/>
                  <a:gd name="connsiteY14" fmla="*/ 621708 h 1353286"/>
                  <a:gd name="connsiteX15" fmla="*/ 638175 w 2847975"/>
                  <a:gd name="connsiteY15" fmla="*/ 605039 h 1353286"/>
                  <a:gd name="connsiteX16" fmla="*/ 797719 w 2847975"/>
                  <a:gd name="connsiteY16" fmla="*/ 566939 h 1353286"/>
                  <a:gd name="connsiteX17" fmla="*/ 931069 w 2847975"/>
                  <a:gd name="connsiteY17" fmla="*/ 490739 h 1353286"/>
                  <a:gd name="connsiteX18" fmla="*/ 1031081 w 2847975"/>
                  <a:gd name="connsiteY18" fmla="*/ 443114 h 1353286"/>
                  <a:gd name="connsiteX19" fmla="*/ 1185863 w 2847975"/>
                  <a:gd name="connsiteY19" fmla="*/ 440733 h 1353286"/>
                  <a:gd name="connsiteX20" fmla="*/ 1407319 w 2847975"/>
                  <a:gd name="connsiteY20" fmla="*/ 466927 h 1353286"/>
                  <a:gd name="connsiteX21" fmla="*/ 1550194 w 2847975"/>
                  <a:gd name="connsiteY21" fmla="*/ 552652 h 1353286"/>
                  <a:gd name="connsiteX22" fmla="*/ 1664494 w 2847975"/>
                  <a:gd name="connsiteY22" fmla="*/ 612183 h 1353286"/>
                  <a:gd name="connsiteX23" fmla="*/ 1759744 w 2847975"/>
                  <a:gd name="connsiteY23" fmla="*/ 516933 h 1353286"/>
                  <a:gd name="connsiteX24" fmla="*/ 1909763 w 2847975"/>
                  <a:gd name="connsiteY24" fmla="*/ 426446 h 1353286"/>
                  <a:gd name="connsiteX25" fmla="*/ 2078831 w 2847975"/>
                  <a:gd name="connsiteY25" fmla="*/ 366914 h 1353286"/>
                  <a:gd name="connsiteX26" fmla="*/ 2164556 w 2847975"/>
                  <a:gd name="connsiteY26" fmla="*/ 181177 h 1353286"/>
                  <a:gd name="connsiteX27" fmla="*/ 2281238 w 2847975"/>
                  <a:gd name="connsiteY27" fmla="*/ 83546 h 1353286"/>
                  <a:gd name="connsiteX28" fmla="*/ 2428875 w 2847975"/>
                  <a:gd name="connsiteY28" fmla="*/ 81164 h 1353286"/>
                  <a:gd name="connsiteX29" fmla="*/ 2519363 w 2847975"/>
                  <a:gd name="connsiteY29" fmla="*/ 28777 h 1353286"/>
                  <a:gd name="connsiteX30" fmla="*/ 2536031 w 2847975"/>
                  <a:gd name="connsiteY30" fmla="*/ 202 h 1353286"/>
                  <a:gd name="connsiteX31" fmla="*/ 2562225 w 2847975"/>
                  <a:gd name="connsiteY31" fmla="*/ 16871 h 1353286"/>
                  <a:gd name="connsiteX32" fmla="*/ 2562225 w 2847975"/>
                  <a:gd name="connsiteY32" fmla="*/ 33539 h 1353286"/>
                  <a:gd name="connsiteX33" fmla="*/ 2581275 w 2847975"/>
                  <a:gd name="connsiteY33" fmla="*/ 78783 h 1353286"/>
                  <a:gd name="connsiteX34" fmla="*/ 2588418 w 2847975"/>
                  <a:gd name="connsiteY34" fmla="*/ 100214 h 1353286"/>
                  <a:gd name="connsiteX35" fmla="*/ 2595563 w 2847975"/>
                  <a:gd name="connsiteY35" fmla="*/ 121646 h 1353286"/>
                  <a:gd name="connsiteX36" fmla="*/ 2652713 w 2847975"/>
                  <a:gd name="connsiteY36" fmla="*/ 143077 h 1353286"/>
                  <a:gd name="connsiteX37" fmla="*/ 2693193 w 2847975"/>
                  <a:gd name="connsiteY37" fmla="*/ 147839 h 1353286"/>
                  <a:gd name="connsiteX38" fmla="*/ 2714624 w 2847975"/>
                  <a:gd name="connsiteY38" fmla="*/ 176415 h 1353286"/>
                  <a:gd name="connsiteX39" fmla="*/ 2736057 w 2847975"/>
                  <a:gd name="connsiteY39" fmla="*/ 157365 h 1353286"/>
                  <a:gd name="connsiteX40" fmla="*/ 2771775 w 2847975"/>
                  <a:gd name="connsiteY40" fmla="*/ 190702 h 1353286"/>
                  <a:gd name="connsiteX41" fmla="*/ 2790826 w 2847975"/>
                  <a:gd name="connsiteY41" fmla="*/ 212133 h 1353286"/>
                  <a:gd name="connsiteX42" fmla="*/ 2847975 w 2847975"/>
                  <a:gd name="connsiteY42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80962 w 2847975"/>
                  <a:gd name="connsiteY4" fmla="*/ 588370 h 1353286"/>
                  <a:gd name="connsiteX5" fmla="*/ 0 w 2847975"/>
                  <a:gd name="connsiteY5" fmla="*/ 421683 h 1353286"/>
                  <a:gd name="connsiteX6" fmla="*/ 57150 w 2847975"/>
                  <a:gd name="connsiteY6" fmla="*/ 438352 h 1353286"/>
                  <a:gd name="connsiteX7" fmla="*/ 139363 w 2847975"/>
                  <a:gd name="connsiteY7" fmla="*/ 484191 h 1353286"/>
                  <a:gd name="connsiteX8" fmla="*/ 221456 w 2847975"/>
                  <a:gd name="connsiteY8" fmla="*/ 483596 h 1353286"/>
                  <a:gd name="connsiteX9" fmla="*/ 280988 w 2847975"/>
                  <a:gd name="connsiteY9" fmla="*/ 488358 h 1353286"/>
                  <a:gd name="connsiteX10" fmla="*/ 333375 w 2847975"/>
                  <a:gd name="connsiteY10" fmla="*/ 516933 h 1353286"/>
                  <a:gd name="connsiteX11" fmla="*/ 371475 w 2847975"/>
                  <a:gd name="connsiteY11" fmla="*/ 540746 h 1353286"/>
                  <a:gd name="connsiteX12" fmla="*/ 433388 w 2847975"/>
                  <a:gd name="connsiteY12" fmla="*/ 605039 h 1353286"/>
                  <a:gd name="connsiteX13" fmla="*/ 450056 w 2847975"/>
                  <a:gd name="connsiteY13" fmla="*/ 602658 h 1353286"/>
                  <a:gd name="connsiteX14" fmla="*/ 519113 w 2847975"/>
                  <a:gd name="connsiteY14" fmla="*/ 621708 h 1353286"/>
                  <a:gd name="connsiteX15" fmla="*/ 638175 w 2847975"/>
                  <a:gd name="connsiteY15" fmla="*/ 605039 h 1353286"/>
                  <a:gd name="connsiteX16" fmla="*/ 797719 w 2847975"/>
                  <a:gd name="connsiteY16" fmla="*/ 566939 h 1353286"/>
                  <a:gd name="connsiteX17" fmla="*/ 931069 w 2847975"/>
                  <a:gd name="connsiteY17" fmla="*/ 490739 h 1353286"/>
                  <a:gd name="connsiteX18" fmla="*/ 1031081 w 2847975"/>
                  <a:gd name="connsiteY18" fmla="*/ 443114 h 1353286"/>
                  <a:gd name="connsiteX19" fmla="*/ 1185863 w 2847975"/>
                  <a:gd name="connsiteY19" fmla="*/ 440733 h 1353286"/>
                  <a:gd name="connsiteX20" fmla="*/ 1407319 w 2847975"/>
                  <a:gd name="connsiteY20" fmla="*/ 466927 h 1353286"/>
                  <a:gd name="connsiteX21" fmla="*/ 1550194 w 2847975"/>
                  <a:gd name="connsiteY21" fmla="*/ 552652 h 1353286"/>
                  <a:gd name="connsiteX22" fmla="*/ 1664494 w 2847975"/>
                  <a:gd name="connsiteY22" fmla="*/ 612183 h 1353286"/>
                  <a:gd name="connsiteX23" fmla="*/ 1759744 w 2847975"/>
                  <a:gd name="connsiteY23" fmla="*/ 516933 h 1353286"/>
                  <a:gd name="connsiteX24" fmla="*/ 1909763 w 2847975"/>
                  <a:gd name="connsiteY24" fmla="*/ 426446 h 1353286"/>
                  <a:gd name="connsiteX25" fmla="*/ 2078831 w 2847975"/>
                  <a:gd name="connsiteY25" fmla="*/ 366914 h 1353286"/>
                  <a:gd name="connsiteX26" fmla="*/ 2164556 w 2847975"/>
                  <a:gd name="connsiteY26" fmla="*/ 181177 h 1353286"/>
                  <a:gd name="connsiteX27" fmla="*/ 2281238 w 2847975"/>
                  <a:gd name="connsiteY27" fmla="*/ 83546 h 1353286"/>
                  <a:gd name="connsiteX28" fmla="*/ 2428875 w 2847975"/>
                  <a:gd name="connsiteY28" fmla="*/ 81164 h 1353286"/>
                  <a:gd name="connsiteX29" fmla="*/ 2519363 w 2847975"/>
                  <a:gd name="connsiteY29" fmla="*/ 28777 h 1353286"/>
                  <a:gd name="connsiteX30" fmla="*/ 2536031 w 2847975"/>
                  <a:gd name="connsiteY30" fmla="*/ 202 h 1353286"/>
                  <a:gd name="connsiteX31" fmla="*/ 2562225 w 2847975"/>
                  <a:gd name="connsiteY31" fmla="*/ 16871 h 1353286"/>
                  <a:gd name="connsiteX32" fmla="*/ 2562225 w 2847975"/>
                  <a:gd name="connsiteY32" fmla="*/ 33539 h 1353286"/>
                  <a:gd name="connsiteX33" fmla="*/ 2581275 w 2847975"/>
                  <a:gd name="connsiteY33" fmla="*/ 78783 h 1353286"/>
                  <a:gd name="connsiteX34" fmla="*/ 2588418 w 2847975"/>
                  <a:gd name="connsiteY34" fmla="*/ 100214 h 1353286"/>
                  <a:gd name="connsiteX35" fmla="*/ 2595563 w 2847975"/>
                  <a:gd name="connsiteY35" fmla="*/ 121646 h 1353286"/>
                  <a:gd name="connsiteX36" fmla="*/ 2652713 w 2847975"/>
                  <a:gd name="connsiteY36" fmla="*/ 143077 h 1353286"/>
                  <a:gd name="connsiteX37" fmla="*/ 2693193 w 2847975"/>
                  <a:gd name="connsiteY37" fmla="*/ 147839 h 1353286"/>
                  <a:gd name="connsiteX38" fmla="*/ 2714624 w 2847975"/>
                  <a:gd name="connsiteY38" fmla="*/ 176415 h 1353286"/>
                  <a:gd name="connsiteX39" fmla="*/ 2736057 w 2847975"/>
                  <a:gd name="connsiteY39" fmla="*/ 157365 h 1353286"/>
                  <a:gd name="connsiteX40" fmla="*/ 2771775 w 2847975"/>
                  <a:gd name="connsiteY40" fmla="*/ 190702 h 1353286"/>
                  <a:gd name="connsiteX41" fmla="*/ 2790826 w 2847975"/>
                  <a:gd name="connsiteY41" fmla="*/ 212133 h 1353286"/>
                  <a:gd name="connsiteX42" fmla="*/ 2847975 w 2847975"/>
                  <a:gd name="connsiteY42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233670 w 2847975"/>
                  <a:gd name="connsiteY4" fmla="*/ 769879 h 1353286"/>
                  <a:gd name="connsiteX5" fmla="*/ 80962 w 2847975"/>
                  <a:gd name="connsiteY5" fmla="*/ 588370 h 1353286"/>
                  <a:gd name="connsiteX6" fmla="*/ 0 w 2847975"/>
                  <a:gd name="connsiteY6" fmla="*/ 421683 h 1353286"/>
                  <a:gd name="connsiteX7" fmla="*/ 57150 w 2847975"/>
                  <a:gd name="connsiteY7" fmla="*/ 438352 h 1353286"/>
                  <a:gd name="connsiteX8" fmla="*/ 139363 w 2847975"/>
                  <a:gd name="connsiteY8" fmla="*/ 484191 h 1353286"/>
                  <a:gd name="connsiteX9" fmla="*/ 221456 w 2847975"/>
                  <a:gd name="connsiteY9" fmla="*/ 483596 h 1353286"/>
                  <a:gd name="connsiteX10" fmla="*/ 280988 w 2847975"/>
                  <a:gd name="connsiteY10" fmla="*/ 488358 h 1353286"/>
                  <a:gd name="connsiteX11" fmla="*/ 333375 w 2847975"/>
                  <a:gd name="connsiteY11" fmla="*/ 516933 h 1353286"/>
                  <a:gd name="connsiteX12" fmla="*/ 371475 w 2847975"/>
                  <a:gd name="connsiteY12" fmla="*/ 540746 h 1353286"/>
                  <a:gd name="connsiteX13" fmla="*/ 433388 w 2847975"/>
                  <a:gd name="connsiteY13" fmla="*/ 605039 h 1353286"/>
                  <a:gd name="connsiteX14" fmla="*/ 450056 w 2847975"/>
                  <a:gd name="connsiteY14" fmla="*/ 602658 h 1353286"/>
                  <a:gd name="connsiteX15" fmla="*/ 519113 w 2847975"/>
                  <a:gd name="connsiteY15" fmla="*/ 621708 h 1353286"/>
                  <a:gd name="connsiteX16" fmla="*/ 638175 w 2847975"/>
                  <a:gd name="connsiteY16" fmla="*/ 605039 h 1353286"/>
                  <a:gd name="connsiteX17" fmla="*/ 797719 w 2847975"/>
                  <a:gd name="connsiteY17" fmla="*/ 566939 h 1353286"/>
                  <a:gd name="connsiteX18" fmla="*/ 931069 w 2847975"/>
                  <a:gd name="connsiteY18" fmla="*/ 490739 h 1353286"/>
                  <a:gd name="connsiteX19" fmla="*/ 1031081 w 2847975"/>
                  <a:gd name="connsiteY19" fmla="*/ 443114 h 1353286"/>
                  <a:gd name="connsiteX20" fmla="*/ 1185863 w 2847975"/>
                  <a:gd name="connsiteY20" fmla="*/ 440733 h 1353286"/>
                  <a:gd name="connsiteX21" fmla="*/ 1407319 w 2847975"/>
                  <a:gd name="connsiteY21" fmla="*/ 466927 h 1353286"/>
                  <a:gd name="connsiteX22" fmla="*/ 1550194 w 2847975"/>
                  <a:gd name="connsiteY22" fmla="*/ 552652 h 1353286"/>
                  <a:gd name="connsiteX23" fmla="*/ 1664494 w 2847975"/>
                  <a:gd name="connsiteY23" fmla="*/ 612183 h 1353286"/>
                  <a:gd name="connsiteX24" fmla="*/ 1759744 w 2847975"/>
                  <a:gd name="connsiteY24" fmla="*/ 516933 h 1353286"/>
                  <a:gd name="connsiteX25" fmla="*/ 1909763 w 2847975"/>
                  <a:gd name="connsiteY25" fmla="*/ 426446 h 1353286"/>
                  <a:gd name="connsiteX26" fmla="*/ 2078831 w 2847975"/>
                  <a:gd name="connsiteY26" fmla="*/ 366914 h 1353286"/>
                  <a:gd name="connsiteX27" fmla="*/ 2164556 w 2847975"/>
                  <a:gd name="connsiteY27" fmla="*/ 181177 h 1353286"/>
                  <a:gd name="connsiteX28" fmla="*/ 2281238 w 2847975"/>
                  <a:gd name="connsiteY28" fmla="*/ 83546 h 1353286"/>
                  <a:gd name="connsiteX29" fmla="*/ 2428875 w 2847975"/>
                  <a:gd name="connsiteY29" fmla="*/ 81164 h 1353286"/>
                  <a:gd name="connsiteX30" fmla="*/ 2519363 w 2847975"/>
                  <a:gd name="connsiteY30" fmla="*/ 28777 h 1353286"/>
                  <a:gd name="connsiteX31" fmla="*/ 2536031 w 2847975"/>
                  <a:gd name="connsiteY31" fmla="*/ 202 h 1353286"/>
                  <a:gd name="connsiteX32" fmla="*/ 2562225 w 2847975"/>
                  <a:gd name="connsiteY32" fmla="*/ 16871 h 1353286"/>
                  <a:gd name="connsiteX33" fmla="*/ 2562225 w 2847975"/>
                  <a:gd name="connsiteY33" fmla="*/ 33539 h 1353286"/>
                  <a:gd name="connsiteX34" fmla="*/ 2581275 w 2847975"/>
                  <a:gd name="connsiteY34" fmla="*/ 78783 h 1353286"/>
                  <a:gd name="connsiteX35" fmla="*/ 2588418 w 2847975"/>
                  <a:gd name="connsiteY35" fmla="*/ 100214 h 1353286"/>
                  <a:gd name="connsiteX36" fmla="*/ 2595563 w 2847975"/>
                  <a:gd name="connsiteY36" fmla="*/ 121646 h 1353286"/>
                  <a:gd name="connsiteX37" fmla="*/ 2652713 w 2847975"/>
                  <a:gd name="connsiteY37" fmla="*/ 143077 h 1353286"/>
                  <a:gd name="connsiteX38" fmla="*/ 2693193 w 2847975"/>
                  <a:gd name="connsiteY38" fmla="*/ 147839 h 1353286"/>
                  <a:gd name="connsiteX39" fmla="*/ 2714624 w 2847975"/>
                  <a:gd name="connsiteY39" fmla="*/ 176415 h 1353286"/>
                  <a:gd name="connsiteX40" fmla="*/ 2736057 w 2847975"/>
                  <a:gd name="connsiteY40" fmla="*/ 157365 h 1353286"/>
                  <a:gd name="connsiteX41" fmla="*/ 2771775 w 2847975"/>
                  <a:gd name="connsiteY41" fmla="*/ 190702 h 1353286"/>
                  <a:gd name="connsiteX42" fmla="*/ 2790826 w 2847975"/>
                  <a:gd name="connsiteY42" fmla="*/ 212133 h 1353286"/>
                  <a:gd name="connsiteX43" fmla="*/ 2847975 w 2847975"/>
                  <a:gd name="connsiteY43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224145 w 2847975"/>
                  <a:gd name="connsiteY4" fmla="*/ 786547 h 1353286"/>
                  <a:gd name="connsiteX5" fmla="*/ 80962 w 2847975"/>
                  <a:gd name="connsiteY5" fmla="*/ 588370 h 1353286"/>
                  <a:gd name="connsiteX6" fmla="*/ 0 w 2847975"/>
                  <a:gd name="connsiteY6" fmla="*/ 421683 h 1353286"/>
                  <a:gd name="connsiteX7" fmla="*/ 57150 w 2847975"/>
                  <a:gd name="connsiteY7" fmla="*/ 438352 h 1353286"/>
                  <a:gd name="connsiteX8" fmla="*/ 139363 w 2847975"/>
                  <a:gd name="connsiteY8" fmla="*/ 484191 h 1353286"/>
                  <a:gd name="connsiteX9" fmla="*/ 221456 w 2847975"/>
                  <a:gd name="connsiteY9" fmla="*/ 483596 h 1353286"/>
                  <a:gd name="connsiteX10" fmla="*/ 280988 w 2847975"/>
                  <a:gd name="connsiteY10" fmla="*/ 488358 h 1353286"/>
                  <a:gd name="connsiteX11" fmla="*/ 333375 w 2847975"/>
                  <a:gd name="connsiteY11" fmla="*/ 516933 h 1353286"/>
                  <a:gd name="connsiteX12" fmla="*/ 371475 w 2847975"/>
                  <a:gd name="connsiteY12" fmla="*/ 540746 h 1353286"/>
                  <a:gd name="connsiteX13" fmla="*/ 433388 w 2847975"/>
                  <a:gd name="connsiteY13" fmla="*/ 605039 h 1353286"/>
                  <a:gd name="connsiteX14" fmla="*/ 450056 w 2847975"/>
                  <a:gd name="connsiteY14" fmla="*/ 602658 h 1353286"/>
                  <a:gd name="connsiteX15" fmla="*/ 519113 w 2847975"/>
                  <a:gd name="connsiteY15" fmla="*/ 621708 h 1353286"/>
                  <a:gd name="connsiteX16" fmla="*/ 638175 w 2847975"/>
                  <a:gd name="connsiteY16" fmla="*/ 605039 h 1353286"/>
                  <a:gd name="connsiteX17" fmla="*/ 797719 w 2847975"/>
                  <a:gd name="connsiteY17" fmla="*/ 566939 h 1353286"/>
                  <a:gd name="connsiteX18" fmla="*/ 931069 w 2847975"/>
                  <a:gd name="connsiteY18" fmla="*/ 490739 h 1353286"/>
                  <a:gd name="connsiteX19" fmla="*/ 1031081 w 2847975"/>
                  <a:gd name="connsiteY19" fmla="*/ 443114 h 1353286"/>
                  <a:gd name="connsiteX20" fmla="*/ 1185863 w 2847975"/>
                  <a:gd name="connsiteY20" fmla="*/ 440733 h 1353286"/>
                  <a:gd name="connsiteX21" fmla="*/ 1407319 w 2847975"/>
                  <a:gd name="connsiteY21" fmla="*/ 466927 h 1353286"/>
                  <a:gd name="connsiteX22" fmla="*/ 1550194 w 2847975"/>
                  <a:gd name="connsiteY22" fmla="*/ 552652 h 1353286"/>
                  <a:gd name="connsiteX23" fmla="*/ 1664494 w 2847975"/>
                  <a:gd name="connsiteY23" fmla="*/ 612183 h 1353286"/>
                  <a:gd name="connsiteX24" fmla="*/ 1759744 w 2847975"/>
                  <a:gd name="connsiteY24" fmla="*/ 516933 h 1353286"/>
                  <a:gd name="connsiteX25" fmla="*/ 1909763 w 2847975"/>
                  <a:gd name="connsiteY25" fmla="*/ 426446 h 1353286"/>
                  <a:gd name="connsiteX26" fmla="*/ 2078831 w 2847975"/>
                  <a:gd name="connsiteY26" fmla="*/ 366914 h 1353286"/>
                  <a:gd name="connsiteX27" fmla="*/ 2164556 w 2847975"/>
                  <a:gd name="connsiteY27" fmla="*/ 181177 h 1353286"/>
                  <a:gd name="connsiteX28" fmla="*/ 2281238 w 2847975"/>
                  <a:gd name="connsiteY28" fmla="*/ 83546 h 1353286"/>
                  <a:gd name="connsiteX29" fmla="*/ 2428875 w 2847975"/>
                  <a:gd name="connsiteY29" fmla="*/ 81164 h 1353286"/>
                  <a:gd name="connsiteX30" fmla="*/ 2519363 w 2847975"/>
                  <a:gd name="connsiteY30" fmla="*/ 28777 h 1353286"/>
                  <a:gd name="connsiteX31" fmla="*/ 2536031 w 2847975"/>
                  <a:gd name="connsiteY31" fmla="*/ 202 h 1353286"/>
                  <a:gd name="connsiteX32" fmla="*/ 2562225 w 2847975"/>
                  <a:gd name="connsiteY32" fmla="*/ 16871 h 1353286"/>
                  <a:gd name="connsiteX33" fmla="*/ 2562225 w 2847975"/>
                  <a:gd name="connsiteY33" fmla="*/ 33539 h 1353286"/>
                  <a:gd name="connsiteX34" fmla="*/ 2581275 w 2847975"/>
                  <a:gd name="connsiteY34" fmla="*/ 78783 h 1353286"/>
                  <a:gd name="connsiteX35" fmla="*/ 2588418 w 2847975"/>
                  <a:gd name="connsiteY35" fmla="*/ 100214 h 1353286"/>
                  <a:gd name="connsiteX36" fmla="*/ 2595563 w 2847975"/>
                  <a:gd name="connsiteY36" fmla="*/ 121646 h 1353286"/>
                  <a:gd name="connsiteX37" fmla="*/ 2652713 w 2847975"/>
                  <a:gd name="connsiteY37" fmla="*/ 143077 h 1353286"/>
                  <a:gd name="connsiteX38" fmla="*/ 2693193 w 2847975"/>
                  <a:gd name="connsiteY38" fmla="*/ 147839 h 1353286"/>
                  <a:gd name="connsiteX39" fmla="*/ 2714624 w 2847975"/>
                  <a:gd name="connsiteY39" fmla="*/ 176415 h 1353286"/>
                  <a:gd name="connsiteX40" fmla="*/ 2736057 w 2847975"/>
                  <a:gd name="connsiteY40" fmla="*/ 157365 h 1353286"/>
                  <a:gd name="connsiteX41" fmla="*/ 2771775 w 2847975"/>
                  <a:gd name="connsiteY41" fmla="*/ 190702 h 1353286"/>
                  <a:gd name="connsiteX42" fmla="*/ 2790826 w 2847975"/>
                  <a:gd name="connsiteY42" fmla="*/ 212133 h 1353286"/>
                  <a:gd name="connsiteX43" fmla="*/ 2847975 w 2847975"/>
                  <a:gd name="connsiteY43" fmla="*/ 204989 h 135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2847975" h="1353286">
                    <a:moveTo>
                      <a:pt x="2847975" y="204989"/>
                    </a:moveTo>
                    <a:lnTo>
                      <a:pt x="2833687" y="1347989"/>
                    </a:lnTo>
                    <a:lnTo>
                      <a:pt x="802789" y="1353286"/>
                    </a:lnTo>
                    <a:lnTo>
                      <a:pt x="402739" y="972285"/>
                    </a:lnTo>
                    <a:lnTo>
                      <a:pt x="224145" y="786547"/>
                    </a:lnTo>
                    <a:lnTo>
                      <a:pt x="80962" y="588370"/>
                    </a:lnTo>
                    <a:lnTo>
                      <a:pt x="0" y="421683"/>
                    </a:lnTo>
                    <a:lnTo>
                      <a:pt x="57150" y="438352"/>
                    </a:lnTo>
                    <a:lnTo>
                      <a:pt x="139363" y="484191"/>
                    </a:lnTo>
                    <a:cubicBezTo>
                      <a:pt x="153650" y="484191"/>
                      <a:pt x="197852" y="482902"/>
                      <a:pt x="221456" y="483596"/>
                    </a:cubicBezTo>
                    <a:cubicBezTo>
                      <a:pt x="245060" y="484290"/>
                      <a:pt x="261144" y="490739"/>
                      <a:pt x="280988" y="488358"/>
                    </a:cubicBezTo>
                    <a:lnTo>
                      <a:pt x="333375" y="516933"/>
                    </a:lnTo>
                    <a:lnTo>
                      <a:pt x="371475" y="540746"/>
                    </a:lnTo>
                    <a:lnTo>
                      <a:pt x="433388" y="605039"/>
                    </a:lnTo>
                    <a:cubicBezTo>
                      <a:pt x="435769" y="605039"/>
                      <a:pt x="447675" y="602658"/>
                      <a:pt x="450056" y="602658"/>
                    </a:cubicBezTo>
                    <a:lnTo>
                      <a:pt x="519113" y="621708"/>
                    </a:lnTo>
                    <a:cubicBezTo>
                      <a:pt x="558800" y="616152"/>
                      <a:pt x="591741" y="614167"/>
                      <a:pt x="638175" y="605039"/>
                    </a:cubicBezTo>
                    <a:cubicBezTo>
                      <a:pt x="684609" y="595911"/>
                      <a:pt x="744538" y="579639"/>
                      <a:pt x="797719" y="566939"/>
                    </a:cubicBezTo>
                    <a:lnTo>
                      <a:pt x="931069" y="490739"/>
                    </a:lnTo>
                    <a:lnTo>
                      <a:pt x="1031081" y="443114"/>
                    </a:lnTo>
                    <a:lnTo>
                      <a:pt x="1185863" y="440733"/>
                    </a:lnTo>
                    <a:lnTo>
                      <a:pt x="1407319" y="466927"/>
                    </a:lnTo>
                    <a:lnTo>
                      <a:pt x="1550194" y="552652"/>
                    </a:lnTo>
                    <a:lnTo>
                      <a:pt x="1664494" y="612183"/>
                    </a:lnTo>
                    <a:lnTo>
                      <a:pt x="1759744" y="516933"/>
                    </a:lnTo>
                    <a:lnTo>
                      <a:pt x="1909763" y="426446"/>
                    </a:lnTo>
                    <a:lnTo>
                      <a:pt x="2078831" y="366914"/>
                    </a:lnTo>
                    <a:lnTo>
                      <a:pt x="2164556" y="181177"/>
                    </a:lnTo>
                    <a:lnTo>
                      <a:pt x="2281238" y="83546"/>
                    </a:lnTo>
                    <a:lnTo>
                      <a:pt x="2428875" y="81164"/>
                    </a:lnTo>
                    <a:lnTo>
                      <a:pt x="2519363" y="28777"/>
                    </a:lnTo>
                    <a:cubicBezTo>
                      <a:pt x="2537222" y="15283"/>
                      <a:pt x="2528887" y="2186"/>
                      <a:pt x="2536031" y="202"/>
                    </a:cubicBezTo>
                    <a:cubicBezTo>
                      <a:pt x="2543175" y="-1782"/>
                      <a:pt x="2557859" y="11315"/>
                      <a:pt x="2562225" y="16871"/>
                    </a:cubicBezTo>
                    <a:lnTo>
                      <a:pt x="2562225" y="33539"/>
                    </a:lnTo>
                    <a:lnTo>
                      <a:pt x="2581275" y="78783"/>
                    </a:lnTo>
                    <a:lnTo>
                      <a:pt x="2588418" y="100214"/>
                    </a:lnTo>
                    <a:lnTo>
                      <a:pt x="2595563" y="121646"/>
                    </a:lnTo>
                    <a:lnTo>
                      <a:pt x="2652713" y="143077"/>
                    </a:lnTo>
                    <a:lnTo>
                      <a:pt x="2693193" y="147839"/>
                    </a:lnTo>
                    <a:cubicBezTo>
                      <a:pt x="2703511" y="153395"/>
                      <a:pt x="2707480" y="174827"/>
                      <a:pt x="2714624" y="176415"/>
                    </a:cubicBezTo>
                    <a:cubicBezTo>
                      <a:pt x="2721768" y="178003"/>
                      <a:pt x="2726532" y="154984"/>
                      <a:pt x="2736057" y="157365"/>
                    </a:cubicBezTo>
                    <a:lnTo>
                      <a:pt x="2771775" y="190702"/>
                    </a:lnTo>
                    <a:lnTo>
                      <a:pt x="2790826" y="212133"/>
                    </a:lnTo>
                    <a:lnTo>
                      <a:pt x="2847975" y="204989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cxnSp>
            <p:nvCxnSpPr>
              <p:cNvPr id="638" name="Straight Arrow Connector 637">
                <a:extLst>
                  <a:ext uri="{FF2B5EF4-FFF2-40B4-BE49-F238E27FC236}">
                    <a16:creationId xmlns:a16="http://schemas.microsoft.com/office/drawing/2014/main" id="{BEA1433F-1CDC-46F3-B867-61F5743DFD58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9300000">
                <a:off x="11006976" y="5322603"/>
                <a:ext cx="29623" cy="88938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9" name="Straight Arrow Connector 638">
                <a:extLst>
                  <a:ext uri="{FF2B5EF4-FFF2-40B4-BE49-F238E27FC236}">
                    <a16:creationId xmlns:a16="http://schemas.microsoft.com/office/drawing/2014/main" id="{A348A061-0C71-4731-9FCD-C758216242C1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20160000">
                <a:off x="10955742" y="5370307"/>
                <a:ext cx="29623" cy="8959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0" name="Freeform 250">
                <a:extLst>
                  <a:ext uri="{FF2B5EF4-FFF2-40B4-BE49-F238E27FC236}">
                    <a16:creationId xmlns:a16="http://schemas.microsoft.com/office/drawing/2014/main" id="{A9A98A4B-47A7-42D7-9933-A0C1E008BAD9}"/>
                  </a:ext>
                </a:extLst>
              </p:cNvPr>
              <p:cNvSpPr/>
              <p:nvPr/>
            </p:nvSpPr>
            <p:spPr>
              <a:xfrm>
                <a:off x="9119697" y="4997976"/>
                <a:ext cx="2028520" cy="577664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2275">
                    <a:moveTo>
                      <a:pt x="2633662" y="226219"/>
                    </a:moveTo>
                    <a:cubicBezTo>
                      <a:pt x="2646362" y="251619"/>
                      <a:pt x="2665016" y="297656"/>
                      <a:pt x="2676525" y="323850"/>
                    </a:cubicBezTo>
                    <a:cubicBezTo>
                      <a:pt x="2688034" y="350044"/>
                      <a:pt x="2695178" y="363538"/>
                      <a:pt x="2702719" y="383382"/>
                    </a:cubicBezTo>
                    <a:cubicBezTo>
                      <a:pt x="2710260" y="403226"/>
                      <a:pt x="2718197" y="425054"/>
                      <a:pt x="2721769" y="442913"/>
                    </a:cubicBezTo>
                    <a:cubicBezTo>
                      <a:pt x="2725341" y="460772"/>
                      <a:pt x="2734469" y="484585"/>
                      <a:pt x="2724150" y="490538"/>
                    </a:cubicBezTo>
                    <a:cubicBezTo>
                      <a:pt x="2713831" y="496491"/>
                      <a:pt x="2674937" y="487363"/>
                      <a:pt x="2659856" y="478632"/>
                    </a:cubicBezTo>
                    <a:cubicBezTo>
                      <a:pt x="2644775" y="469901"/>
                      <a:pt x="2635646" y="464344"/>
                      <a:pt x="2614612" y="452438"/>
                    </a:cubicBezTo>
                    <a:cubicBezTo>
                      <a:pt x="2593578" y="440532"/>
                      <a:pt x="2554287" y="419498"/>
                      <a:pt x="2533650" y="407195"/>
                    </a:cubicBezTo>
                    <a:cubicBezTo>
                      <a:pt x="2513013" y="394892"/>
                      <a:pt x="2507457" y="391716"/>
                      <a:pt x="2490788" y="378619"/>
                    </a:cubicBezTo>
                    <a:cubicBezTo>
                      <a:pt x="2474119" y="365522"/>
                      <a:pt x="2450703" y="340916"/>
                      <a:pt x="2433637" y="328613"/>
                    </a:cubicBezTo>
                    <a:cubicBezTo>
                      <a:pt x="2416571" y="316310"/>
                      <a:pt x="2401094" y="309563"/>
                      <a:pt x="2388394" y="304800"/>
                    </a:cubicBezTo>
                    <a:cubicBezTo>
                      <a:pt x="2375694" y="300037"/>
                      <a:pt x="2366168" y="298054"/>
                      <a:pt x="2357437" y="300038"/>
                    </a:cubicBezTo>
                    <a:cubicBezTo>
                      <a:pt x="2348706" y="302022"/>
                      <a:pt x="2339975" y="309960"/>
                      <a:pt x="2336006" y="316707"/>
                    </a:cubicBezTo>
                    <a:cubicBezTo>
                      <a:pt x="2332037" y="323454"/>
                      <a:pt x="2324894" y="327026"/>
                      <a:pt x="2333625" y="340520"/>
                    </a:cubicBezTo>
                    <a:lnTo>
                      <a:pt x="2388394" y="397669"/>
                    </a:lnTo>
                    <a:cubicBezTo>
                      <a:pt x="2398316" y="417116"/>
                      <a:pt x="2391172" y="446882"/>
                      <a:pt x="2388394" y="464344"/>
                    </a:cubicBezTo>
                    <a:cubicBezTo>
                      <a:pt x="2385616" y="481806"/>
                      <a:pt x="2376884" y="490538"/>
                      <a:pt x="2371725" y="502444"/>
                    </a:cubicBezTo>
                    <a:cubicBezTo>
                      <a:pt x="2366566" y="514350"/>
                      <a:pt x="2361009" y="525066"/>
                      <a:pt x="2347912" y="535782"/>
                    </a:cubicBezTo>
                    <a:cubicBezTo>
                      <a:pt x="2334815" y="546498"/>
                      <a:pt x="2312194" y="559594"/>
                      <a:pt x="2293144" y="566738"/>
                    </a:cubicBezTo>
                    <a:cubicBezTo>
                      <a:pt x="2274094" y="573882"/>
                      <a:pt x="2253456" y="575866"/>
                      <a:pt x="2233612" y="578644"/>
                    </a:cubicBezTo>
                    <a:cubicBezTo>
                      <a:pt x="2213768" y="581422"/>
                      <a:pt x="2188368" y="583010"/>
                      <a:pt x="2174081" y="583407"/>
                    </a:cubicBezTo>
                    <a:cubicBezTo>
                      <a:pt x="2159794" y="583804"/>
                      <a:pt x="2158206" y="580628"/>
                      <a:pt x="2147887" y="581025"/>
                    </a:cubicBezTo>
                    <a:cubicBezTo>
                      <a:pt x="2137568" y="581422"/>
                      <a:pt x="2119709" y="575072"/>
                      <a:pt x="2112169" y="585788"/>
                    </a:cubicBezTo>
                    <a:cubicBezTo>
                      <a:pt x="2104629" y="596504"/>
                      <a:pt x="2091929" y="631033"/>
                      <a:pt x="2102644" y="645320"/>
                    </a:cubicBezTo>
                    <a:lnTo>
                      <a:pt x="2176462" y="671513"/>
                    </a:lnTo>
                    <a:cubicBezTo>
                      <a:pt x="2184400" y="683022"/>
                      <a:pt x="2169715" y="694532"/>
                      <a:pt x="2155031" y="700088"/>
                    </a:cubicBezTo>
                    <a:cubicBezTo>
                      <a:pt x="2140347" y="705644"/>
                      <a:pt x="2109787" y="707231"/>
                      <a:pt x="2088356" y="704850"/>
                    </a:cubicBezTo>
                    <a:cubicBezTo>
                      <a:pt x="2066925" y="702469"/>
                      <a:pt x="2045891" y="691356"/>
                      <a:pt x="2026444" y="685800"/>
                    </a:cubicBezTo>
                    <a:cubicBezTo>
                      <a:pt x="2006997" y="680244"/>
                      <a:pt x="1998663" y="674291"/>
                      <a:pt x="1971675" y="671513"/>
                    </a:cubicBezTo>
                    <a:cubicBezTo>
                      <a:pt x="1944688" y="668735"/>
                      <a:pt x="1884363" y="661591"/>
                      <a:pt x="1864519" y="669132"/>
                    </a:cubicBezTo>
                    <a:cubicBezTo>
                      <a:pt x="1859360" y="679451"/>
                      <a:pt x="1845071" y="702073"/>
                      <a:pt x="1852612" y="716757"/>
                    </a:cubicBezTo>
                    <a:lnTo>
                      <a:pt x="1909763" y="757237"/>
                    </a:lnTo>
                    <a:cubicBezTo>
                      <a:pt x="1914526" y="767556"/>
                      <a:pt x="1900635" y="774700"/>
                      <a:pt x="1881188" y="778669"/>
                    </a:cubicBezTo>
                    <a:cubicBezTo>
                      <a:pt x="1861741" y="782638"/>
                      <a:pt x="1817582" y="783172"/>
                      <a:pt x="1793080" y="781050"/>
                    </a:cubicBezTo>
                    <a:cubicBezTo>
                      <a:pt x="1768578" y="778928"/>
                      <a:pt x="1757196" y="776654"/>
                      <a:pt x="1734177" y="765938"/>
                    </a:cubicBezTo>
                    <a:cubicBezTo>
                      <a:pt x="1711158" y="755222"/>
                      <a:pt x="1681267" y="732494"/>
                      <a:pt x="1654969" y="716757"/>
                    </a:cubicBezTo>
                    <a:cubicBezTo>
                      <a:pt x="1628671" y="701020"/>
                      <a:pt x="1605859" y="680878"/>
                      <a:pt x="1576387" y="671513"/>
                    </a:cubicBezTo>
                    <a:cubicBezTo>
                      <a:pt x="1546915" y="662148"/>
                      <a:pt x="1515043" y="668109"/>
                      <a:pt x="1478134" y="660568"/>
                    </a:cubicBezTo>
                    <a:cubicBezTo>
                      <a:pt x="1441225" y="653027"/>
                      <a:pt x="1393722" y="633176"/>
                      <a:pt x="1354932" y="626269"/>
                    </a:cubicBezTo>
                    <a:lnTo>
                      <a:pt x="1245393" y="619126"/>
                    </a:lnTo>
                    <a:cubicBezTo>
                      <a:pt x="1196181" y="623492"/>
                      <a:pt x="1117600" y="633810"/>
                      <a:pt x="1069181" y="645319"/>
                    </a:cubicBezTo>
                    <a:cubicBezTo>
                      <a:pt x="1020762" y="656828"/>
                      <a:pt x="995069" y="669764"/>
                      <a:pt x="954881" y="688181"/>
                    </a:cubicBezTo>
                    <a:cubicBezTo>
                      <a:pt x="915090" y="703820"/>
                      <a:pt x="854643" y="722879"/>
                      <a:pt x="816146" y="734388"/>
                    </a:cubicBezTo>
                    <a:cubicBezTo>
                      <a:pt x="777649" y="745897"/>
                      <a:pt x="753959" y="751445"/>
                      <a:pt x="723900" y="757238"/>
                    </a:cubicBezTo>
                    <a:cubicBezTo>
                      <a:pt x="693841" y="763031"/>
                      <a:pt x="662385" y="767556"/>
                      <a:pt x="635794" y="769144"/>
                    </a:cubicBezTo>
                    <a:cubicBezTo>
                      <a:pt x="609203" y="770732"/>
                      <a:pt x="590550" y="774700"/>
                      <a:pt x="564356" y="766763"/>
                    </a:cubicBezTo>
                    <a:cubicBezTo>
                      <a:pt x="538162" y="758826"/>
                      <a:pt x="497681" y="735807"/>
                      <a:pt x="478631" y="721519"/>
                    </a:cubicBezTo>
                    <a:cubicBezTo>
                      <a:pt x="459581" y="707232"/>
                      <a:pt x="467122" y="694929"/>
                      <a:pt x="450056" y="681038"/>
                    </a:cubicBezTo>
                    <a:cubicBezTo>
                      <a:pt x="432990" y="667147"/>
                      <a:pt x="401240" y="645716"/>
                      <a:pt x="376237" y="638175"/>
                    </a:cubicBezTo>
                    <a:cubicBezTo>
                      <a:pt x="351234" y="630634"/>
                      <a:pt x="325834" y="636588"/>
                      <a:pt x="300037" y="635794"/>
                    </a:cubicBezTo>
                    <a:cubicBezTo>
                      <a:pt x="274240" y="635000"/>
                      <a:pt x="248840" y="642541"/>
                      <a:pt x="221456" y="633413"/>
                    </a:cubicBezTo>
                    <a:cubicBezTo>
                      <a:pt x="194072" y="624285"/>
                      <a:pt x="159544" y="596106"/>
                      <a:pt x="135731" y="581025"/>
                    </a:cubicBezTo>
                    <a:cubicBezTo>
                      <a:pt x="111918" y="565944"/>
                      <a:pt x="94853" y="579437"/>
                      <a:pt x="78581" y="542925"/>
                    </a:cubicBezTo>
                    <a:lnTo>
                      <a:pt x="38100" y="361950"/>
                    </a:lnTo>
                    <a:lnTo>
                      <a:pt x="11906" y="259556"/>
                    </a:lnTo>
                    <a:lnTo>
                      <a:pt x="0" y="157163"/>
                    </a:lnTo>
                    <a:lnTo>
                      <a:pt x="0" y="69057"/>
                    </a:lnTo>
                    <a:cubicBezTo>
                      <a:pt x="12303" y="79772"/>
                      <a:pt x="51886" y="181906"/>
                      <a:pt x="78581" y="221456"/>
                    </a:cubicBezTo>
                    <a:cubicBezTo>
                      <a:pt x="105276" y="261006"/>
                      <a:pt x="135063" y="290224"/>
                      <a:pt x="160171" y="306358"/>
                    </a:cubicBezTo>
                    <a:cubicBezTo>
                      <a:pt x="185279" y="322493"/>
                      <a:pt x="200361" y="319316"/>
                      <a:pt x="229228" y="318263"/>
                    </a:cubicBezTo>
                    <a:cubicBezTo>
                      <a:pt x="258095" y="317210"/>
                      <a:pt x="309667" y="297915"/>
                      <a:pt x="333374" y="300037"/>
                    </a:cubicBezTo>
                    <a:cubicBezTo>
                      <a:pt x="357081" y="302159"/>
                      <a:pt x="348455" y="319088"/>
                      <a:pt x="371474" y="330994"/>
                    </a:cubicBezTo>
                    <a:cubicBezTo>
                      <a:pt x="394493" y="342900"/>
                      <a:pt x="451644" y="349250"/>
                      <a:pt x="471488" y="371475"/>
                    </a:cubicBezTo>
                    <a:cubicBezTo>
                      <a:pt x="491332" y="393700"/>
                      <a:pt x="518318" y="446087"/>
                      <a:pt x="557212" y="469106"/>
                    </a:cubicBezTo>
                    <a:cubicBezTo>
                      <a:pt x="596106" y="492125"/>
                      <a:pt x="654844" y="509588"/>
                      <a:pt x="704850" y="509588"/>
                    </a:cubicBezTo>
                    <a:lnTo>
                      <a:pt x="850106" y="495300"/>
                    </a:lnTo>
                    <a:cubicBezTo>
                      <a:pt x="883945" y="491591"/>
                      <a:pt x="884866" y="485744"/>
                      <a:pt x="903122" y="480188"/>
                    </a:cubicBezTo>
                    <a:cubicBezTo>
                      <a:pt x="921378" y="474632"/>
                      <a:pt x="936332" y="478096"/>
                      <a:pt x="959643" y="461962"/>
                    </a:cubicBezTo>
                    <a:cubicBezTo>
                      <a:pt x="982954" y="445828"/>
                      <a:pt x="1012428" y="399257"/>
                      <a:pt x="1042987" y="383382"/>
                    </a:cubicBezTo>
                    <a:cubicBezTo>
                      <a:pt x="1076325" y="377826"/>
                      <a:pt x="1120379" y="402432"/>
                      <a:pt x="1157288" y="404813"/>
                    </a:cubicBezTo>
                    <a:cubicBezTo>
                      <a:pt x="1194197" y="407194"/>
                      <a:pt x="1228724" y="400844"/>
                      <a:pt x="1264443" y="397669"/>
                    </a:cubicBezTo>
                    <a:lnTo>
                      <a:pt x="1369219" y="357188"/>
                    </a:lnTo>
                    <a:cubicBezTo>
                      <a:pt x="1404144" y="343694"/>
                      <a:pt x="1394790" y="392281"/>
                      <a:pt x="1413840" y="401012"/>
                    </a:cubicBezTo>
                    <a:cubicBezTo>
                      <a:pt x="1432890" y="409743"/>
                      <a:pt x="1423487" y="413306"/>
                      <a:pt x="1483519" y="409574"/>
                    </a:cubicBezTo>
                    <a:cubicBezTo>
                      <a:pt x="1543551" y="405842"/>
                      <a:pt x="1699022" y="386953"/>
                      <a:pt x="1774031" y="378619"/>
                    </a:cubicBezTo>
                    <a:lnTo>
                      <a:pt x="1933575" y="359569"/>
                    </a:lnTo>
                    <a:lnTo>
                      <a:pt x="1974056" y="283369"/>
                    </a:lnTo>
                    <a:lnTo>
                      <a:pt x="2019300" y="209550"/>
                    </a:lnTo>
                    <a:lnTo>
                      <a:pt x="2062162" y="233363"/>
                    </a:lnTo>
                    <a:lnTo>
                      <a:pt x="2074068" y="211932"/>
                    </a:lnTo>
                    <a:lnTo>
                      <a:pt x="2097881" y="219075"/>
                    </a:lnTo>
                    <a:lnTo>
                      <a:pt x="2114550" y="238125"/>
                    </a:lnTo>
                    <a:lnTo>
                      <a:pt x="2147887" y="211932"/>
                    </a:lnTo>
                    <a:lnTo>
                      <a:pt x="2157412" y="226219"/>
                    </a:lnTo>
                    <a:lnTo>
                      <a:pt x="2166937" y="173832"/>
                    </a:lnTo>
                    <a:lnTo>
                      <a:pt x="2188369" y="190500"/>
                    </a:lnTo>
                    <a:lnTo>
                      <a:pt x="2190750" y="147638"/>
                    </a:lnTo>
                    <a:cubicBezTo>
                      <a:pt x="2195512" y="151210"/>
                      <a:pt x="2211785" y="209154"/>
                      <a:pt x="2216944" y="211932"/>
                    </a:cubicBezTo>
                    <a:lnTo>
                      <a:pt x="2240756" y="157163"/>
                    </a:lnTo>
                    <a:lnTo>
                      <a:pt x="2274094" y="121444"/>
                    </a:lnTo>
                    <a:lnTo>
                      <a:pt x="2297906" y="211932"/>
                    </a:lnTo>
                    <a:lnTo>
                      <a:pt x="2316956" y="192882"/>
                    </a:lnTo>
                    <a:lnTo>
                      <a:pt x="2319337" y="216694"/>
                    </a:lnTo>
                    <a:lnTo>
                      <a:pt x="2369344" y="135732"/>
                    </a:lnTo>
                    <a:cubicBezTo>
                      <a:pt x="2372519" y="138113"/>
                      <a:pt x="2375694" y="141685"/>
                      <a:pt x="2378869" y="142875"/>
                    </a:cubicBezTo>
                    <a:cubicBezTo>
                      <a:pt x="2382044" y="144065"/>
                      <a:pt x="2385219" y="142875"/>
                      <a:pt x="2388394" y="142875"/>
                    </a:cubicBezTo>
                    <a:lnTo>
                      <a:pt x="2395537" y="178594"/>
                    </a:lnTo>
                    <a:lnTo>
                      <a:pt x="2428875" y="88107"/>
                    </a:lnTo>
                    <a:lnTo>
                      <a:pt x="2438400" y="76200"/>
                    </a:lnTo>
                    <a:lnTo>
                      <a:pt x="2455069" y="109538"/>
                    </a:lnTo>
                    <a:lnTo>
                      <a:pt x="2490787" y="35719"/>
                    </a:lnTo>
                    <a:lnTo>
                      <a:pt x="2495550" y="9525"/>
                    </a:lnTo>
                    <a:lnTo>
                      <a:pt x="2516981" y="0"/>
                    </a:lnTo>
                    <a:lnTo>
                      <a:pt x="2545557" y="90488"/>
                    </a:lnTo>
                    <a:lnTo>
                      <a:pt x="2574131" y="147638"/>
                    </a:lnTo>
                    <a:lnTo>
                      <a:pt x="2600325" y="171450"/>
                    </a:lnTo>
                    <a:cubicBezTo>
                      <a:pt x="2607866" y="177006"/>
                      <a:pt x="2620962" y="200819"/>
                      <a:pt x="2633662" y="226219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41" name="Freeform 16">
                <a:extLst>
                  <a:ext uri="{FF2B5EF4-FFF2-40B4-BE49-F238E27FC236}">
                    <a16:creationId xmlns:a16="http://schemas.microsoft.com/office/drawing/2014/main" id="{9680517D-E5CB-4401-ACDB-A9608FA238D5}"/>
                  </a:ext>
                </a:extLst>
              </p:cNvPr>
              <p:cNvSpPr/>
              <p:nvPr/>
            </p:nvSpPr>
            <p:spPr>
              <a:xfrm>
                <a:off x="9108615" y="4889665"/>
                <a:ext cx="1530026" cy="474804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14300 w 2058303"/>
                  <a:gd name="connsiteY77" fmla="*/ 57151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02393 w 2058303"/>
                  <a:gd name="connsiteY76" fmla="*/ 30957 h 642981"/>
                  <a:gd name="connsiteX77" fmla="*/ 114300 w 2058303"/>
                  <a:gd name="connsiteY77" fmla="*/ 57151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14300 w 2058303"/>
                  <a:gd name="connsiteY76" fmla="*/ 57151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2058303" h="642981">
                    <a:moveTo>
                      <a:pt x="114300" y="57151"/>
                    </a:moveTo>
                    <a:cubicBezTo>
                      <a:pt x="115888" y="83345"/>
                      <a:pt x="131763" y="116681"/>
                      <a:pt x="133351" y="142875"/>
                    </a:cubicBezTo>
                    <a:cubicBezTo>
                      <a:pt x="135732" y="173038"/>
                      <a:pt x="150416" y="196850"/>
                      <a:pt x="164306" y="228600"/>
                    </a:cubicBezTo>
                    <a:cubicBezTo>
                      <a:pt x="178196" y="260350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2712" y="14288"/>
                      <a:pt x="109537" y="34132"/>
                      <a:pt x="114300" y="57151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cxnSp>
            <p:nvCxnSpPr>
              <p:cNvPr id="642" name="Straight Connector 641">
                <a:extLst>
                  <a:ext uri="{FF2B5EF4-FFF2-40B4-BE49-F238E27FC236}">
                    <a16:creationId xmlns:a16="http://schemas.microsoft.com/office/drawing/2014/main" id="{0925D9DA-5F2C-44DB-894A-AB3CD492F082}"/>
                  </a:ext>
                </a:extLst>
              </p:cNvPr>
              <p:cNvCxnSpPr/>
              <p:nvPr/>
            </p:nvCxnSpPr>
            <p:spPr>
              <a:xfrm>
                <a:off x="10828396" y="5227134"/>
                <a:ext cx="207842" cy="20236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43" name="TextBox 139">
                <a:extLst>
                  <a:ext uri="{FF2B5EF4-FFF2-40B4-BE49-F238E27FC236}">
                    <a16:creationId xmlns:a16="http://schemas.microsoft.com/office/drawing/2014/main" id="{B36D1E5A-5AD6-4540-95D6-CEF95BC8396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702682" y="5093657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647" name="TextBox 139">
                <a:extLst>
                  <a:ext uri="{FF2B5EF4-FFF2-40B4-BE49-F238E27FC236}">
                    <a16:creationId xmlns:a16="http://schemas.microsoft.com/office/drawing/2014/main" id="{7EC6C816-D011-424E-BF23-2D46BB8270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304563" y="5354403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648" name="Straight Arrow Connector 647">
                <a:extLst>
                  <a:ext uri="{FF2B5EF4-FFF2-40B4-BE49-F238E27FC236}">
                    <a16:creationId xmlns:a16="http://schemas.microsoft.com/office/drawing/2014/main" id="{ADE5A098-B9DA-49E0-A2A4-FDEFF8357844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8280000">
                <a:off x="10635546" y="5555048"/>
                <a:ext cx="29623" cy="88938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9" name="Straight Arrow Connector 648">
                <a:extLst>
                  <a:ext uri="{FF2B5EF4-FFF2-40B4-BE49-F238E27FC236}">
                    <a16:creationId xmlns:a16="http://schemas.microsoft.com/office/drawing/2014/main" id="{CC3E01FD-F787-4569-A8E1-59037CF8D3EA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19140000">
                <a:off x="10598599" y="5619419"/>
                <a:ext cx="29623" cy="8959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0" name="TextBox 139">
                <a:extLst>
                  <a:ext uri="{FF2B5EF4-FFF2-40B4-BE49-F238E27FC236}">
                    <a16:creationId xmlns:a16="http://schemas.microsoft.com/office/drawing/2014/main" id="{1BCD720D-0272-4AF2-ABC1-369594C4F4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495213" y="5312676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651" name="Straight Arrow Connector 650">
                <a:extLst>
                  <a:ext uri="{FF2B5EF4-FFF2-40B4-BE49-F238E27FC236}">
                    <a16:creationId xmlns:a16="http://schemas.microsoft.com/office/drawing/2014/main" id="{6387C2DA-1019-4F73-8100-189BFA1665EE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7620000">
                <a:off x="10877521" y="5462245"/>
                <a:ext cx="29427" cy="89529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2" name="Straight Arrow Connector 651">
                <a:extLst>
                  <a:ext uri="{FF2B5EF4-FFF2-40B4-BE49-F238E27FC236}">
                    <a16:creationId xmlns:a16="http://schemas.microsoft.com/office/drawing/2014/main" id="{F6EAEB2E-2116-41EF-80E4-B472A05CBE06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18480000">
                <a:off x="10842954" y="5531376"/>
                <a:ext cx="29427" cy="9018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3" name="Straight Connector 652">
                <a:extLst>
                  <a:ext uri="{FF2B5EF4-FFF2-40B4-BE49-F238E27FC236}">
                    <a16:creationId xmlns:a16="http://schemas.microsoft.com/office/drawing/2014/main" id="{5E9E5619-EE30-40C4-A99E-A4FBACB3FE02}"/>
                  </a:ext>
                </a:extLst>
              </p:cNvPr>
              <p:cNvCxnSpPr/>
              <p:nvPr/>
            </p:nvCxnSpPr>
            <p:spPr>
              <a:xfrm>
                <a:off x="10618815" y="5448472"/>
                <a:ext cx="304138" cy="111149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4" name="Straight Connector 653">
                <a:extLst>
                  <a:ext uri="{FF2B5EF4-FFF2-40B4-BE49-F238E27FC236}">
                    <a16:creationId xmlns:a16="http://schemas.microsoft.com/office/drawing/2014/main" id="{873E86A4-C5B7-4DB7-B0EE-5FBC20DCC075}"/>
                  </a:ext>
                </a:extLst>
              </p:cNvPr>
              <p:cNvCxnSpPr/>
              <p:nvPr/>
            </p:nvCxnSpPr>
            <p:spPr>
              <a:xfrm>
                <a:off x="10424662" y="5494694"/>
                <a:ext cx="247320" cy="161663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57" name="Freeform 125">
                <a:extLst>
                  <a:ext uri="{FF2B5EF4-FFF2-40B4-BE49-F238E27FC236}">
                    <a16:creationId xmlns:a16="http://schemas.microsoft.com/office/drawing/2014/main" id="{423E6E6A-69B8-4FBD-8D77-EC81214F1848}"/>
                  </a:ext>
                </a:extLst>
              </p:cNvPr>
              <p:cNvSpPr/>
              <p:nvPr/>
            </p:nvSpPr>
            <p:spPr bwMode="auto">
              <a:xfrm>
                <a:off x="9074477" y="4233563"/>
                <a:ext cx="710800" cy="1866214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08264 w 708264"/>
                  <a:gd name="connsiteY0" fmla="*/ 2441924 h 2441924"/>
                  <a:gd name="connsiteX1" fmla="*/ 435038 w 708264"/>
                  <a:gd name="connsiteY1" fmla="*/ 2128404 h 2441924"/>
                  <a:gd name="connsiteX2" fmla="*/ 282933 w 708264"/>
                  <a:gd name="connsiteY2" fmla="*/ 1913638 h 2441924"/>
                  <a:gd name="connsiteX3" fmla="*/ 153281 w 708264"/>
                  <a:gd name="connsiteY3" fmla="*/ 1649091 h 2441924"/>
                  <a:gd name="connsiteX4" fmla="*/ 62381 w 708264"/>
                  <a:gd name="connsiteY4" fmla="*/ 1246055 h 2441924"/>
                  <a:gd name="connsiteX5" fmla="*/ 26428 w 708264"/>
                  <a:gd name="connsiteY5" fmla="*/ 919686 h 2441924"/>
                  <a:gd name="connsiteX6" fmla="*/ 10571 w 708264"/>
                  <a:gd name="connsiteY6" fmla="*/ 628980 h 2441924"/>
                  <a:gd name="connsiteX7" fmla="*/ 0 w 708264"/>
                  <a:gd name="connsiteY7" fmla="*/ 0 h 2441924"/>
                  <a:gd name="connsiteX0" fmla="*/ 698476 w 698476"/>
                  <a:gd name="connsiteY0" fmla="*/ 2976916 h 2976916"/>
                  <a:gd name="connsiteX1" fmla="*/ 425250 w 698476"/>
                  <a:gd name="connsiteY1" fmla="*/ 2663396 h 2976916"/>
                  <a:gd name="connsiteX2" fmla="*/ 273145 w 698476"/>
                  <a:gd name="connsiteY2" fmla="*/ 2448630 h 2976916"/>
                  <a:gd name="connsiteX3" fmla="*/ 143493 w 698476"/>
                  <a:gd name="connsiteY3" fmla="*/ 2184083 h 2976916"/>
                  <a:gd name="connsiteX4" fmla="*/ 52593 w 698476"/>
                  <a:gd name="connsiteY4" fmla="*/ 1781047 h 2976916"/>
                  <a:gd name="connsiteX5" fmla="*/ 16640 w 698476"/>
                  <a:gd name="connsiteY5" fmla="*/ 1454678 h 2976916"/>
                  <a:gd name="connsiteX6" fmla="*/ 783 w 698476"/>
                  <a:gd name="connsiteY6" fmla="*/ 1163972 h 2976916"/>
                  <a:gd name="connsiteX7" fmla="*/ 162 w 698476"/>
                  <a:gd name="connsiteY7" fmla="*/ 0 h 2976916"/>
                  <a:gd name="connsiteX0" fmla="*/ 751377 w 751377"/>
                  <a:gd name="connsiteY0" fmla="*/ 3013697 h 3013697"/>
                  <a:gd name="connsiteX1" fmla="*/ 478151 w 751377"/>
                  <a:gd name="connsiteY1" fmla="*/ 2700177 h 3013697"/>
                  <a:gd name="connsiteX2" fmla="*/ 326046 w 751377"/>
                  <a:gd name="connsiteY2" fmla="*/ 2485411 h 3013697"/>
                  <a:gd name="connsiteX3" fmla="*/ 196394 w 751377"/>
                  <a:gd name="connsiteY3" fmla="*/ 2220864 h 3013697"/>
                  <a:gd name="connsiteX4" fmla="*/ 105494 w 751377"/>
                  <a:gd name="connsiteY4" fmla="*/ 1817828 h 3013697"/>
                  <a:gd name="connsiteX5" fmla="*/ 69541 w 751377"/>
                  <a:gd name="connsiteY5" fmla="*/ 1491459 h 3013697"/>
                  <a:gd name="connsiteX6" fmla="*/ 53684 w 751377"/>
                  <a:gd name="connsiteY6" fmla="*/ 1200753 h 3013697"/>
                  <a:gd name="connsiteX7" fmla="*/ 0 w 751377"/>
                  <a:gd name="connsiteY7" fmla="*/ 0 h 3013697"/>
                  <a:gd name="connsiteX0" fmla="*/ 1331751 w 1331751"/>
                  <a:gd name="connsiteY0" fmla="*/ 3548689 h 3548689"/>
                  <a:gd name="connsiteX1" fmla="*/ 478151 w 1331751"/>
                  <a:gd name="connsiteY1" fmla="*/ 2700177 h 3548689"/>
                  <a:gd name="connsiteX2" fmla="*/ 326046 w 1331751"/>
                  <a:gd name="connsiteY2" fmla="*/ 2485411 h 3548689"/>
                  <a:gd name="connsiteX3" fmla="*/ 196394 w 1331751"/>
                  <a:gd name="connsiteY3" fmla="*/ 2220864 h 3548689"/>
                  <a:gd name="connsiteX4" fmla="*/ 105494 w 1331751"/>
                  <a:gd name="connsiteY4" fmla="*/ 1817828 h 3548689"/>
                  <a:gd name="connsiteX5" fmla="*/ 69541 w 1331751"/>
                  <a:gd name="connsiteY5" fmla="*/ 1491459 h 3548689"/>
                  <a:gd name="connsiteX6" fmla="*/ 53684 w 1331751"/>
                  <a:gd name="connsiteY6" fmla="*/ 1200753 h 3548689"/>
                  <a:gd name="connsiteX7" fmla="*/ 0 w 1331751"/>
                  <a:gd name="connsiteY7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478151 w 1331751"/>
                  <a:gd name="connsiteY2" fmla="*/ 2700177 h 3548689"/>
                  <a:gd name="connsiteX3" fmla="*/ 326046 w 1331751"/>
                  <a:gd name="connsiteY3" fmla="*/ 2485411 h 3548689"/>
                  <a:gd name="connsiteX4" fmla="*/ 196394 w 1331751"/>
                  <a:gd name="connsiteY4" fmla="*/ 2220864 h 3548689"/>
                  <a:gd name="connsiteX5" fmla="*/ 105494 w 1331751"/>
                  <a:gd name="connsiteY5" fmla="*/ 1817828 h 3548689"/>
                  <a:gd name="connsiteX6" fmla="*/ 69541 w 1331751"/>
                  <a:gd name="connsiteY6" fmla="*/ 1491459 h 3548689"/>
                  <a:gd name="connsiteX7" fmla="*/ 53684 w 1331751"/>
                  <a:gd name="connsiteY7" fmla="*/ 1200753 h 3548689"/>
                  <a:gd name="connsiteX8" fmla="*/ 0 w 1331751"/>
                  <a:gd name="connsiteY8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787366 w 1331751"/>
                  <a:gd name="connsiteY2" fmla="*/ 3007145 h 3548689"/>
                  <a:gd name="connsiteX3" fmla="*/ 478151 w 1331751"/>
                  <a:gd name="connsiteY3" fmla="*/ 2700177 h 3548689"/>
                  <a:gd name="connsiteX4" fmla="*/ 326046 w 1331751"/>
                  <a:gd name="connsiteY4" fmla="*/ 2485411 h 3548689"/>
                  <a:gd name="connsiteX5" fmla="*/ 196394 w 1331751"/>
                  <a:gd name="connsiteY5" fmla="*/ 2220864 h 3548689"/>
                  <a:gd name="connsiteX6" fmla="*/ 105494 w 1331751"/>
                  <a:gd name="connsiteY6" fmla="*/ 1817828 h 3548689"/>
                  <a:gd name="connsiteX7" fmla="*/ 69541 w 1331751"/>
                  <a:gd name="connsiteY7" fmla="*/ 1491459 h 3548689"/>
                  <a:gd name="connsiteX8" fmla="*/ 53684 w 1331751"/>
                  <a:gd name="connsiteY8" fmla="*/ 1200753 h 3548689"/>
                  <a:gd name="connsiteX9" fmla="*/ 0 w 1331751"/>
                  <a:gd name="connsiteY9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767468 w 1331751"/>
                  <a:gd name="connsiteY2" fmla="*/ 3023863 h 3548689"/>
                  <a:gd name="connsiteX3" fmla="*/ 478151 w 1331751"/>
                  <a:gd name="connsiteY3" fmla="*/ 2700177 h 3548689"/>
                  <a:gd name="connsiteX4" fmla="*/ 326046 w 1331751"/>
                  <a:gd name="connsiteY4" fmla="*/ 2485411 h 3548689"/>
                  <a:gd name="connsiteX5" fmla="*/ 196394 w 1331751"/>
                  <a:gd name="connsiteY5" fmla="*/ 2220864 h 3548689"/>
                  <a:gd name="connsiteX6" fmla="*/ 105494 w 1331751"/>
                  <a:gd name="connsiteY6" fmla="*/ 1817828 h 3548689"/>
                  <a:gd name="connsiteX7" fmla="*/ 69541 w 1331751"/>
                  <a:gd name="connsiteY7" fmla="*/ 1491459 h 3548689"/>
                  <a:gd name="connsiteX8" fmla="*/ 53684 w 1331751"/>
                  <a:gd name="connsiteY8" fmla="*/ 1200753 h 3548689"/>
                  <a:gd name="connsiteX9" fmla="*/ 0 w 1331751"/>
                  <a:gd name="connsiteY9" fmla="*/ 0 h 3548689"/>
                  <a:gd name="connsiteX0" fmla="*/ 1331751 w 1331751"/>
                  <a:gd name="connsiteY0" fmla="*/ 3548689 h 3548689"/>
                  <a:gd name="connsiteX1" fmla="*/ 767468 w 1331751"/>
                  <a:gd name="connsiteY1" fmla="*/ 3023863 h 3548689"/>
                  <a:gd name="connsiteX2" fmla="*/ 478151 w 1331751"/>
                  <a:gd name="connsiteY2" fmla="*/ 2700177 h 3548689"/>
                  <a:gd name="connsiteX3" fmla="*/ 326046 w 1331751"/>
                  <a:gd name="connsiteY3" fmla="*/ 2485411 h 3548689"/>
                  <a:gd name="connsiteX4" fmla="*/ 196394 w 1331751"/>
                  <a:gd name="connsiteY4" fmla="*/ 2220864 h 3548689"/>
                  <a:gd name="connsiteX5" fmla="*/ 105494 w 1331751"/>
                  <a:gd name="connsiteY5" fmla="*/ 1817828 h 3548689"/>
                  <a:gd name="connsiteX6" fmla="*/ 69541 w 1331751"/>
                  <a:gd name="connsiteY6" fmla="*/ 1491459 h 3548689"/>
                  <a:gd name="connsiteX7" fmla="*/ 53684 w 1331751"/>
                  <a:gd name="connsiteY7" fmla="*/ 1200753 h 3548689"/>
                  <a:gd name="connsiteX8" fmla="*/ 0 w 1331751"/>
                  <a:gd name="connsiteY8" fmla="*/ 0 h 3548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1751" h="3548689">
                    <a:moveTo>
                      <a:pt x="1331751" y="3548689"/>
                    </a:moveTo>
                    <a:cubicBezTo>
                      <a:pt x="1214192" y="3439350"/>
                      <a:pt x="909735" y="3165282"/>
                      <a:pt x="767468" y="3023863"/>
                    </a:cubicBezTo>
                    <a:cubicBezTo>
                      <a:pt x="715932" y="2972702"/>
                      <a:pt x="555038" y="2787133"/>
                      <a:pt x="478151" y="2700177"/>
                    </a:cubicBezTo>
                    <a:cubicBezTo>
                      <a:pt x="407677" y="2612965"/>
                      <a:pt x="373005" y="2565296"/>
                      <a:pt x="326046" y="2485411"/>
                    </a:cubicBezTo>
                    <a:cubicBezTo>
                      <a:pt x="279087" y="2405526"/>
                      <a:pt x="233153" y="2332128"/>
                      <a:pt x="196394" y="2220864"/>
                    </a:cubicBezTo>
                    <a:cubicBezTo>
                      <a:pt x="159635" y="2109600"/>
                      <a:pt x="126636" y="1939395"/>
                      <a:pt x="105494" y="1817828"/>
                    </a:cubicBezTo>
                    <a:cubicBezTo>
                      <a:pt x="84352" y="1696260"/>
                      <a:pt x="78176" y="1594305"/>
                      <a:pt x="69541" y="1491459"/>
                    </a:cubicBezTo>
                    <a:cubicBezTo>
                      <a:pt x="60906" y="1388613"/>
                      <a:pt x="65274" y="1449329"/>
                      <a:pt x="53684" y="1200753"/>
                    </a:cubicBezTo>
                    <a:cubicBezTo>
                      <a:pt x="42094" y="952177"/>
                      <a:pt x="3524" y="104830"/>
                      <a:pt x="0" y="0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58" name="Freeform 266">
                <a:extLst>
                  <a:ext uri="{FF2B5EF4-FFF2-40B4-BE49-F238E27FC236}">
                    <a16:creationId xmlns:a16="http://schemas.microsoft.com/office/drawing/2014/main" id="{FF16DD2F-186A-4504-8F6A-4A5484969DFF}"/>
                  </a:ext>
                </a:extLst>
              </p:cNvPr>
              <p:cNvSpPr/>
              <p:nvPr/>
            </p:nvSpPr>
            <p:spPr>
              <a:xfrm>
                <a:off x="11595598" y="5299377"/>
                <a:ext cx="332855" cy="513456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59" name="Freeform 259">
                <a:extLst>
                  <a:ext uri="{FF2B5EF4-FFF2-40B4-BE49-F238E27FC236}">
                    <a16:creationId xmlns:a16="http://schemas.microsoft.com/office/drawing/2014/main" id="{4CD38468-3DC4-4469-B486-57B0DA1E91E0}"/>
                  </a:ext>
                </a:extLst>
              </p:cNvPr>
              <p:cNvSpPr/>
              <p:nvPr/>
            </p:nvSpPr>
            <p:spPr>
              <a:xfrm>
                <a:off x="11165684" y="5225523"/>
                <a:ext cx="771758" cy="874324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86047 w 1000128"/>
                  <a:gd name="connsiteY29" fmla="*/ 791108 h 792956"/>
                  <a:gd name="connsiteX30" fmla="*/ 1000128 w 1000128"/>
                  <a:gd name="connsiteY30" fmla="*/ 792956 h 792956"/>
                  <a:gd name="connsiteX31" fmla="*/ 952502 w 1000128"/>
                  <a:gd name="connsiteY31" fmla="*/ 385763 h 792956"/>
                  <a:gd name="connsiteX32" fmla="*/ 892971 w 1000128"/>
                  <a:gd name="connsiteY32" fmla="*/ 211931 h 792956"/>
                  <a:gd name="connsiteX0" fmla="*/ 892971 w 1000128"/>
                  <a:gd name="connsiteY0" fmla="*/ 211931 h 793490"/>
                  <a:gd name="connsiteX1" fmla="*/ 754858 w 1000128"/>
                  <a:gd name="connsiteY1" fmla="*/ 114300 h 793490"/>
                  <a:gd name="connsiteX2" fmla="*/ 676278 w 1000128"/>
                  <a:gd name="connsiteY2" fmla="*/ 102394 h 793490"/>
                  <a:gd name="connsiteX3" fmla="*/ 504827 w 1000128"/>
                  <a:gd name="connsiteY3" fmla="*/ 95250 h 793490"/>
                  <a:gd name="connsiteX4" fmla="*/ 361952 w 1000128"/>
                  <a:gd name="connsiteY4" fmla="*/ 92869 h 793490"/>
                  <a:gd name="connsiteX5" fmla="*/ 266702 w 1000128"/>
                  <a:gd name="connsiteY5" fmla="*/ 83344 h 793490"/>
                  <a:gd name="connsiteX6" fmla="*/ 240508 w 1000128"/>
                  <a:gd name="connsiteY6" fmla="*/ 45244 h 793490"/>
                  <a:gd name="connsiteX7" fmla="*/ 226221 w 1000128"/>
                  <a:gd name="connsiteY7" fmla="*/ 26194 h 793490"/>
                  <a:gd name="connsiteX8" fmla="*/ 211933 w 1000128"/>
                  <a:gd name="connsiteY8" fmla="*/ 4763 h 793490"/>
                  <a:gd name="connsiteX9" fmla="*/ 192884 w 1000128"/>
                  <a:gd name="connsiteY9" fmla="*/ 11906 h 793490"/>
                  <a:gd name="connsiteX10" fmla="*/ 173833 w 1000128"/>
                  <a:gd name="connsiteY10" fmla="*/ 0 h 793490"/>
                  <a:gd name="connsiteX11" fmla="*/ 152402 w 1000128"/>
                  <a:gd name="connsiteY11" fmla="*/ 21431 h 793490"/>
                  <a:gd name="connsiteX12" fmla="*/ 140496 w 1000128"/>
                  <a:gd name="connsiteY12" fmla="*/ 50006 h 793490"/>
                  <a:gd name="connsiteX13" fmla="*/ 119065 w 1000128"/>
                  <a:gd name="connsiteY13" fmla="*/ 59531 h 793490"/>
                  <a:gd name="connsiteX14" fmla="*/ 119065 w 1000128"/>
                  <a:gd name="connsiteY14" fmla="*/ 111919 h 793490"/>
                  <a:gd name="connsiteX15" fmla="*/ 83346 w 1000128"/>
                  <a:gd name="connsiteY15" fmla="*/ 200025 h 793490"/>
                  <a:gd name="connsiteX16" fmla="*/ 85727 w 1000128"/>
                  <a:gd name="connsiteY16" fmla="*/ 247650 h 793490"/>
                  <a:gd name="connsiteX17" fmla="*/ 76202 w 1000128"/>
                  <a:gd name="connsiteY17" fmla="*/ 295275 h 793490"/>
                  <a:gd name="connsiteX18" fmla="*/ 61915 w 1000128"/>
                  <a:gd name="connsiteY18" fmla="*/ 350044 h 793490"/>
                  <a:gd name="connsiteX19" fmla="*/ 64296 w 1000128"/>
                  <a:gd name="connsiteY19" fmla="*/ 407194 h 793490"/>
                  <a:gd name="connsiteX20" fmla="*/ 61915 w 1000128"/>
                  <a:gd name="connsiteY20" fmla="*/ 469106 h 793490"/>
                  <a:gd name="connsiteX21" fmla="*/ 28577 w 1000128"/>
                  <a:gd name="connsiteY21" fmla="*/ 538163 h 793490"/>
                  <a:gd name="connsiteX22" fmla="*/ 14290 w 1000128"/>
                  <a:gd name="connsiteY22" fmla="*/ 566738 h 793490"/>
                  <a:gd name="connsiteX23" fmla="*/ 4765 w 1000128"/>
                  <a:gd name="connsiteY23" fmla="*/ 588169 h 793490"/>
                  <a:gd name="connsiteX24" fmla="*/ 7146 w 1000128"/>
                  <a:gd name="connsiteY24" fmla="*/ 626269 h 793490"/>
                  <a:gd name="connsiteX25" fmla="*/ 7146 w 1000128"/>
                  <a:gd name="connsiteY25" fmla="*/ 626269 h 793490"/>
                  <a:gd name="connsiteX26" fmla="*/ 2383 w 1000128"/>
                  <a:gd name="connsiteY26" fmla="*/ 704850 h 793490"/>
                  <a:gd name="connsiteX27" fmla="*/ 23815 w 1000128"/>
                  <a:gd name="connsiteY27" fmla="*/ 752475 h 793490"/>
                  <a:gd name="connsiteX28" fmla="*/ 14289 w 1000128"/>
                  <a:gd name="connsiteY28" fmla="*/ 790575 h 793490"/>
                  <a:gd name="connsiteX29" fmla="*/ 186047 w 1000128"/>
                  <a:gd name="connsiteY29" fmla="*/ 791108 h 793490"/>
                  <a:gd name="connsiteX30" fmla="*/ 431316 w 1000128"/>
                  <a:gd name="connsiteY30" fmla="*/ 793490 h 793490"/>
                  <a:gd name="connsiteX31" fmla="*/ 1000128 w 1000128"/>
                  <a:gd name="connsiteY31" fmla="*/ 792956 h 793490"/>
                  <a:gd name="connsiteX32" fmla="*/ 952502 w 1000128"/>
                  <a:gd name="connsiteY32" fmla="*/ 385763 h 793490"/>
                  <a:gd name="connsiteX33" fmla="*/ 892971 w 1000128"/>
                  <a:gd name="connsiteY33" fmla="*/ 211931 h 793490"/>
                  <a:gd name="connsiteX0" fmla="*/ 892971 w 1000128"/>
                  <a:gd name="connsiteY0" fmla="*/ 211931 h 795871"/>
                  <a:gd name="connsiteX1" fmla="*/ 754858 w 1000128"/>
                  <a:gd name="connsiteY1" fmla="*/ 114300 h 795871"/>
                  <a:gd name="connsiteX2" fmla="*/ 676278 w 1000128"/>
                  <a:gd name="connsiteY2" fmla="*/ 102394 h 795871"/>
                  <a:gd name="connsiteX3" fmla="*/ 504827 w 1000128"/>
                  <a:gd name="connsiteY3" fmla="*/ 95250 h 795871"/>
                  <a:gd name="connsiteX4" fmla="*/ 361952 w 1000128"/>
                  <a:gd name="connsiteY4" fmla="*/ 92869 h 795871"/>
                  <a:gd name="connsiteX5" fmla="*/ 266702 w 1000128"/>
                  <a:gd name="connsiteY5" fmla="*/ 83344 h 795871"/>
                  <a:gd name="connsiteX6" fmla="*/ 240508 w 1000128"/>
                  <a:gd name="connsiteY6" fmla="*/ 45244 h 795871"/>
                  <a:gd name="connsiteX7" fmla="*/ 226221 w 1000128"/>
                  <a:gd name="connsiteY7" fmla="*/ 26194 h 795871"/>
                  <a:gd name="connsiteX8" fmla="*/ 211933 w 1000128"/>
                  <a:gd name="connsiteY8" fmla="*/ 4763 h 795871"/>
                  <a:gd name="connsiteX9" fmla="*/ 192884 w 1000128"/>
                  <a:gd name="connsiteY9" fmla="*/ 11906 h 795871"/>
                  <a:gd name="connsiteX10" fmla="*/ 173833 w 1000128"/>
                  <a:gd name="connsiteY10" fmla="*/ 0 h 795871"/>
                  <a:gd name="connsiteX11" fmla="*/ 152402 w 1000128"/>
                  <a:gd name="connsiteY11" fmla="*/ 21431 h 795871"/>
                  <a:gd name="connsiteX12" fmla="*/ 140496 w 1000128"/>
                  <a:gd name="connsiteY12" fmla="*/ 50006 h 795871"/>
                  <a:gd name="connsiteX13" fmla="*/ 119065 w 1000128"/>
                  <a:gd name="connsiteY13" fmla="*/ 59531 h 795871"/>
                  <a:gd name="connsiteX14" fmla="*/ 119065 w 1000128"/>
                  <a:gd name="connsiteY14" fmla="*/ 111919 h 795871"/>
                  <a:gd name="connsiteX15" fmla="*/ 83346 w 1000128"/>
                  <a:gd name="connsiteY15" fmla="*/ 200025 h 795871"/>
                  <a:gd name="connsiteX16" fmla="*/ 85727 w 1000128"/>
                  <a:gd name="connsiteY16" fmla="*/ 247650 h 795871"/>
                  <a:gd name="connsiteX17" fmla="*/ 76202 w 1000128"/>
                  <a:gd name="connsiteY17" fmla="*/ 295275 h 795871"/>
                  <a:gd name="connsiteX18" fmla="*/ 61915 w 1000128"/>
                  <a:gd name="connsiteY18" fmla="*/ 350044 h 795871"/>
                  <a:gd name="connsiteX19" fmla="*/ 64296 w 1000128"/>
                  <a:gd name="connsiteY19" fmla="*/ 407194 h 795871"/>
                  <a:gd name="connsiteX20" fmla="*/ 61915 w 1000128"/>
                  <a:gd name="connsiteY20" fmla="*/ 469106 h 795871"/>
                  <a:gd name="connsiteX21" fmla="*/ 28577 w 1000128"/>
                  <a:gd name="connsiteY21" fmla="*/ 538163 h 795871"/>
                  <a:gd name="connsiteX22" fmla="*/ 14290 w 1000128"/>
                  <a:gd name="connsiteY22" fmla="*/ 566738 h 795871"/>
                  <a:gd name="connsiteX23" fmla="*/ 4765 w 1000128"/>
                  <a:gd name="connsiteY23" fmla="*/ 588169 h 795871"/>
                  <a:gd name="connsiteX24" fmla="*/ 7146 w 1000128"/>
                  <a:gd name="connsiteY24" fmla="*/ 626269 h 795871"/>
                  <a:gd name="connsiteX25" fmla="*/ 7146 w 1000128"/>
                  <a:gd name="connsiteY25" fmla="*/ 626269 h 795871"/>
                  <a:gd name="connsiteX26" fmla="*/ 2383 w 1000128"/>
                  <a:gd name="connsiteY26" fmla="*/ 704850 h 795871"/>
                  <a:gd name="connsiteX27" fmla="*/ 23815 w 1000128"/>
                  <a:gd name="connsiteY27" fmla="*/ 752475 h 795871"/>
                  <a:gd name="connsiteX28" fmla="*/ 14289 w 1000128"/>
                  <a:gd name="connsiteY28" fmla="*/ 790575 h 795871"/>
                  <a:gd name="connsiteX29" fmla="*/ 186047 w 1000128"/>
                  <a:gd name="connsiteY29" fmla="*/ 791108 h 795871"/>
                  <a:gd name="connsiteX30" fmla="*/ 431316 w 1000128"/>
                  <a:gd name="connsiteY30" fmla="*/ 793490 h 795871"/>
                  <a:gd name="connsiteX31" fmla="*/ 757547 w 1000128"/>
                  <a:gd name="connsiteY31" fmla="*/ 795871 h 795871"/>
                  <a:gd name="connsiteX32" fmla="*/ 1000128 w 1000128"/>
                  <a:gd name="connsiteY32" fmla="*/ 792956 h 795871"/>
                  <a:gd name="connsiteX33" fmla="*/ 952502 w 1000128"/>
                  <a:gd name="connsiteY33" fmla="*/ 385763 h 795871"/>
                  <a:gd name="connsiteX34" fmla="*/ 892971 w 1000128"/>
                  <a:gd name="connsiteY34" fmla="*/ 211931 h 795871"/>
                  <a:gd name="connsiteX0" fmla="*/ 911711 w 1018868"/>
                  <a:gd name="connsiteY0" fmla="*/ 211931 h 948271"/>
                  <a:gd name="connsiteX1" fmla="*/ 773598 w 1018868"/>
                  <a:gd name="connsiteY1" fmla="*/ 114300 h 948271"/>
                  <a:gd name="connsiteX2" fmla="*/ 695018 w 1018868"/>
                  <a:gd name="connsiteY2" fmla="*/ 102394 h 948271"/>
                  <a:gd name="connsiteX3" fmla="*/ 523567 w 1018868"/>
                  <a:gd name="connsiteY3" fmla="*/ 95250 h 948271"/>
                  <a:gd name="connsiteX4" fmla="*/ 380692 w 1018868"/>
                  <a:gd name="connsiteY4" fmla="*/ 92869 h 948271"/>
                  <a:gd name="connsiteX5" fmla="*/ 285442 w 1018868"/>
                  <a:gd name="connsiteY5" fmla="*/ 83344 h 948271"/>
                  <a:gd name="connsiteX6" fmla="*/ 259248 w 1018868"/>
                  <a:gd name="connsiteY6" fmla="*/ 45244 h 948271"/>
                  <a:gd name="connsiteX7" fmla="*/ 244961 w 1018868"/>
                  <a:gd name="connsiteY7" fmla="*/ 26194 h 948271"/>
                  <a:gd name="connsiteX8" fmla="*/ 230673 w 1018868"/>
                  <a:gd name="connsiteY8" fmla="*/ 4763 h 948271"/>
                  <a:gd name="connsiteX9" fmla="*/ 211624 w 1018868"/>
                  <a:gd name="connsiteY9" fmla="*/ 11906 h 948271"/>
                  <a:gd name="connsiteX10" fmla="*/ 192573 w 1018868"/>
                  <a:gd name="connsiteY10" fmla="*/ 0 h 948271"/>
                  <a:gd name="connsiteX11" fmla="*/ 171142 w 1018868"/>
                  <a:gd name="connsiteY11" fmla="*/ 21431 h 948271"/>
                  <a:gd name="connsiteX12" fmla="*/ 159236 w 1018868"/>
                  <a:gd name="connsiteY12" fmla="*/ 50006 h 948271"/>
                  <a:gd name="connsiteX13" fmla="*/ 137805 w 1018868"/>
                  <a:gd name="connsiteY13" fmla="*/ 59531 h 948271"/>
                  <a:gd name="connsiteX14" fmla="*/ 137805 w 1018868"/>
                  <a:gd name="connsiteY14" fmla="*/ 111919 h 948271"/>
                  <a:gd name="connsiteX15" fmla="*/ 102086 w 1018868"/>
                  <a:gd name="connsiteY15" fmla="*/ 200025 h 948271"/>
                  <a:gd name="connsiteX16" fmla="*/ 104467 w 1018868"/>
                  <a:gd name="connsiteY16" fmla="*/ 247650 h 948271"/>
                  <a:gd name="connsiteX17" fmla="*/ 94942 w 1018868"/>
                  <a:gd name="connsiteY17" fmla="*/ 295275 h 948271"/>
                  <a:gd name="connsiteX18" fmla="*/ 80655 w 1018868"/>
                  <a:gd name="connsiteY18" fmla="*/ 350044 h 948271"/>
                  <a:gd name="connsiteX19" fmla="*/ 83036 w 1018868"/>
                  <a:gd name="connsiteY19" fmla="*/ 407194 h 948271"/>
                  <a:gd name="connsiteX20" fmla="*/ 80655 w 1018868"/>
                  <a:gd name="connsiteY20" fmla="*/ 469106 h 948271"/>
                  <a:gd name="connsiteX21" fmla="*/ 47317 w 1018868"/>
                  <a:gd name="connsiteY21" fmla="*/ 538163 h 948271"/>
                  <a:gd name="connsiteX22" fmla="*/ 33030 w 1018868"/>
                  <a:gd name="connsiteY22" fmla="*/ 566738 h 948271"/>
                  <a:gd name="connsiteX23" fmla="*/ 23505 w 1018868"/>
                  <a:gd name="connsiteY23" fmla="*/ 588169 h 948271"/>
                  <a:gd name="connsiteX24" fmla="*/ 25886 w 1018868"/>
                  <a:gd name="connsiteY24" fmla="*/ 626269 h 948271"/>
                  <a:gd name="connsiteX25" fmla="*/ 25886 w 1018868"/>
                  <a:gd name="connsiteY25" fmla="*/ 626269 h 948271"/>
                  <a:gd name="connsiteX26" fmla="*/ 21123 w 1018868"/>
                  <a:gd name="connsiteY26" fmla="*/ 704850 h 948271"/>
                  <a:gd name="connsiteX27" fmla="*/ 42555 w 1018868"/>
                  <a:gd name="connsiteY27" fmla="*/ 752475 h 948271"/>
                  <a:gd name="connsiteX28" fmla="*/ 33029 w 1018868"/>
                  <a:gd name="connsiteY28" fmla="*/ 790575 h 948271"/>
                  <a:gd name="connsiteX29" fmla="*/ 0 w 1018868"/>
                  <a:gd name="connsiteY29" fmla="*/ 948271 h 948271"/>
                  <a:gd name="connsiteX30" fmla="*/ 450056 w 1018868"/>
                  <a:gd name="connsiteY30" fmla="*/ 793490 h 948271"/>
                  <a:gd name="connsiteX31" fmla="*/ 776287 w 1018868"/>
                  <a:gd name="connsiteY31" fmla="*/ 795871 h 948271"/>
                  <a:gd name="connsiteX32" fmla="*/ 1018868 w 1018868"/>
                  <a:gd name="connsiteY32" fmla="*/ 792956 h 948271"/>
                  <a:gd name="connsiteX33" fmla="*/ 971242 w 1018868"/>
                  <a:gd name="connsiteY33" fmla="*/ 385763 h 948271"/>
                  <a:gd name="connsiteX34" fmla="*/ 911711 w 1018868"/>
                  <a:gd name="connsiteY34" fmla="*/ 211931 h 948271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788194 w 1030775"/>
                  <a:gd name="connsiteY31" fmla="*/ 795871 h 1064952"/>
                  <a:gd name="connsiteX32" fmla="*/ 1030775 w 1030775"/>
                  <a:gd name="connsiteY32" fmla="*/ 792956 h 1064952"/>
                  <a:gd name="connsiteX33" fmla="*/ 983149 w 1030775"/>
                  <a:gd name="connsiteY33" fmla="*/ 385763 h 1064952"/>
                  <a:gd name="connsiteX34" fmla="*/ 923618 w 1030775"/>
                  <a:gd name="connsiteY34" fmla="*/ 211931 h 1064952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314327 w 1030775"/>
                  <a:gd name="connsiteY31" fmla="*/ 962557 h 1064952"/>
                  <a:gd name="connsiteX32" fmla="*/ 788194 w 1030775"/>
                  <a:gd name="connsiteY32" fmla="*/ 795871 h 1064952"/>
                  <a:gd name="connsiteX33" fmla="*/ 1030775 w 1030775"/>
                  <a:gd name="connsiteY33" fmla="*/ 792956 h 1064952"/>
                  <a:gd name="connsiteX34" fmla="*/ 983149 w 1030775"/>
                  <a:gd name="connsiteY34" fmla="*/ 385763 h 1064952"/>
                  <a:gd name="connsiteX35" fmla="*/ 923618 w 1030775"/>
                  <a:gd name="connsiteY35" fmla="*/ 211931 h 1064952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314327 w 1030775"/>
                  <a:gd name="connsiteY31" fmla="*/ 962557 h 1064952"/>
                  <a:gd name="connsiteX32" fmla="*/ 314327 w 1030775"/>
                  <a:gd name="connsiteY32" fmla="*/ 962557 h 1064952"/>
                  <a:gd name="connsiteX33" fmla="*/ 788194 w 1030775"/>
                  <a:gd name="connsiteY33" fmla="*/ 795871 h 1064952"/>
                  <a:gd name="connsiteX34" fmla="*/ 1030775 w 1030775"/>
                  <a:gd name="connsiteY34" fmla="*/ 792956 h 1064952"/>
                  <a:gd name="connsiteX35" fmla="*/ 983149 w 1030775"/>
                  <a:gd name="connsiteY35" fmla="*/ 385763 h 1064952"/>
                  <a:gd name="connsiteX36" fmla="*/ 923618 w 1030775"/>
                  <a:gd name="connsiteY36" fmla="*/ 211931 h 1064952"/>
                  <a:gd name="connsiteX0" fmla="*/ 923618 w 1030775"/>
                  <a:gd name="connsiteY0" fmla="*/ 211931 h 1155438"/>
                  <a:gd name="connsiteX1" fmla="*/ 785505 w 1030775"/>
                  <a:gd name="connsiteY1" fmla="*/ 114300 h 1155438"/>
                  <a:gd name="connsiteX2" fmla="*/ 706925 w 1030775"/>
                  <a:gd name="connsiteY2" fmla="*/ 102394 h 1155438"/>
                  <a:gd name="connsiteX3" fmla="*/ 535474 w 1030775"/>
                  <a:gd name="connsiteY3" fmla="*/ 95250 h 1155438"/>
                  <a:gd name="connsiteX4" fmla="*/ 392599 w 1030775"/>
                  <a:gd name="connsiteY4" fmla="*/ 92869 h 1155438"/>
                  <a:gd name="connsiteX5" fmla="*/ 297349 w 1030775"/>
                  <a:gd name="connsiteY5" fmla="*/ 83344 h 1155438"/>
                  <a:gd name="connsiteX6" fmla="*/ 271155 w 1030775"/>
                  <a:gd name="connsiteY6" fmla="*/ 45244 h 1155438"/>
                  <a:gd name="connsiteX7" fmla="*/ 256868 w 1030775"/>
                  <a:gd name="connsiteY7" fmla="*/ 26194 h 1155438"/>
                  <a:gd name="connsiteX8" fmla="*/ 242580 w 1030775"/>
                  <a:gd name="connsiteY8" fmla="*/ 4763 h 1155438"/>
                  <a:gd name="connsiteX9" fmla="*/ 223531 w 1030775"/>
                  <a:gd name="connsiteY9" fmla="*/ 11906 h 1155438"/>
                  <a:gd name="connsiteX10" fmla="*/ 204480 w 1030775"/>
                  <a:gd name="connsiteY10" fmla="*/ 0 h 1155438"/>
                  <a:gd name="connsiteX11" fmla="*/ 183049 w 1030775"/>
                  <a:gd name="connsiteY11" fmla="*/ 21431 h 1155438"/>
                  <a:gd name="connsiteX12" fmla="*/ 171143 w 1030775"/>
                  <a:gd name="connsiteY12" fmla="*/ 50006 h 1155438"/>
                  <a:gd name="connsiteX13" fmla="*/ 149712 w 1030775"/>
                  <a:gd name="connsiteY13" fmla="*/ 59531 h 1155438"/>
                  <a:gd name="connsiteX14" fmla="*/ 149712 w 1030775"/>
                  <a:gd name="connsiteY14" fmla="*/ 111919 h 1155438"/>
                  <a:gd name="connsiteX15" fmla="*/ 113993 w 1030775"/>
                  <a:gd name="connsiteY15" fmla="*/ 200025 h 1155438"/>
                  <a:gd name="connsiteX16" fmla="*/ 116374 w 1030775"/>
                  <a:gd name="connsiteY16" fmla="*/ 247650 h 1155438"/>
                  <a:gd name="connsiteX17" fmla="*/ 106849 w 1030775"/>
                  <a:gd name="connsiteY17" fmla="*/ 295275 h 1155438"/>
                  <a:gd name="connsiteX18" fmla="*/ 92562 w 1030775"/>
                  <a:gd name="connsiteY18" fmla="*/ 350044 h 1155438"/>
                  <a:gd name="connsiteX19" fmla="*/ 94943 w 1030775"/>
                  <a:gd name="connsiteY19" fmla="*/ 407194 h 1155438"/>
                  <a:gd name="connsiteX20" fmla="*/ 92562 w 1030775"/>
                  <a:gd name="connsiteY20" fmla="*/ 469106 h 1155438"/>
                  <a:gd name="connsiteX21" fmla="*/ 59224 w 1030775"/>
                  <a:gd name="connsiteY21" fmla="*/ 538163 h 1155438"/>
                  <a:gd name="connsiteX22" fmla="*/ 44937 w 1030775"/>
                  <a:gd name="connsiteY22" fmla="*/ 566738 h 1155438"/>
                  <a:gd name="connsiteX23" fmla="*/ 35412 w 1030775"/>
                  <a:gd name="connsiteY23" fmla="*/ 588169 h 1155438"/>
                  <a:gd name="connsiteX24" fmla="*/ 37793 w 1030775"/>
                  <a:gd name="connsiteY24" fmla="*/ 626269 h 1155438"/>
                  <a:gd name="connsiteX25" fmla="*/ 37793 w 1030775"/>
                  <a:gd name="connsiteY25" fmla="*/ 626269 h 1155438"/>
                  <a:gd name="connsiteX26" fmla="*/ 33030 w 1030775"/>
                  <a:gd name="connsiteY26" fmla="*/ 704850 h 1155438"/>
                  <a:gd name="connsiteX27" fmla="*/ 54462 w 1030775"/>
                  <a:gd name="connsiteY27" fmla="*/ 752475 h 1155438"/>
                  <a:gd name="connsiteX28" fmla="*/ 44936 w 1030775"/>
                  <a:gd name="connsiteY28" fmla="*/ 790575 h 1155438"/>
                  <a:gd name="connsiteX29" fmla="*/ 11907 w 1030775"/>
                  <a:gd name="connsiteY29" fmla="*/ 948271 h 1155438"/>
                  <a:gd name="connsiteX30" fmla="*/ 0 w 1030775"/>
                  <a:gd name="connsiteY30" fmla="*/ 1064952 h 1155438"/>
                  <a:gd name="connsiteX31" fmla="*/ 314327 w 1030775"/>
                  <a:gd name="connsiteY31" fmla="*/ 962557 h 1155438"/>
                  <a:gd name="connsiteX32" fmla="*/ 292896 w 1030775"/>
                  <a:gd name="connsiteY32" fmla="*/ 1155438 h 1155438"/>
                  <a:gd name="connsiteX33" fmla="*/ 788194 w 1030775"/>
                  <a:gd name="connsiteY33" fmla="*/ 795871 h 1155438"/>
                  <a:gd name="connsiteX34" fmla="*/ 1030775 w 1030775"/>
                  <a:gd name="connsiteY34" fmla="*/ 792956 h 1155438"/>
                  <a:gd name="connsiteX35" fmla="*/ 983149 w 1030775"/>
                  <a:gd name="connsiteY35" fmla="*/ 385763 h 1155438"/>
                  <a:gd name="connsiteX36" fmla="*/ 923618 w 1030775"/>
                  <a:gd name="connsiteY36" fmla="*/ 211931 h 1155438"/>
                  <a:gd name="connsiteX0" fmla="*/ 930760 w 1037917"/>
                  <a:gd name="connsiteY0" fmla="*/ 211931 h 1186394"/>
                  <a:gd name="connsiteX1" fmla="*/ 792647 w 1037917"/>
                  <a:gd name="connsiteY1" fmla="*/ 114300 h 1186394"/>
                  <a:gd name="connsiteX2" fmla="*/ 714067 w 1037917"/>
                  <a:gd name="connsiteY2" fmla="*/ 102394 h 1186394"/>
                  <a:gd name="connsiteX3" fmla="*/ 542616 w 1037917"/>
                  <a:gd name="connsiteY3" fmla="*/ 95250 h 1186394"/>
                  <a:gd name="connsiteX4" fmla="*/ 399741 w 1037917"/>
                  <a:gd name="connsiteY4" fmla="*/ 92869 h 1186394"/>
                  <a:gd name="connsiteX5" fmla="*/ 304491 w 1037917"/>
                  <a:gd name="connsiteY5" fmla="*/ 83344 h 1186394"/>
                  <a:gd name="connsiteX6" fmla="*/ 278297 w 1037917"/>
                  <a:gd name="connsiteY6" fmla="*/ 45244 h 1186394"/>
                  <a:gd name="connsiteX7" fmla="*/ 264010 w 1037917"/>
                  <a:gd name="connsiteY7" fmla="*/ 26194 h 1186394"/>
                  <a:gd name="connsiteX8" fmla="*/ 249722 w 1037917"/>
                  <a:gd name="connsiteY8" fmla="*/ 4763 h 1186394"/>
                  <a:gd name="connsiteX9" fmla="*/ 230673 w 1037917"/>
                  <a:gd name="connsiteY9" fmla="*/ 11906 h 1186394"/>
                  <a:gd name="connsiteX10" fmla="*/ 211622 w 1037917"/>
                  <a:gd name="connsiteY10" fmla="*/ 0 h 1186394"/>
                  <a:gd name="connsiteX11" fmla="*/ 190191 w 1037917"/>
                  <a:gd name="connsiteY11" fmla="*/ 21431 h 1186394"/>
                  <a:gd name="connsiteX12" fmla="*/ 178285 w 1037917"/>
                  <a:gd name="connsiteY12" fmla="*/ 50006 h 1186394"/>
                  <a:gd name="connsiteX13" fmla="*/ 156854 w 1037917"/>
                  <a:gd name="connsiteY13" fmla="*/ 59531 h 1186394"/>
                  <a:gd name="connsiteX14" fmla="*/ 156854 w 1037917"/>
                  <a:gd name="connsiteY14" fmla="*/ 111919 h 1186394"/>
                  <a:gd name="connsiteX15" fmla="*/ 121135 w 1037917"/>
                  <a:gd name="connsiteY15" fmla="*/ 200025 h 1186394"/>
                  <a:gd name="connsiteX16" fmla="*/ 123516 w 1037917"/>
                  <a:gd name="connsiteY16" fmla="*/ 247650 h 1186394"/>
                  <a:gd name="connsiteX17" fmla="*/ 113991 w 1037917"/>
                  <a:gd name="connsiteY17" fmla="*/ 295275 h 1186394"/>
                  <a:gd name="connsiteX18" fmla="*/ 99704 w 1037917"/>
                  <a:gd name="connsiteY18" fmla="*/ 350044 h 1186394"/>
                  <a:gd name="connsiteX19" fmla="*/ 102085 w 1037917"/>
                  <a:gd name="connsiteY19" fmla="*/ 407194 h 1186394"/>
                  <a:gd name="connsiteX20" fmla="*/ 99704 w 1037917"/>
                  <a:gd name="connsiteY20" fmla="*/ 469106 h 1186394"/>
                  <a:gd name="connsiteX21" fmla="*/ 66366 w 1037917"/>
                  <a:gd name="connsiteY21" fmla="*/ 538163 h 1186394"/>
                  <a:gd name="connsiteX22" fmla="*/ 52079 w 1037917"/>
                  <a:gd name="connsiteY22" fmla="*/ 566738 h 1186394"/>
                  <a:gd name="connsiteX23" fmla="*/ 42554 w 1037917"/>
                  <a:gd name="connsiteY23" fmla="*/ 588169 h 1186394"/>
                  <a:gd name="connsiteX24" fmla="*/ 44935 w 1037917"/>
                  <a:gd name="connsiteY24" fmla="*/ 626269 h 1186394"/>
                  <a:gd name="connsiteX25" fmla="*/ 44935 w 1037917"/>
                  <a:gd name="connsiteY25" fmla="*/ 626269 h 1186394"/>
                  <a:gd name="connsiteX26" fmla="*/ 40172 w 1037917"/>
                  <a:gd name="connsiteY26" fmla="*/ 704850 h 1186394"/>
                  <a:gd name="connsiteX27" fmla="*/ 61604 w 1037917"/>
                  <a:gd name="connsiteY27" fmla="*/ 752475 h 1186394"/>
                  <a:gd name="connsiteX28" fmla="*/ 52078 w 1037917"/>
                  <a:gd name="connsiteY28" fmla="*/ 790575 h 1186394"/>
                  <a:gd name="connsiteX29" fmla="*/ 19049 w 1037917"/>
                  <a:gd name="connsiteY29" fmla="*/ 948271 h 1186394"/>
                  <a:gd name="connsiteX30" fmla="*/ 7142 w 1037917"/>
                  <a:gd name="connsiteY30" fmla="*/ 1064952 h 1186394"/>
                  <a:gd name="connsiteX31" fmla="*/ 0 w 1037917"/>
                  <a:gd name="connsiteY31" fmla="*/ 1186394 h 1186394"/>
                  <a:gd name="connsiteX32" fmla="*/ 300038 w 1037917"/>
                  <a:gd name="connsiteY32" fmla="*/ 1155438 h 1186394"/>
                  <a:gd name="connsiteX33" fmla="*/ 795336 w 1037917"/>
                  <a:gd name="connsiteY33" fmla="*/ 795871 h 1186394"/>
                  <a:gd name="connsiteX34" fmla="*/ 1037917 w 1037917"/>
                  <a:gd name="connsiteY34" fmla="*/ 792956 h 1186394"/>
                  <a:gd name="connsiteX35" fmla="*/ 990291 w 1037917"/>
                  <a:gd name="connsiteY35" fmla="*/ 385763 h 1186394"/>
                  <a:gd name="connsiteX36" fmla="*/ 930760 w 1037917"/>
                  <a:gd name="connsiteY36" fmla="*/ 211931 h 1186394"/>
                  <a:gd name="connsiteX0" fmla="*/ 930760 w 1042988"/>
                  <a:gd name="connsiteY0" fmla="*/ 211931 h 1186394"/>
                  <a:gd name="connsiteX1" fmla="*/ 792647 w 1042988"/>
                  <a:gd name="connsiteY1" fmla="*/ 114300 h 1186394"/>
                  <a:gd name="connsiteX2" fmla="*/ 714067 w 1042988"/>
                  <a:gd name="connsiteY2" fmla="*/ 102394 h 1186394"/>
                  <a:gd name="connsiteX3" fmla="*/ 542616 w 1042988"/>
                  <a:gd name="connsiteY3" fmla="*/ 95250 h 1186394"/>
                  <a:gd name="connsiteX4" fmla="*/ 399741 w 1042988"/>
                  <a:gd name="connsiteY4" fmla="*/ 92869 h 1186394"/>
                  <a:gd name="connsiteX5" fmla="*/ 304491 w 1042988"/>
                  <a:gd name="connsiteY5" fmla="*/ 83344 h 1186394"/>
                  <a:gd name="connsiteX6" fmla="*/ 278297 w 1042988"/>
                  <a:gd name="connsiteY6" fmla="*/ 45244 h 1186394"/>
                  <a:gd name="connsiteX7" fmla="*/ 264010 w 1042988"/>
                  <a:gd name="connsiteY7" fmla="*/ 26194 h 1186394"/>
                  <a:gd name="connsiteX8" fmla="*/ 249722 w 1042988"/>
                  <a:gd name="connsiteY8" fmla="*/ 4763 h 1186394"/>
                  <a:gd name="connsiteX9" fmla="*/ 230673 w 1042988"/>
                  <a:gd name="connsiteY9" fmla="*/ 11906 h 1186394"/>
                  <a:gd name="connsiteX10" fmla="*/ 211622 w 1042988"/>
                  <a:gd name="connsiteY10" fmla="*/ 0 h 1186394"/>
                  <a:gd name="connsiteX11" fmla="*/ 190191 w 1042988"/>
                  <a:gd name="connsiteY11" fmla="*/ 21431 h 1186394"/>
                  <a:gd name="connsiteX12" fmla="*/ 178285 w 1042988"/>
                  <a:gd name="connsiteY12" fmla="*/ 50006 h 1186394"/>
                  <a:gd name="connsiteX13" fmla="*/ 156854 w 1042988"/>
                  <a:gd name="connsiteY13" fmla="*/ 59531 h 1186394"/>
                  <a:gd name="connsiteX14" fmla="*/ 156854 w 1042988"/>
                  <a:gd name="connsiteY14" fmla="*/ 111919 h 1186394"/>
                  <a:gd name="connsiteX15" fmla="*/ 121135 w 1042988"/>
                  <a:gd name="connsiteY15" fmla="*/ 200025 h 1186394"/>
                  <a:gd name="connsiteX16" fmla="*/ 123516 w 1042988"/>
                  <a:gd name="connsiteY16" fmla="*/ 247650 h 1186394"/>
                  <a:gd name="connsiteX17" fmla="*/ 113991 w 1042988"/>
                  <a:gd name="connsiteY17" fmla="*/ 295275 h 1186394"/>
                  <a:gd name="connsiteX18" fmla="*/ 99704 w 1042988"/>
                  <a:gd name="connsiteY18" fmla="*/ 350044 h 1186394"/>
                  <a:gd name="connsiteX19" fmla="*/ 102085 w 1042988"/>
                  <a:gd name="connsiteY19" fmla="*/ 407194 h 1186394"/>
                  <a:gd name="connsiteX20" fmla="*/ 99704 w 1042988"/>
                  <a:gd name="connsiteY20" fmla="*/ 469106 h 1186394"/>
                  <a:gd name="connsiteX21" fmla="*/ 66366 w 1042988"/>
                  <a:gd name="connsiteY21" fmla="*/ 538163 h 1186394"/>
                  <a:gd name="connsiteX22" fmla="*/ 52079 w 1042988"/>
                  <a:gd name="connsiteY22" fmla="*/ 566738 h 1186394"/>
                  <a:gd name="connsiteX23" fmla="*/ 42554 w 1042988"/>
                  <a:gd name="connsiteY23" fmla="*/ 588169 h 1186394"/>
                  <a:gd name="connsiteX24" fmla="*/ 44935 w 1042988"/>
                  <a:gd name="connsiteY24" fmla="*/ 626269 h 1186394"/>
                  <a:gd name="connsiteX25" fmla="*/ 44935 w 1042988"/>
                  <a:gd name="connsiteY25" fmla="*/ 626269 h 1186394"/>
                  <a:gd name="connsiteX26" fmla="*/ 40172 w 1042988"/>
                  <a:gd name="connsiteY26" fmla="*/ 704850 h 1186394"/>
                  <a:gd name="connsiteX27" fmla="*/ 61604 w 1042988"/>
                  <a:gd name="connsiteY27" fmla="*/ 752475 h 1186394"/>
                  <a:gd name="connsiteX28" fmla="*/ 52078 w 1042988"/>
                  <a:gd name="connsiteY28" fmla="*/ 790575 h 1186394"/>
                  <a:gd name="connsiteX29" fmla="*/ 19049 w 1042988"/>
                  <a:gd name="connsiteY29" fmla="*/ 948271 h 1186394"/>
                  <a:gd name="connsiteX30" fmla="*/ 7142 w 1042988"/>
                  <a:gd name="connsiteY30" fmla="*/ 1064952 h 1186394"/>
                  <a:gd name="connsiteX31" fmla="*/ 0 w 1042988"/>
                  <a:gd name="connsiteY31" fmla="*/ 1186394 h 1186394"/>
                  <a:gd name="connsiteX32" fmla="*/ 1042988 w 1042988"/>
                  <a:gd name="connsiteY32" fmla="*/ 1184013 h 1186394"/>
                  <a:gd name="connsiteX33" fmla="*/ 795336 w 1042988"/>
                  <a:gd name="connsiteY33" fmla="*/ 795871 h 1186394"/>
                  <a:gd name="connsiteX34" fmla="*/ 1037917 w 1042988"/>
                  <a:gd name="connsiteY34" fmla="*/ 792956 h 1186394"/>
                  <a:gd name="connsiteX35" fmla="*/ 990291 w 1042988"/>
                  <a:gd name="connsiteY35" fmla="*/ 385763 h 1186394"/>
                  <a:gd name="connsiteX36" fmla="*/ 930760 w 1042988"/>
                  <a:gd name="connsiteY36" fmla="*/ 211931 h 1186394"/>
                  <a:gd name="connsiteX0" fmla="*/ 930760 w 1042988"/>
                  <a:gd name="connsiteY0" fmla="*/ 211931 h 1186394"/>
                  <a:gd name="connsiteX1" fmla="*/ 792647 w 1042988"/>
                  <a:gd name="connsiteY1" fmla="*/ 114300 h 1186394"/>
                  <a:gd name="connsiteX2" fmla="*/ 714067 w 1042988"/>
                  <a:gd name="connsiteY2" fmla="*/ 102394 h 1186394"/>
                  <a:gd name="connsiteX3" fmla="*/ 542616 w 1042988"/>
                  <a:gd name="connsiteY3" fmla="*/ 95250 h 1186394"/>
                  <a:gd name="connsiteX4" fmla="*/ 399741 w 1042988"/>
                  <a:gd name="connsiteY4" fmla="*/ 92869 h 1186394"/>
                  <a:gd name="connsiteX5" fmla="*/ 304491 w 1042988"/>
                  <a:gd name="connsiteY5" fmla="*/ 83344 h 1186394"/>
                  <a:gd name="connsiteX6" fmla="*/ 278297 w 1042988"/>
                  <a:gd name="connsiteY6" fmla="*/ 45244 h 1186394"/>
                  <a:gd name="connsiteX7" fmla="*/ 264010 w 1042988"/>
                  <a:gd name="connsiteY7" fmla="*/ 26194 h 1186394"/>
                  <a:gd name="connsiteX8" fmla="*/ 249722 w 1042988"/>
                  <a:gd name="connsiteY8" fmla="*/ 4763 h 1186394"/>
                  <a:gd name="connsiteX9" fmla="*/ 230673 w 1042988"/>
                  <a:gd name="connsiteY9" fmla="*/ 11906 h 1186394"/>
                  <a:gd name="connsiteX10" fmla="*/ 211622 w 1042988"/>
                  <a:gd name="connsiteY10" fmla="*/ 0 h 1186394"/>
                  <a:gd name="connsiteX11" fmla="*/ 190191 w 1042988"/>
                  <a:gd name="connsiteY11" fmla="*/ 21431 h 1186394"/>
                  <a:gd name="connsiteX12" fmla="*/ 178285 w 1042988"/>
                  <a:gd name="connsiteY12" fmla="*/ 50006 h 1186394"/>
                  <a:gd name="connsiteX13" fmla="*/ 156854 w 1042988"/>
                  <a:gd name="connsiteY13" fmla="*/ 59531 h 1186394"/>
                  <a:gd name="connsiteX14" fmla="*/ 156854 w 1042988"/>
                  <a:gd name="connsiteY14" fmla="*/ 111919 h 1186394"/>
                  <a:gd name="connsiteX15" fmla="*/ 121135 w 1042988"/>
                  <a:gd name="connsiteY15" fmla="*/ 200025 h 1186394"/>
                  <a:gd name="connsiteX16" fmla="*/ 123516 w 1042988"/>
                  <a:gd name="connsiteY16" fmla="*/ 247650 h 1186394"/>
                  <a:gd name="connsiteX17" fmla="*/ 113991 w 1042988"/>
                  <a:gd name="connsiteY17" fmla="*/ 295275 h 1186394"/>
                  <a:gd name="connsiteX18" fmla="*/ 99704 w 1042988"/>
                  <a:gd name="connsiteY18" fmla="*/ 350044 h 1186394"/>
                  <a:gd name="connsiteX19" fmla="*/ 102085 w 1042988"/>
                  <a:gd name="connsiteY19" fmla="*/ 407194 h 1186394"/>
                  <a:gd name="connsiteX20" fmla="*/ 99704 w 1042988"/>
                  <a:gd name="connsiteY20" fmla="*/ 469106 h 1186394"/>
                  <a:gd name="connsiteX21" fmla="*/ 66366 w 1042988"/>
                  <a:gd name="connsiteY21" fmla="*/ 538163 h 1186394"/>
                  <a:gd name="connsiteX22" fmla="*/ 52079 w 1042988"/>
                  <a:gd name="connsiteY22" fmla="*/ 566738 h 1186394"/>
                  <a:gd name="connsiteX23" fmla="*/ 42554 w 1042988"/>
                  <a:gd name="connsiteY23" fmla="*/ 588169 h 1186394"/>
                  <a:gd name="connsiteX24" fmla="*/ 44935 w 1042988"/>
                  <a:gd name="connsiteY24" fmla="*/ 626269 h 1186394"/>
                  <a:gd name="connsiteX25" fmla="*/ 44935 w 1042988"/>
                  <a:gd name="connsiteY25" fmla="*/ 626269 h 1186394"/>
                  <a:gd name="connsiteX26" fmla="*/ 40172 w 1042988"/>
                  <a:gd name="connsiteY26" fmla="*/ 704850 h 1186394"/>
                  <a:gd name="connsiteX27" fmla="*/ 61604 w 1042988"/>
                  <a:gd name="connsiteY27" fmla="*/ 752475 h 1186394"/>
                  <a:gd name="connsiteX28" fmla="*/ 52078 w 1042988"/>
                  <a:gd name="connsiteY28" fmla="*/ 790575 h 1186394"/>
                  <a:gd name="connsiteX29" fmla="*/ 19049 w 1042988"/>
                  <a:gd name="connsiteY29" fmla="*/ 948271 h 1186394"/>
                  <a:gd name="connsiteX30" fmla="*/ 7142 w 1042988"/>
                  <a:gd name="connsiteY30" fmla="*/ 1064952 h 1186394"/>
                  <a:gd name="connsiteX31" fmla="*/ 0 w 1042988"/>
                  <a:gd name="connsiteY31" fmla="*/ 1186394 h 1186394"/>
                  <a:gd name="connsiteX32" fmla="*/ 1042988 w 1042988"/>
                  <a:gd name="connsiteY32" fmla="*/ 1184013 h 1186394"/>
                  <a:gd name="connsiteX33" fmla="*/ 1037917 w 1042988"/>
                  <a:gd name="connsiteY33" fmla="*/ 792956 h 1186394"/>
                  <a:gd name="connsiteX34" fmla="*/ 990291 w 1042988"/>
                  <a:gd name="connsiteY34" fmla="*/ 385763 h 1186394"/>
                  <a:gd name="connsiteX35" fmla="*/ 930760 w 1042988"/>
                  <a:gd name="connsiteY35" fmla="*/ 211931 h 1186394"/>
                  <a:gd name="connsiteX0" fmla="*/ 925997 w 1038225"/>
                  <a:gd name="connsiteY0" fmla="*/ 211931 h 1184013"/>
                  <a:gd name="connsiteX1" fmla="*/ 787884 w 1038225"/>
                  <a:gd name="connsiteY1" fmla="*/ 114300 h 1184013"/>
                  <a:gd name="connsiteX2" fmla="*/ 709304 w 1038225"/>
                  <a:gd name="connsiteY2" fmla="*/ 102394 h 1184013"/>
                  <a:gd name="connsiteX3" fmla="*/ 537853 w 1038225"/>
                  <a:gd name="connsiteY3" fmla="*/ 95250 h 1184013"/>
                  <a:gd name="connsiteX4" fmla="*/ 394978 w 1038225"/>
                  <a:gd name="connsiteY4" fmla="*/ 92869 h 1184013"/>
                  <a:gd name="connsiteX5" fmla="*/ 299728 w 1038225"/>
                  <a:gd name="connsiteY5" fmla="*/ 83344 h 1184013"/>
                  <a:gd name="connsiteX6" fmla="*/ 273534 w 1038225"/>
                  <a:gd name="connsiteY6" fmla="*/ 45244 h 1184013"/>
                  <a:gd name="connsiteX7" fmla="*/ 259247 w 1038225"/>
                  <a:gd name="connsiteY7" fmla="*/ 26194 h 1184013"/>
                  <a:gd name="connsiteX8" fmla="*/ 244959 w 1038225"/>
                  <a:gd name="connsiteY8" fmla="*/ 4763 h 1184013"/>
                  <a:gd name="connsiteX9" fmla="*/ 225910 w 1038225"/>
                  <a:gd name="connsiteY9" fmla="*/ 11906 h 1184013"/>
                  <a:gd name="connsiteX10" fmla="*/ 206859 w 1038225"/>
                  <a:gd name="connsiteY10" fmla="*/ 0 h 1184013"/>
                  <a:gd name="connsiteX11" fmla="*/ 185428 w 1038225"/>
                  <a:gd name="connsiteY11" fmla="*/ 21431 h 1184013"/>
                  <a:gd name="connsiteX12" fmla="*/ 173522 w 1038225"/>
                  <a:gd name="connsiteY12" fmla="*/ 50006 h 1184013"/>
                  <a:gd name="connsiteX13" fmla="*/ 152091 w 1038225"/>
                  <a:gd name="connsiteY13" fmla="*/ 59531 h 1184013"/>
                  <a:gd name="connsiteX14" fmla="*/ 152091 w 1038225"/>
                  <a:gd name="connsiteY14" fmla="*/ 111919 h 1184013"/>
                  <a:gd name="connsiteX15" fmla="*/ 116372 w 1038225"/>
                  <a:gd name="connsiteY15" fmla="*/ 200025 h 1184013"/>
                  <a:gd name="connsiteX16" fmla="*/ 118753 w 1038225"/>
                  <a:gd name="connsiteY16" fmla="*/ 247650 h 1184013"/>
                  <a:gd name="connsiteX17" fmla="*/ 109228 w 1038225"/>
                  <a:gd name="connsiteY17" fmla="*/ 295275 h 1184013"/>
                  <a:gd name="connsiteX18" fmla="*/ 94941 w 1038225"/>
                  <a:gd name="connsiteY18" fmla="*/ 350044 h 1184013"/>
                  <a:gd name="connsiteX19" fmla="*/ 97322 w 1038225"/>
                  <a:gd name="connsiteY19" fmla="*/ 407194 h 1184013"/>
                  <a:gd name="connsiteX20" fmla="*/ 94941 w 1038225"/>
                  <a:gd name="connsiteY20" fmla="*/ 469106 h 1184013"/>
                  <a:gd name="connsiteX21" fmla="*/ 61603 w 1038225"/>
                  <a:gd name="connsiteY21" fmla="*/ 538163 h 1184013"/>
                  <a:gd name="connsiteX22" fmla="*/ 47316 w 1038225"/>
                  <a:gd name="connsiteY22" fmla="*/ 566738 h 1184013"/>
                  <a:gd name="connsiteX23" fmla="*/ 37791 w 1038225"/>
                  <a:gd name="connsiteY23" fmla="*/ 588169 h 1184013"/>
                  <a:gd name="connsiteX24" fmla="*/ 40172 w 1038225"/>
                  <a:gd name="connsiteY24" fmla="*/ 626269 h 1184013"/>
                  <a:gd name="connsiteX25" fmla="*/ 40172 w 1038225"/>
                  <a:gd name="connsiteY25" fmla="*/ 626269 h 1184013"/>
                  <a:gd name="connsiteX26" fmla="*/ 35409 w 1038225"/>
                  <a:gd name="connsiteY26" fmla="*/ 704850 h 1184013"/>
                  <a:gd name="connsiteX27" fmla="*/ 56841 w 1038225"/>
                  <a:gd name="connsiteY27" fmla="*/ 752475 h 1184013"/>
                  <a:gd name="connsiteX28" fmla="*/ 47315 w 1038225"/>
                  <a:gd name="connsiteY28" fmla="*/ 790575 h 1184013"/>
                  <a:gd name="connsiteX29" fmla="*/ 14286 w 1038225"/>
                  <a:gd name="connsiteY29" fmla="*/ 948271 h 1184013"/>
                  <a:gd name="connsiteX30" fmla="*/ 2379 w 1038225"/>
                  <a:gd name="connsiteY30" fmla="*/ 1064952 h 1184013"/>
                  <a:gd name="connsiteX31" fmla="*/ 0 w 1038225"/>
                  <a:gd name="connsiteY31" fmla="*/ 1181632 h 1184013"/>
                  <a:gd name="connsiteX32" fmla="*/ 1038225 w 1038225"/>
                  <a:gd name="connsiteY32" fmla="*/ 1184013 h 1184013"/>
                  <a:gd name="connsiteX33" fmla="*/ 1033154 w 1038225"/>
                  <a:gd name="connsiteY33" fmla="*/ 792956 h 1184013"/>
                  <a:gd name="connsiteX34" fmla="*/ 985528 w 1038225"/>
                  <a:gd name="connsiteY34" fmla="*/ 385763 h 1184013"/>
                  <a:gd name="connsiteX35" fmla="*/ 925997 w 1038225"/>
                  <a:gd name="connsiteY35" fmla="*/ 211931 h 1184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038225" h="1184013">
                    <a:moveTo>
                      <a:pt x="925997" y="211931"/>
                    </a:moveTo>
                    <a:cubicBezTo>
                      <a:pt x="893056" y="166687"/>
                      <a:pt x="823999" y="132556"/>
                      <a:pt x="787884" y="114300"/>
                    </a:cubicBezTo>
                    <a:cubicBezTo>
                      <a:pt x="751769" y="96044"/>
                      <a:pt x="750182" y="103188"/>
                      <a:pt x="709304" y="102394"/>
                    </a:cubicBezTo>
                    <a:cubicBezTo>
                      <a:pt x="668426" y="101600"/>
                      <a:pt x="590241" y="96838"/>
                      <a:pt x="537853" y="95250"/>
                    </a:cubicBezTo>
                    <a:cubicBezTo>
                      <a:pt x="485465" y="93663"/>
                      <a:pt x="442603" y="93663"/>
                      <a:pt x="394978" y="92869"/>
                    </a:cubicBezTo>
                    <a:lnTo>
                      <a:pt x="299728" y="83344"/>
                    </a:lnTo>
                    <a:lnTo>
                      <a:pt x="273534" y="45244"/>
                    </a:lnTo>
                    <a:lnTo>
                      <a:pt x="259247" y="26194"/>
                    </a:lnTo>
                    <a:lnTo>
                      <a:pt x="244959" y="4763"/>
                    </a:lnTo>
                    <a:lnTo>
                      <a:pt x="225910" y="11906"/>
                    </a:lnTo>
                    <a:lnTo>
                      <a:pt x="206859" y="0"/>
                    </a:lnTo>
                    <a:lnTo>
                      <a:pt x="185428" y="21431"/>
                    </a:lnTo>
                    <a:lnTo>
                      <a:pt x="173522" y="50006"/>
                    </a:lnTo>
                    <a:lnTo>
                      <a:pt x="152091" y="59531"/>
                    </a:lnTo>
                    <a:cubicBezTo>
                      <a:pt x="148519" y="69850"/>
                      <a:pt x="158044" y="88503"/>
                      <a:pt x="152091" y="111919"/>
                    </a:cubicBezTo>
                    <a:cubicBezTo>
                      <a:pt x="146138" y="135335"/>
                      <a:pt x="115578" y="184150"/>
                      <a:pt x="116372" y="200025"/>
                    </a:cubicBezTo>
                    <a:lnTo>
                      <a:pt x="118753" y="247650"/>
                    </a:lnTo>
                    <a:cubicBezTo>
                      <a:pt x="117562" y="263525"/>
                      <a:pt x="113197" y="278209"/>
                      <a:pt x="109228" y="295275"/>
                    </a:cubicBezTo>
                    <a:cubicBezTo>
                      <a:pt x="105259" y="312341"/>
                      <a:pt x="94147" y="330994"/>
                      <a:pt x="94941" y="350044"/>
                    </a:cubicBezTo>
                    <a:cubicBezTo>
                      <a:pt x="95735" y="369094"/>
                      <a:pt x="98116" y="386557"/>
                      <a:pt x="97322" y="407194"/>
                    </a:cubicBezTo>
                    <a:cubicBezTo>
                      <a:pt x="96528" y="427831"/>
                      <a:pt x="106054" y="446087"/>
                      <a:pt x="94941" y="469106"/>
                    </a:cubicBezTo>
                    <a:lnTo>
                      <a:pt x="61603" y="538163"/>
                    </a:lnTo>
                    <a:cubicBezTo>
                      <a:pt x="50490" y="561182"/>
                      <a:pt x="51285" y="558404"/>
                      <a:pt x="47316" y="566738"/>
                    </a:cubicBezTo>
                    <a:lnTo>
                      <a:pt x="37791" y="588169"/>
                    </a:lnTo>
                    <a:cubicBezTo>
                      <a:pt x="34616" y="595313"/>
                      <a:pt x="39775" y="619919"/>
                      <a:pt x="40172" y="626269"/>
                    </a:cubicBezTo>
                    <a:lnTo>
                      <a:pt x="40172" y="626269"/>
                    </a:lnTo>
                    <a:cubicBezTo>
                      <a:pt x="39378" y="639366"/>
                      <a:pt x="28265" y="688975"/>
                      <a:pt x="35409" y="704850"/>
                    </a:cubicBezTo>
                    <a:lnTo>
                      <a:pt x="56841" y="752475"/>
                    </a:lnTo>
                    <a:lnTo>
                      <a:pt x="47315" y="790575"/>
                    </a:lnTo>
                    <a:lnTo>
                      <a:pt x="14286" y="948271"/>
                    </a:lnTo>
                    <a:lnTo>
                      <a:pt x="2379" y="1064952"/>
                    </a:lnTo>
                    <a:lnTo>
                      <a:pt x="0" y="1181632"/>
                    </a:lnTo>
                    <a:lnTo>
                      <a:pt x="1038225" y="1184013"/>
                    </a:lnTo>
                    <a:cubicBezTo>
                      <a:pt x="1036535" y="1053661"/>
                      <a:pt x="1034844" y="923308"/>
                      <a:pt x="1033154" y="792956"/>
                    </a:cubicBezTo>
                    <a:cubicBezTo>
                      <a:pt x="1030773" y="553641"/>
                      <a:pt x="1019659" y="478235"/>
                      <a:pt x="985528" y="385763"/>
                    </a:cubicBezTo>
                    <a:cubicBezTo>
                      <a:pt x="950603" y="331788"/>
                      <a:pt x="958938" y="257175"/>
                      <a:pt x="925997" y="211931"/>
                    </a:cubicBezTo>
                    <a:close/>
                  </a:path>
                </a:pathLst>
              </a:custGeom>
              <a:solidFill>
                <a:srgbClr val="FBC9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61" name="Rectangle 660">
                <a:extLst>
                  <a:ext uri="{FF2B5EF4-FFF2-40B4-BE49-F238E27FC236}">
                    <a16:creationId xmlns:a16="http://schemas.microsoft.com/office/drawing/2014/main" id="{11BD92E7-3ECA-4F5A-B249-E39619B49FE0}"/>
                  </a:ext>
                </a:extLst>
              </p:cNvPr>
              <p:cNvSpPr/>
              <p:nvPr/>
            </p:nvSpPr>
            <p:spPr>
              <a:xfrm>
                <a:off x="11930381" y="5293412"/>
                <a:ext cx="53527" cy="5317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64" name="Freeform 19">
                <a:extLst>
                  <a:ext uri="{FF2B5EF4-FFF2-40B4-BE49-F238E27FC236}">
                    <a16:creationId xmlns:a16="http://schemas.microsoft.com/office/drawing/2014/main" id="{3443BF9B-B70A-4D75-ABA6-A5DB677289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41442" y="5042830"/>
                <a:ext cx="31736" cy="37412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65" name="Freeform 218">
                <a:extLst>
                  <a:ext uri="{FF2B5EF4-FFF2-40B4-BE49-F238E27FC236}">
                    <a16:creationId xmlns:a16="http://schemas.microsoft.com/office/drawing/2014/main" id="{95BFBAA2-3A8B-43FF-ACB5-68567FF5777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80000">
                <a:off x="9302025" y="5046481"/>
                <a:ext cx="41732" cy="3730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70" name="Freeform 66">
                <a:extLst>
                  <a:ext uri="{FF2B5EF4-FFF2-40B4-BE49-F238E27FC236}">
                    <a16:creationId xmlns:a16="http://schemas.microsoft.com/office/drawing/2014/main" id="{D9D737D6-7919-443D-90FF-C50AF564D10E}"/>
                  </a:ext>
                </a:extLst>
              </p:cNvPr>
              <p:cNvSpPr/>
              <p:nvPr/>
            </p:nvSpPr>
            <p:spPr bwMode="auto">
              <a:xfrm>
                <a:off x="8142146" y="4244329"/>
                <a:ext cx="1124939" cy="1851218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82699 w 1028700"/>
                  <a:gd name="connsiteY2" fmla="*/ 1851776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44453 w 1044453"/>
                  <a:gd name="connsiteY0" fmla="*/ 2600204 h 2600204"/>
                  <a:gd name="connsiteX1" fmla="*/ 734891 w 1044453"/>
                  <a:gd name="connsiteY1" fmla="*/ 2309691 h 2600204"/>
                  <a:gd name="connsiteX2" fmla="*/ 498452 w 1044453"/>
                  <a:gd name="connsiteY2" fmla="*/ 1985005 h 2600204"/>
                  <a:gd name="connsiteX3" fmla="*/ 327696 w 1044453"/>
                  <a:gd name="connsiteY3" fmla="*/ 1590553 h 2600204"/>
                  <a:gd name="connsiteX4" fmla="*/ 225303 w 1044453"/>
                  <a:gd name="connsiteY4" fmla="*/ 1242891 h 2600204"/>
                  <a:gd name="connsiteX5" fmla="*/ 89572 w 1044453"/>
                  <a:gd name="connsiteY5" fmla="*/ 614241 h 2600204"/>
                  <a:gd name="connsiteX6" fmla="*/ 15753 w 1044453"/>
                  <a:gd name="connsiteY6" fmla="*/ 133229 h 2600204"/>
                  <a:gd name="connsiteX7" fmla="*/ 0 w 1044453"/>
                  <a:gd name="connsiteY7" fmla="*/ 0 h 2600204"/>
                  <a:gd name="connsiteX0" fmla="*/ 1888767 w 1888767"/>
                  <a:gd name="connsiteY0" fmla="*/ 3054919 h 3054919"/>
                  <a:gd name="connsiteX1" fmla="*/ 734891 w 1888767"/>
                  <a:gd name="connsiteY1" fmla="*/ 2309691 h 3054919"/>
                  <a:gd name="connsiteX2" fmla="*/ 498452 w 1888767"/>
                  <a:gd name="connsiteY2" fmla="*/ 1985005 h 3054919"/>
                  <a:gd name="connsiteX3" fmla="*/ 327696 w 1888767"/>
                  <a:gd name="connsiteY3" fmla="*/ 1590553 h 3054919"/>
                  <a:gd name="connsiteX4" fmla="*/ 225303 w 1888767"/>
                  <a:gd name="connsiteY4" fmla="*/ 1242891 h 3054919"/>
                  <a:gd name="connsiteX5" fmla="*/ 89572 w 1888767"/>
                  <a:gd name="connsiteY5" fmla="*/ 614241 h 3054919"/>
                  <a:gd name="connsiteX6" fmla="*/ 15753 w 1888767"/>
                  <a:gd name="connsiteY6" fmla="*/ 133229 h 3054919"/>
                  <a:gd name="connsiteX7" fmla="*/ 0 w 1888767"/>
                  <a:gd name="connsiteY7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498452 w 1888767"/>
                  <a:gd name="connsiteY2" fmla="*/ 1985005 h 3054919"/>
                  <a:gd name="connsiteX3" fmla="*/ 327696 w 1888767"/>
                  <a:gd name="connsiteY3" fmla="*/ 1590553 h 3054919"/>
                  <a:gd name="connsiteX4" fmla="*/ 225303 w 1888767"/>
                  <a:gd name="connsiteY4" fmla="*/ 1242891 h 3054919"/>
                  <a:gd name="connsiteX5" fmla="*/ 89572 w 1888767"/>
                  <a:gd name="connsiteY5" fmla="*/ 614241 h 3054919"/>
                  <a:gd name="connsiteX6" fmla="*/ 15753 w 1888767"/>
                  <a:gd name="connsiteY6" fmla="*/ 133229 h 3054919"/>
                  <a:gd name="connsiteX7" fmla="*/ 0 w 1888767"/>
                  <a:gd name="connsiteY7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743908 w 1888767"/>
                  <a:gd name="connsiteY2" fmla="*/ 2308973 h 3054919"/>
                  <a:gd name="connsiteX3" fmla="*/ 498452 w 1888767"/>
                  <a:gd name="connsiteY3" fmla="*/ 1985005 h 3054919"/>
                  <a:gd name="connsiteX4" fmla="*/ 327696 w 1888767"/>
                  <a:gd name="connsiteY4" fmla="*/ 1590553 h 3054919"/>
                  <a:gd name="connsiteX5" fmla="*/ 225303 w 1888767"/>
                  <a:gd name="connsiteY5" fmla="*/ 1242891 h 3054919"/>
                  <a:gd name="connsiteX6" fmla="*/ 89572 w 1888767"/>
                  <a:gd name="connsiteY6" fmla="*/ 614241 h 3054919"/>
                  <a:gd name="connsiteX7" fmla="*/ 15753 w 1888767"/>
                  <a:gd name="connsiteY7" fmla="*/ 133229 h 3054919"/>
                  <a:gd name="connsiteX8" fmla="*/ 0 w 1888767"/>
                  <a:gd name="connsiteY8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737606 w 1888767"/>
                  <a:gd name="connsiteY2" fmla="*/ 2320558 h 3054919"/>
                  <a:gd name="connsiteX3" fmla="*/ 498452 w 1888767"/>
                  <a:gd name="connsiteY3" fmla="*/ 1985005 h 3054919"/>
                  <a:gd name="connsiteX4" fmla="*/ 327696 w 1888767"/>
                  <a:gd name="connsiteY4" fmla="*/ 1590553 h 3054919"/>
                  <a:gd name="connsiteX5" fmla="*/ 225303 w 1888767"/>
                  <a:gd name="connsiteY5" fmla="*/ 1242891 h 3054919"/>
                  <a:gd name="connsiteX6" fmla="*/ 89572 w 1888767"/>
                  <a:gd name="connsiteY6" fmla="*/ 614241 h 3054919"/>
                  <a:gd name="connsiteX7" fmla="*/ 15753 w 1888767"/>
                  <a:gd name="connsiteY7" fmla="*/ 133229 h 3054919"/>
                  <a:gd name="connsiteX8" fmla="*/ 0 w 1888767"/>
                  <a:gd name="connsiteY8" fmla="*/ 0 h 3054919"/>
                  <a:gd name="connsiteX0" fmla="*/ 1904519 w 1904519"/>
                  <a:gd name="connsiteY0" fmla="*/ 3014371 h 3014371"/>
                  <a:gd name="connsiteX1" fmla="*/ 1031031 w 1904519"/>
                  <a:gd name="connsiteY1" fmla="*/ 2590628 h 3014371"/>
                  <a:gd name="connsiteX2" fmla="*/ 737606 w 1904519"/>
                  <a:gd name="connsiteY2" fmla="*/ 2320558 h 3014371"/>
                  <a:gd name="connsiteX3" fmla="*/ 498452 w 1904519"/>
                  <a:gd name="connsiteY3" fmla="*/ 1985005 h 3014371"/>
                  <a:gd name="connsiteX4" fmla="*/ 327696 w 1904519"/>
                  <a:gd name="connsiteY4" fmla="*/ 1590553 h 3014371"/>
                  <a:gd name="connsiteX5" fmla="*/ 225303 w 1904519"/>
                  <a:gd name="connsiteY5" fmla="*/ 1242891 h 3014371"/>
                  <a:gd name="connsiteX6" fmla="*/ 89572 w 1904519"/>
                  <a:gd name="connsiteY6" fmla="*/ 614241 h 3014371"/>
                  <a:gd name="connsiteX7" fmla="*/ 15753 w 1904519"/>
                  <a:gd name="connsiteY7" fmla="*/ 133229 h 3014371"/>
                  <a:gd name="connsiteX8" fmla="*/ 0 w 1904519"/>
                  <a:gd name="connsiteY8" fmla="*/ 0 h 3014371"/>
                  <a:gd name="connsiteX0" fmla="*/ 1904519 w 1904519"/>
                  <a:gd name="connsiteY0" fmla="*/ 3014371 h 3014371"/>
                  <a:gd name="connsiteX1" fmla="*/ 1405498 w 1904519"/>
                  <a:gd name="connsiteY1" fmla="*/ 2778169 h 3014371"/>
                  <a:gd name="connsiteX2" fmla="*/ 1031031 w 1904519"/>
                  <a:gd name="connsiteY2" fmla="*/ 2590628 h 3014371"/>
                  <a:gd name="connsiteX3" fmla="*/ 737606 w 1904519"/>
                  <a:gd name="connsiteY3" fmla="*/ 2320558 h 3014371"/>
                  <a:gd name="connsiteX4" fmla="*/ 498452 w 1904519"/>
                  <a:gd name="connsiteY4" fmla="*/ 1985005 h 3014371"/>
                  <a:gd name="connsiteX5" fmla="*/ 327696 w 1904519"/>
                  <a:gd name="connsiteY5" fmla="*/ 1590553 h 3014371"/>
                  <a:gd name="connsiteX6" fmla="*/ 225303 w 1904519"/>
                  <a:gd name="connsiteY6" fmla="*/ 1242891 h 3014371"/>
                  <a:gd name="connsiteX7" fmla="*/ 89572 w 1904519"/>
                  <a:gd name="connsiteY7" fmla="*/ 614241 h 3014371"/>
                  <a:gd name="connsiteX8" fmla="*/ 15753 w 1904519"/>
                  <a:gd name="connsiteY8" fmla="*/ 133229 h 3014371"/>
                  <a:gd name="connsiteX9" fmla="*/ 0 w 1904519"/>
                  <a:gd name="connsiteY9" fmla="*/ 0 h 3014371"/>
                  <a:gd name="connsiteX0" fmla="*/ 1904519 w 1904519"/>
                  <a:gd name="connsiteY0" fmla="*/ 3014371 h 3014371"/>
                  <a:gd name="connsiteX1" fmla="*/ 1389746 w 1904519"/>
                  <a:gd name="connsiteY1" fmla="*/ 2792650 h 3014371"/>
                  <a:gd name="connsiteX2" fmla="*/ 1031031 w 1904519"/>
                  <a:gd name="connsiteY2" fmla="*/ 2590628 h 3014371"/>
                  <a:gd name="connsiteX3" fmla="*/ 737606 w 1904519"/>
                  <a:gd name="connsiteY3" fmla="*/ 2320558 h 3014371"/>
                  <a:gd name="connsiteX4" fmla="*/ 498452 w 1904519"/>
                  <a:gd name="connsiteY4" fmla="*/ 1985005 h 3014371"/>
                  <a:gd name="connsiteX5" fmla="*/ 327696 w 1904519"/>
                  <a:gd name="connsiteY5" fmla="*/ 1590553 h 3014371"/>
                  <a:gd name="connsiteX6" fmla="*/ 225303 w 1904519"/>
                  <a:gd name="connsiteY6" fmla="*/ 1242891 h 3014371"/>
                  <a:gd name="connsiteX7" fmla="*/ 89572 w 1904519"/>
                  <a:gd name="connsiteY7" fmla="*/ 614241 h 3014371"/>
                  <a:gd name="connsiteX8" fmla="*/ 15753 w 1904519"/>
                  <a:gd name="connsiteY8" fmla="*/ 133229 h 3014371"/>
                  <a:gd name="connsiteX9" fmla="*/ 0 w 1904519"/>
                  <a:gd name="connsiteY9" fmla="*/ 0 h 3014371"/>
                  <a:gd name="connsiteX0" fmla="*/ 2002183 w 2002183"/>
                  <a:gd name="connsiteY0" fmla="*/ 3049126 h 3049126"/>
                  <a:gd name="connsiteX1" fmla="*/ 1389746 w 2002183"/>
                  <a:gd name="connsiteY1" fmla="*/ 2792650 h 3049126"/>
                  <a:gd name="connsiteX2" fmla="*/ 1031031 w 2002183"/>
                  <a:gd name="connsiteY2" fmla="*/ 2590628 h 3049126"/>
                  <a:gd name="connsiteX3" fmla="*/ 737606 w 2002183"/>
                  <a:gd name="connsiteY3" fmla="*/ 2320558 h 3049126"/>
                  <a:gd name="connsiteX4" fmla="*/ 498452 w 2002183"/>
                  <a:gd name="connsiteY4" fmla="*/ 1985005 h 3049126"/>
                  <a:gd name="connsiteX5" fmla="*/ 327696 w 2002183"/>
                  <a:gd name="connsiteY5" fmla="*/ 1590553 h 3049126"/>
                  <a:gd name="connsiteX6" fmla="*/ 225303 w 2002183"/>
                  <a:gd name="connsiteY6" fmla="*/ 1242891 h 3049126"/>
                  <a:gd name="connsiteX7" fmla="*/ 89572 w 2002183"/>
                  <a:gd name="connsiteY7" fmla="*/ 614241 h 3049126"/>
                  <a:gd name="connsiteX8" fmla="*/ 15753 w 2002183"/>
                  <a:gd name="connsiteY8" fmla="*/ 133229 h 3049126"/>
                  <a:gd name="connsiteX9" fmla="*/ 0 w 2002183"/>
                  <a:gd name="connsiteY9" fmla="*/ 0 h 3049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83" h="3049126">
                    <a:moveTo>
                      <a:pt x="2002183" y="3049126"/>
                    </a:moveTo>
                    <a:cubicBezTo>
                      <a:pt x="1920588" y="3009276"/>
                      <a:pt x="1535327" y="2863274"/>
                      <a:pt x="1389746" y="2792650"/>
                    </a:cubicBezTo>
                    <a:cubicBezTo>
                      <a:pt x="1244165" y="2722026"/>
                      <a:pt x="1139721" y="2669310"/>
                      <a:pt x="1031031" y="2590628"/>
                    </a:cubicBezTo>
                    <a:cubicBezTo>
                      <a:pt x="922341" y="2511946"/>
                      <a:pt x="826369" y="2421495"/>
                      <a:pt x="737606" y="2320558"/>
                    </a:cubicBezTo>
                    <a:cubicBezTo>
                      <a:pt x="648843" y="2219621"/>
                      <a:pt x="566770" y="2106672"/>
                      <a:pt x="498452" y="1985005"/>
                    </a:cubicBezTo>
                    <a:cubicBezTo>
                      <a:pt x="430134" y="1863338"/>
                      <a:pt x="373221" y="1714239"/>
                      <a:pt x="327696" y="1590553"/>
                    </a:cubicBezTo>
                    <a:cubicBezTo>
                      <a:pt x="282171" y="1466867"/>
                      <a:pt x="264990" y="1405610"/>
                      <a:pt x="225303" y="1242891"/>
                    </a:cubicBezTo>
                    <a:cubicBezTo>
                      <a:pt x="185616" y="1080172"/>
                      <a:pt x="124497" y="799185"/>
                      <a:pt x="89572" y="614241"/>
                    </a:cubicBezTo>
                    <a:cubicBezTo>
                      <a:pt x="54647" y="429297"/>
                      <a:pt x="28056" y="213398"/>
                      <a:pt x="15753" y="133229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74" name="Freeform 215">
                <a:extLst>
                  <a:ext uri="{FF2B5EF4-FFF2-40B4-BE49-F238E27FC236}">
                    <a16:creationId xmlns:a16="http://schemas.microsoft.com/office/drawing/2014/main" id="{D8389868-3C04-4D0A-8A23-615A32996CBB}"/>
                  </a:ext>
                </a:extLst>
              </p:cNvPr>
              <p:cNvSpPr/>
              <p:nvPr/>
            </p:nvSpPr>
            <p:spPr>
              <a:xfrm>
                <a:off x="10840984" y="4649224"/>
                <a:ext cx="1100394" cy="543209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  <a:gd name="connsiteX0" fmla="*/ 295738 w 1457788"/>
                  <a:gd name="connsiteY0" fmla="*/ 640624 h 640624"/>
                  <a:gd name="connsiteX1" fmla="*/ 245732 w 1457788"/>
                  <a:gd name="connsiteY1" fmla="*/ 504893 h 640624"/>
                  <a:gd name="connsiteX2" fmla="*/ 174294 w 1457788"/>
                  <a:gd name="connsiteY2" fmla="*/ 373924 h 640624"/>
                  <a:gd name="connsiteX3" fmla="*/ 69519 w 1457788"/>
                  <a:gd name="connsiteY3" fmla="*/ 247718 h 640624"/>
                  <a:gd name="connsiteX4" fmla="*/ 464 w 1457788"/>
                  <a:gd name="connsiteY4" fmla="*/ 74944 h 640624"/>
                  <a:gd name="connsiteX5" fmla="*/ 102857 w 1457788"/>
                  <a:gd name="connsiteY5" fmla="*/ 14355 h 640624"/>
                  <a:gd name="connsiteX6" fmla="*/ 198107 w 1457788"/>
                  <a:gd name="connsiteY6" fmla="*/ 68 h 640624"/>
                  <a:gd name="connsiteX7" fmla="*/ 281450 w 1457788"/>
                  <a:gd name="connsiteY7" fmla="*/ 9593 h 640624"/>
                  <a:gd name="connsiteX8" fmla="*/ 383844 w 1457788"/>
                  <a:gd name="connsiteY8" fmla="*/ 23881 h 640624"/>
                  <a:gd name="connsiteX9" fmla="*/ 469569 w 1457788"/>
                  <a:gd name="connsiteY9" fmla="*/ 50074 h 640624"/>
                  <a:gd name="connsiteX10" fmla="*/ 555295 w 1457788"/>
                  <a:gd name="connsiteY10" fmla="*/ 90555 h 640624"/>
                  <a:gd name="connsiteX11" fmla="*/ 669594 w 1457788"/>
                  <a:gd name="connsiteY11" fmla="*/ 150087 h 640624"/>
                  <a:gd name="connsiteX12" fmla="*/ 736269 w 1457788"/>
                  <a:gd name="connsiteY12" fmla="*/ 216762 h 640624"/>
                  <a:gd name="connsiteX13" fmla="*/ 843425 w 1457788"/>
                  <a:gd name="connsiteY13" fmla="*/ 283437 h 640624"/>
                  <a:gd name="connsiteX14" fmla="*/ 919625 w 1457788"/>
                  <a:gd name="connsiteY14" fmla="*/ 312012 h 640624"/>
                  <a:gd name="connsiteX15" fmla="*/ 1024400 w 1457788"/>
                  <a:gd name="connsiteY15" fmla="*/ 338205 h 640624"/>
                  <a:gd name="connsiteX16" fmla="*/ 1152987 w 1457788"/>
                  <a:gd name="connsiteY16" fmla="*/ 340587 h 640624"/>
                  <a:gd name="connsiteX17" fmla="*/ 1245857 w 1457788"/>
                  <a:gd name="connsiteY17" fmla="*/ 428693 h 640624"/>
                  <a:gd name="connsiteX18" fmla="*/ 1336344 w 1457788"/>
                  <a:gd name="connsiteY18" fmla="*/ 469174 h 640624"/>
                  <a:gd name="connsiteX19" fmla="*/ 1457788 w 1457788"/>
                  <a:gd name="connsiteY19" fmla="*/ 512037 h 640624"/>
                  <a:gd name="connsiteX20" fmla="*/ 1457788 w 1457788"/>
                  <a:gd name="connsiteY20" fmla="*/ 512037 h 640624"/>
                  <a:gd name="connsiteX0" fmla="*/ 295779 w 1457829"/>
                  <a:gd name="connsiteY0" fmla="*/ 640624 h 640624"/>
                  <a:gd name="connsiteX1" fmla="*/ 245773 w 1457829"/>
                  <a:gd name="connsiteY1" fmla="*/ 504893 h 640624"/>
                  <a:gd name="connsiteX2" fmla="*/ 199735 w 1457829"/>
                  <a:gd name="connsiteY2" fmla="*/ 365457 h 640624"/>
                  <a:gd name="connsiteX3" fmla="*/ 69560 w 1457829"/>
                  <a:gd name="connsiteY3" fmla="*/ 247718 h 640624"/>
                  <a:gd name="connsiteX4" fmla="*/ 505 w 1457829"/>
                  <a:gd name="connsiteY4" fmla="*/ 74944 h 640624"/>
                  <a:gd name="connsiteX5" fmla="*/ 102898 w 1457829"/>
                  <a:gd name="connsiteY5" fmla="*/ 14355 h 640624"/>
                  <a:gd name="connsiteX6" fmla="*/ 198148 w 1457829"/>
                  <a:gd name="connsiteY6" fmla="*/ 68 h 640624"/>
                  <a:gd name="connsiteX7" fmla="*/ 281491 w 1457829"/>
                  <a:gd name="connsiteY7" fmla="*/ 9593 h 640624"/>
                  <a:gd name="connsiteX8" fmla="*/ 383885 w 1457829"/>
                  <a:gd name="connsiteY8" fmla="*/ 23881 h 640624"/>
                  <a:gd name="connsiteX9" fmla="*/ 469610 w 1457829"/>
                  <a:gd name="connsiteY9" fmla="*/ 50074 h 640624"/>
                  <a:gd name="connsiteX10" fmla="*/ 555336 w 1457829"/>
                  <a:gd name="connsiteY10" fmla="*/ 90555 h 640624"/>
                  <a:gd name="connsiteX11" fmla="*/ 669635 w 1457829"/>
                  <a:gd name="connsiteY11" fmla="*/ 150087 h 640624"/>
                  <a:gd name="connsiteX12" fmla="*/ 736310 w 1457829"/>
                  <a:gd name="connsiteY12" fmla="*/ 216762 h 640624"/>
                  <a:gd name="connsiteX13" fmla="*/ 843466 w 1457829"/>
                  <a:gd name="connsiteY13" fmla="*/ 283437 h 640624"/>
                  <a:gd name="connsiteX14" fmla="*/ 919666 w 1457829"/>
                  <a:gd name="connsiteY14" fmla="*/ 312012 h 640624"/>
                  <a:gd name="connsiteX15" fmla="*/ 1024441 w 1457829"/>
                  <a:gd name="connsiteY15" fmla="*/ 338205 h 640624"/>
                  <a:gd name="connsiteX16" fmla="*/ 1153028 w 1457829"/>
                  <a:gd name="connsiteY16" fmla="*/ 340587 h 640624"/>
                  <a:gd name="connsiteX17" fmla="*/ 1245898 w 1457829"/>
                  <a:gd name="connsiteY17" fmla="*/ 428693 h 640624"/>
                  <a:gd name="connsiteX18" fmla="*/ 1336385 w 1457829"/>
                  <a:gd name="connsiteY18" fmla="*/ 469174 h 640624"/>
                  <a:gd name="connsiteX19" fmla="*/ 1457829 w 1457829"/>
                  <a:gd name="connsiteY19" fmla="*/ 512037 h 640624"/>
                  <a:gd name="connsiteX20" fmla="*/ 1457829 w 1457829"/>
                  <a:gd name="connsiteY20" fmla="*/ 512037 h 640624"/>
                  <a:gd name="connsiteX0" fmla="*/ 297279 w 1459329"/>
                  <a:gd name="connsiteY0" fmla="*/ 640624 h 640624"/>
                  <a:gd name="connsiteX1" fmla="*/ 247273 w 1459329"/>
                  <a:gd name="connsiteY1" fmla="*/ 504893 h 640624"/>
                  <a:gd name="connsiteX2" fmla="*/ 201235 w 1459329"/>
                  <a:gd name="connsiteY2" fmla="*/ 365457 h 640624"/>
                  <a:gd name="connsiteX3" fmla="*/ 2005 w 1459329"/>
                  <a:gd name="connsiteY3" fmla="*/ 74944 h 640624"/>
                  <a:gd name="connsiteX4" fmla="*/ 104398 w 1459329"/>
                  <a:gd name="connsiteY4" fmla="*/ 14355 h 640624"/>
                  <a:gd name="connsiteX5" fmla="*/ 199648 w 1459329"/>
                  <a:gd name="connsiteY5" fmla="*/ 68 h 640624"/>
                  <a:gd name="connsiteX6" fmla="*/ 282991 w 1459329"/>
                  <a:gd name="connsiteY6" fmla="*/ 9593 h 640624"/>
                  <a:gd name="connsiteX7" fmla="*/ 385385 w 1459329"/>
                  <a:gd name="connsiteY7" fmla="*/ 23881 h 640624"/>
                  <a:gd name="connsiteX8" fmla="*/ 471110 w 1459329"/>
                  <a:gd name="connsiteY8" fmla="*/ 50074 h 640624"/>
                  <a:gd name="connsiteX9" fmla="*/ 556836 w 1459329"/>
                  <a:gd name="connsiteY9" fmla="*/ 90555 h 640624"/>
                  <a:gd name="connsiteX10" fmla="*/ 671135 w 1459329"/>
                  <a:gd name="connsiteY10" fmla="*/ 150087 h 640624"/>
                  <a:gd name="connsiteX11" fmla="*/ 737810 w 1459329"/>
                  <a:gd name="connsiteY11" fmla="*/ 216762 h 640624"/>
                  <a:gd name="connsiteX12" fmla="*/ 844966 w 1459329"/>
                  <a:gd name="connsiteY12" fmla="*/ 283437 h 640624"/>
                  <a:gd name="connsiteX13" fmla="*/ 921166 w 1459329"/>
                  <a:gd name="connsiteY13" fmla="*/ 312012 h 640624"/>
                  <a:gd name="connsiteX14" fmla="*/ 1025941 w 1459329"/>
                  <a:gd name="connsiteY14" fmla="*/ 338205 h 640624"/>
                  <a:gd name="connsiteX15" fmla="*/ 1154528 w 1459329"/>
                  <a:gd name="connsiteY15" fmla="*/ 340587 h 640624"/>
                  <a:gd name="connsiteX16" fmla="*/ 1247398 w 1459329"/>
                  <a:gd name="connsiteY16" fmla="*/ 428693 h 640624"/>
                  <a:gd name="connsiteX17" fmla="*/ 1337885 w 1459329"/>
                  <a:gd name="connsiteY17" fmla="*/ 469174 h 640624"/>
                  <a:gd name="connsiteX18" fmla="*/ 1459329 w 1459329"/>
                  <a:gd name="connsiteY18" fmla="*/ 512037 h 640624"/>
                  <a:gd name="connsiteX19" fmla="*/ 1459329 w 1459329"/>
                  <a:gd name="connsiteY19" fmla="*/ 512037 h 640624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471110 w 1459329"/>
                  <a:gd name="connsiteY7" fmla="*/ 50370 h 640920"/>
                  <a:gd name="connsiteX8" fmla="*/ 556836 w 1459329"/>
                  <a:gd name="connsiteY8" fmla="*/ 90851 h 640920"/>
                  <a:gd name="connsiteX9" fmla="*/ 671135 w 1459329"/>
                  <a:gd name="connsiteY9" fmla="*/ 150383 h 640920"/>
                  <a:gd name="connsiteX10" fmla="*/ 737810 w 1459329"/>
                  <a:gd name="connsiteY10" fmla="*/ 217058 h 640920"/>
                  <a:gd name="connsiteX11" fmla="*/ 844966 w 1459329"/>
                  <a:gd name="connsiteY11" fmla="*/ 283733 h 640920"/>
                  <a:gd name="connsiteX12" fmla="*/ 921166 w 1459329"/>
                  <a:gd name="connsiteY12" fmla="*/ 312308 h 640920"/>
                  <a:gd name="connsiteX13" fmla="*/ 1025941 w 1459329"/>
                  <a:gd name="connsiteY13" fmla="*/ 338501 h 640920"/>
                  <a:gd name="connsiteX14" fmla="*/ 1154528 w 1459329"/>
                  <a:gd name="connsiteY14" fmla="*/ 340883 h 640920"/>
                  <a:gd name="connsiteX15" fmla="*/ 1247398 w 1459329"/>
                  <a:gd name="connsiteY15" fmla="*/ 428989 h 640920"/>
                  <a:gd name="connsiteX16" fmla="*/ 1337885 w 1459329"/>
                  <a:gd name="connsiteY16" fmla="*/ 469470 h 640920"/>
                  <a:gd name="connsiteX17" fmla="*/ 1459329 w 1459329"/>
                  <a:gd name="connsiteY17" fmla="*/ 512333 h 640920"/>
                  <a:gd name="connsiteX18" fmla="*/ 1459329 w 1459329"/>
                  <a:gd name="connsiteY18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671135 w 1459329"/>
                  <a:gd name="connsiteY8" fmla="*/ 150383 h 640920"/>
                  <a:gd name="connsiteX9" fmla="*/ 737810 w 1459329"/>
                  <a:gd name="connsiteY9" fmla="*/ 217058 h 640920"/>
                  <a:gd name="connsiteX10" fmla="*/ 844966 w 1459329"/>
                  <a:gd name="connsiteY10" fmla="*/ 283733 h 640920"/>
                  <a:gd name="connsiteX11" fmla="*/ 921166 w 1459329"/>
                  <a:gd name="connsiteY11" fmla="*/ 312308 h 640920"/>
                  <a:gd name="connsiteX12" fmla="*/ 1025941 w 1459329"/>
                  <a:gd name="connsiteY12" fmla="*/ 338501 h 640920"/>
                  <a:gd name="connsiteX13" fmla="*/ 1154528 w 1459329"/>
                  <a:gd name="connsiteY13" fmla="*/ 340883 h 640920"/>
                  <a:gd name="connsiteX14" fmla="*/ 1247398 w 1459329"/>
                  <a:gd name="connsiteY14" fmla="*/ 428989 h 640920"/>
                  <a:gd name="connsiteX15" fmla="*/ 1337885 w 1459329"/>
                  <a:gd name="connsiteY15" fmla="*/ 469470 h 640920"/>
                  <a:gd name="connsiteX16" fmla="*/ 1459329 w 1459329"/>
                  <a:gd name="connsiteY16" fmla="*/ 512333 h 640920"/>
                  <a:gd name="connsiteX17" fmla="*/ 1459329 w 1459329"/>
                  <a:gd name="connsiteY17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921166 w 1459329"/>
                  <a:gd name="connsiteY10" fmla="*/ 312308 h 640920"/>
                  <a:gd name="connsiteX11" fmla="*/ 1025941 w 1459329"/>
                  <a:gd name="connsiteY11" fmla="*/ 338501 h 640920"/>
                  <a:gd name="connsiteX12" fmla="*/ 1154528 w 1459329"/>
                  <a:gd name="connsiteY12" fmla="*/ 340883 h 640920"/>
                  <a:gd name="connsiteX13" fmla="*/ 1247398 w 1459329"/>
                  <a:gd name="connsiteY13" fmla="*/ 428989 h 640920"/>
                  <a:gd name="connsiteX14" fmla="*/ 1337885 w 1459329"/>
                  <a:gd name="connsiteY14" fmla="*/ 469470 h 640920"/>
                  <a:gd name="connsiteX15" fmla="*/ 1459329 w 1459329"/>
                  <a:gd name="connsiteY15" fmla="*/ 512333 h 640920"/>
                  <a:gd name="connsiteX16" fmla="*/ 1459329 w 1459329"/>
                  <a:gd name="connsiteY16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1025941 w 1459329"/>
                  <a:gd name="connsiteY10" fmla="*/ 338501 h 640920"/>
                  <a:gd name="connsiteX11" fmla="*/ 1154528 w 1459329"/>
                  <a:gd name="connsiteY11" fmla="*/ 340883 h 640920"/>
                  <a:gd name="connsiteX12" fmla="*/ 1247398 w 1459329"/>
                  <a:gd name="connsiteY12" fmla="*/ 428989 h 640920"/>
                  <a:gd name="connsiteX13" fmla="*/ 1337885 w 1459329"/>
                  <a:gd name="connsiteY13" fmla="*/ 469470 h 640920"/>
                  <a:gd name="connsiteX14" fmla="*/ 1459329 w 1459329"/>
                  <a:gd name="connsiteY14" fmla="*/ 512333 h 640920"/>
                  <a:gd name="connsiteX15" fmla="*/ 1459329 w 1459329"/>
                  <a:gd name="connsiteY15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1025941 w 1459329"/>
                  <a:gd name="connsiteY10" fmla="*/ 338501 h 640920"/>
                  <a:gd name="connsiteX11" fmla="*/ 1247398 w 1459329"/>
                  <a:gd name="connsiteY11" fmla="*/ 428989 h 640920"/>
                  <a:gd name="connsiteX12" fmla="*/ 1337885 w 1459329"/>
                  <a:gd name="connsiteY12" fmla="*/ 469470 h 640920"/>
                  <a:gd name="connsiteX13" fmla="*/ 1459329 w 1459329"/>
                  <a:gd name="connsiteY13" fmla="*/ 512333 h 640920"/>
                  <a:gd name="connsiteX14" fmla="*/ 1459329 w 1459329"/>
                  <a:gd name="connsiteY14" fmla="*/ 512333 h 640920"/>
                  <a:gd name="connsiteX0" fmla="*/ 298132 w 1460182"/>
                  <a:gd name="connsiteY0" fmla="*/ 630404 h 630404"/>
                  <a:gd name="connsiteX1" fmla="*/ 248126 w 1460182"/>
                  <a:gd name="connsiteY1" fmla="*/ 494673 h 630404"/>
                  <a:gd name="connsiteX2" fmla="*/ 202088 w 1460182"/>
                  <a:gd name="connsiteY2" fmla="*/ 355237 h 630404"/>
                  <a:gd name="connsiteX3" fmla="*/ 2858 w 1460182"/>
                  <a:gd name="connsiteY3" fmla="*/ 64724 h 630404"/>
                  <a:gd name="connsiteX4" fmla="*/ 105251 w 1460182"/>
                  <a:gd name="connsiteY4" fmla="*/ 4135 h 630404"/>
                  <a:gd name="connsiteX5" fmla="*/ 386238 w 1460182"/>
                  <a:gd name="connsiteY5" fmla="*/ 13661 h 630404"/>
                  <a:gd name="connsiteX6" fmla="*/ 557689 w 1460182"/>
                  <a:gd name="connsiteY6" fmla="*/ 80335 h 630404"/>
                  <a:gd name="connsiteX7" fmla="*/ 738663 w 1460182"/>
                  <a:gd name="connsiteY7" fmla="*/ 206542 h 630404"/>
                  <a:gd name="connsiteX8" fmla="*/ 845819 w 1460182"/>
                  <a:gd name="connsiteY8" fmla="*/ 273217 h 630404"/>
                  <a:gd name="connsiteX9" fmla="*/ 1026794 w 1460182"/>
                  <a:gd name="connsiteY9" fmla="*/ 327985 h 630404"/>
                  <a:gd name="connsiteX10" fmla="*/ 1248251 w 1460182"/>
                  <a:gd name="connsiteY10" fmla="*/ 418473 h 630404"/>
                  <a:gd name="connsiteX11" fmla="*/ 1338738 w 1460182"/>
                  <a:gd name="connsiteY11" fmla="*/ 458954 h 630404"/>
                  <a:gd name="connsiteX12" fmla="*/ 1460182 w 1460182"/>
                  <a:gd name="connsiteY12" fmla="*/ 501817 h 630404"/>
                  <a:gd name="connsiteX13" fmla="*/ 1460182 w 1460182"/>
                  <a:gd name="connsiteY13" fmla="*/ 501817 h 630404"/>
                  <a:gd name="connsiteX0" fmla="*/ 322871 w 1484921"/>
                  <a:gd name="connsiteY0" fmla="*/ 665118 h 665118"/>
                  <a:gd name="connsiteX1" fmla="*/ 272865 w 1484921"/>
                  <a:gd name="connsiteY1" fmla="*/ 529387 h 665118"/>
                  <a:gd name="connsiteX2" fmla="*/ 226827 w 1484921"/>
                  <a:gd name="connsiteY2" fmla="*/ 389951 h 665118"/>
                  <a:gd name="connsiteX3" fmla="*/ 2197 w 1484921"/>
                  <a:gd name="connsiteY3" fmla="*/ 23238 h 665118"/>
                  <a:gd name="connsiteX4" fmla="*/ 129990 w 1484921"/>
                  <a:gd name="connsiteY4" fmla="*/ 38849 h 665118"/>
                  <a:gd name="connsiteX5" fmla="*/ 410977 w 1484921"/>
                  <a:gd name="connsiteY5" fmla="*/ 48375 h 665118"/>
                  <a:gd name="connsiteX6" fmla="*/ 582428 w 1484921"/>
                  <a:gd name="connsiteY6" fmla="*/ 115049 h 665118"/>
                  <a:gd name="connsiteX7" fmla="*/ 763402 w 1484921"/>
                  <a:gd name="connsiteY7" fmla="*/ 241256 h 665118"/>
                  <a:gd name="connsiteX8" fmla="*/ 870558 w 1484921"/>
                  <a:gd name="connsiteY8" fmla="*/ 307931 h 665118"/>
                  <a:gd name="connsiteX9" fmla="*/ 1051533 w 1484921"/>
                  <a:gd name="connsiteY9" fmla="*/ 362699 h 665118"/>
                  <a:gd name="connsiteX10" fmla="*/ 1272990 w 1484921"/>
                  <a:gd name="connsiteY10" fmla="*/ 453187 h 665118"/>
                  <a:gd name="connsiteX11" fmla="*/ 1363477 w 1484921"/>
                  <a:gd name="connsiteY11" fmla="*/ 493668 h 665118"/>
                  <a:gd name="connsiteX12" fmla="*/ 1484921 w 1484921"/>
                  <a:gd name="connsiteY12" fmla="*/ 536531 h 665118"/>
                  <a:gd name="connsiteX13" fmla="*/ 1484921 w 1484921"/>
                  <a:gd name="connsiteY13" fmla="*/ 536531 h 665118"/>
                  <a:gd name="connsiteX0" fmla="*/ 321969 w 1484019"/>
                  <a:gd name="connsiteY0" fmla="*/ 653515 h 653515"/>
                  <a:gd name="connsiteX1" fmla="*/ 271963 w 1484019"/>
                  <a:gd name="connsiteY1" fmla="*/ 517784 h 653515"/>
                  <a:gd name="connsiteX2" fmla="*/ 225925 w 1484019"/>
                  <a:gd name="connsiteY2" fmla="*/ 378348 h 653515"/>
                  <a:gd name="connsiteX3" fmla="*/ 1295 w 1484019"/>
                  <a:gd name="connsiteY3" fmla="*/ 11635 h 653515"/>
                  <a:gd name="connsiteX4" fmla="*/ 340754 w 1484019"/>
                  <a:gd name="connsiteY4" fmla="*/ 86513 h 653515"/>
                  <a:gd name="connsiteX5" fmla="*/ 410075 w 1484019"/>
                  <a:gd name="connsiteY5" fmla="*/ 36772 h 653515"/>
                  <a:gd name="connsiteX6" fmla="*/ 581526 w 1484019"/>
                  <a:gd name="connsiteY6" fmla="*/ 103446 h 653515"/>
                  <a:gd name="connsiteX7" fmla="*/ 762500 w 1484019"/>
                  <a:gd name="connsiteY7" fmla="*/ 229653 h 653515"/>
                  <a:gd name="connsiteX8" fmla="*/ 869656 w 1484019"/>
                  <a:gd name="connsiteY8" fmla="*/ 296328 h 653515"/>
                  <a:gd name="connsiteX9" fmla="*/ 1050631 w 1484019"/>
                  <a:gd name="connsiteY9" fmla="*/ 351096 h 653515"/>
                  <a:gd name="connsiteX10" fmla="*/ 1272088 w 1484019"/>
                  <a:gd name="connsiteY10" fmla="*/ 441584 h 653515"/>
                  <a:gd name="connsiteX11" fmla="*/ 1362575 w 1484019"/>
                  <a:gd name="connsiteY11" fmla="*/ 482065 h 653515"/>
                  <a:gd name="connsiteX12" fmla="*/ 1484019 w 1484019"/>
                  <a:gd name="connsiteY12" fmla="*/ 524928 h 653515"/>
                  <a:gd name="connsiteX13" fmla="*/ 1484019 w 1484019"/>
                  <a:gd name="connsiteY13" fmla="*/ 524928 h 653515"/>
                  <a:gd name="connsiteX0" fmla="*/ 321969 w 1484019"/>
                  <a:gd name="connsiteY0" fmla="*/ 653515 h 653515"/>
                  <a:gd name="connsiteX1" fmla="*/ 271963 w 1484019"/>
                  <a:gd name="connsiteY1" fmla="*/ 517784 h 653515"/>
                  <a:gd name="connsiteX2" fmla="*/ 225925 w 1484019"/>
                  <a:gd name="connsiteY2" fmla="*/ 378348 h 653515"/>
                  <a:gd name="connsiteX3" fmla="*/ 1295 w 1484019"/>
                  <a:gd name="connsiteY3" fmla="*/ 11635 h 653515"/>
                  <a:gd name="connsiteX4" fmla="*/ 340754 w 1484019"/>
                  <a:gd name="connsiteY4" fmla="*/ 86513 h 653515"/>
                  <a:gd name="connsiteX5" fmla="*/ 410075 w 1484019"/>
                  <a:gd name="connsiteY5" fmla="*/ 36772 h 653515"/>
                  <a:gd name="connsiteX6" fmla="*/ 581526 w 1484019"/>
                  <a:gd name="connsiteY6" fmla="*/ 103446 h 653515"/>
                  <a:gd name="connsiteX7" fmla="*/ 762500 w 1484019"/>
                  <a:gd name="connsiteY7" fmla="*/ 229653 h 653515"/>
                  <a:gd name="connsiteX8" fmla="*/ 869656 w 1484019"/>
                  <a:gd name="connsiteY8" fmla="*/ 296328 h 653515"/>
                  <a:gd name="connsiteX9" fmla="*/ 1050631 w 1484019"/>
                  <a:gd name="connsiteY9" fmla="*/ 351096 h 653515"/>
                  <a:gd name="connsiteX10" fmla="*/ 1272088 w 1484019"/>
                  <a:gd name="connsiteY10" fmla="*/ 441584 h 653515"/>
                  <a:gd name="connsiteX11" fmla="*/ 1362575 w 1484019"/>
                  <a:gd name="connsiteY11" fmla="*/ 482065 h 653515"/>
                  <a:gd name="connsiteX12" fmla="*/ 1484019 w 1484019"/>
                  <a:gd name="connsiteY12" fmla="*/ 524928 h 653515"/>
                  <a:gd name="connsiteX13" fmla="*/ 1484019 w 1484019"/>
                  <a:gd name="connsiteY13" fmla="*/ 524928 h 653515"/>
                  <a:gd name="connsiteX0" fmla="*/ 321969 w 1484019"/>
                  <a:gd name="connsiteY0" fmla="*/ 654355 h 654355"/>
                  <a:gd name="connsiteX1" fmla="*/ 271963 w 1484019"/>
                  <a:gd name="connsiteY1" fmla="*/ 518624 h 654355"/>
                  <a:gd name="connsiteX2" fmla="*/ 225925 w 1484019"/>
                  <a:gd name="connsiteY2" fmla="*/ 379188 h 654355"/>
                  <a:gd name="connsiteX3" fmla="*/ 1295 w 1484019"/>
                  <a:gd name="connsiteY3" fmla="*/ 12475 h 654355"/>
                  <a:gd name="connsiteX4" fmla="*/ 340754 w 1484019"/>
                  <a:gd name="connsiteY4" fmla="*/ 87353 h 654355"/>
                  <a:gd name="connsiteX5" fmla="*/ 581526 w 1484019"/>
                  <a:gd name="connsiteY5" fmla="*/ 104286 h 654355"/>
                  <a:gd name="connsiteX6" fmla="*/ 762500 w 1484019"/>
                  <a:gd name="connsiteY6" fmla="*/ 230493 h 654355"/>
                  <a:gd name="connsiteX7" fmla="*/ 869656 w 1484019"/>
                  <a:gd name="connsiteY7" fmla="*/ 297168 h 654355"/>
                  <a:gd name="connsiteX8" fmla="*/ 1050631 w 1484019"/>
                  <a:gd name="connsiteY8" fmla="*/ 351936 h 654355"/>
                  <a:gd name="connsiteX9" fmla="*/ 1272088 w 1484019"/>
                  <a:gd name="connsiteY9" fmla="*/ 442424 h 654355"/>
                  <a:gd name="connsiteX10" fmla="*/ 1362575 w 1484019"/>
                  <a:gd name="connsiteY10" fmla="*/ 482905 h 654355"/>
                  <a:gd name="connsiteX11" fmla="*/ 1484019 w 1484019"/>
                  <a:gd name="connsiteY11" fmla="*/ 525768 h 654355"/>
                  <a:gd name="connsiteX12" fmla="*/ 1484019 w 1484019"/>
                  <a:gd name="connsiteY12" fmla="*/ 525768 h 654355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762500 w 1484019"/>
                  <a:gd name="connsiteY6" fmla="*/ 232885 h 656747"/>
                  <a:gd name="connsiteX7" fmla="*/ 869656 w 1484019"/>
                  <a:gd name="connsiteY7" fmla="*/ 299560 h 656747"/>
                  <a:gd name="connsiteX8" fmla="*/ 1050631 w 1484019"/>
                  <a:gd name="connsiteY8" fmla="*/ 354328 h 656747"/>
                  <a:gd name="connsiteX9" fmla="*/ 1272088 w 1484019"/>
                  <a:gd name="connsiteY9" fmla="*/ 444816 h 656747"/>
                  <a:gd name="connsiteX10" fmla="*/ 1362575 w 1484019"/>
                  <a:gd name="connsiteY10" fmla="*/ 485297 h 656747"/>
                  <a:gd name="connsiteX11" fmla="*/ 1484019 w 1484019"/>
                  <a:gd name="connsiteY11" fmla="*/ 528160 h 656747"/>
                  <a:gd name="connsiteX12" fmla="*/ 1484019 w 1484019"/>
                  <a:gd name="connsiteY12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869656 w 1484019"/>
                  <a:gd name="connsiteY7" fmla="*/ 299560 h 656747"/>
                  <a:gd name="connsiteX8" fmla="*/ 1050631 w 1484019"/>
                  <a:gd name="connsiteY8" fmla="*/ 354328 h 656747"/>
                  <a:gd name="connsiteX9" fmla="*/ 1272088 w 1484019"/>
                  <a:gd name="connsiteY9" fmla="*/ 444816 h 656747"/>
                  <a:gd name="connsiteX10" fmla="*/ 1362575 w 1484019"/>
                  <a:gd name="connsiteY10" fmla="*/ 485297 h 656747"/>
                  <a:gd name="connsiteX11" fmla="*/ 1484019 w 1484019"/>
                  <a:gd name="connsiteY11" fmla="*/ 528160 h 656747"/>
                  <a:gd name="connsiteX12" fmla="*/ 1484019 w 1484019"/>
                  <a:gd name="connsiteY12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050631 w 1484019"/>
                  <a:gd name="connsiteY7" fmla="*/ 354328 h 656747"/>
                  <a:gd name="connsiteX8" fmla="*/ 1272088 w 1484019"/>
                  <a:gd name="connsiteY8" fmla="*/ 444816 h 656747"/>
                  <a:gd name="connsiteX9" fmla="*/ 1362575 w 1484019"/>
                  <a:gd name="connsiteY9" fmla="*/ 485297 h 656747"/>
                  <a:gd name="connsiteX10" fmla="*/ 1484019 w 1484019"/>
                  <a:gd name="connsiteY10" fmla="*/ 528160 h 656747"/>
                  <a:gd name="connsiteX11" fmla="*/ 1484019 w 1484019"/>
                  <a:gd name="connsiteY11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362575 w 1484019"/>
                  <a:gd name="connsiteY8" fmla="*/ 485297 h 656747"/>
                  <a:gd name="connsiteX9" fmla="*/ 1484019 w 1484019"/>
                  <a:gd name="connsiteY9" fmla="*/ 528160 h 656747"/>
                  <a:gd name="connsiteX10" fmla="*/ 1484019 w 1484019"/>
                  <a:gd name="connsiteY10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249677 w 1484019"/>
                  <a:gd name="connsiteY8" fmla="*/ 455594 h 656747"/>
                  <a:gd name="connsiteX9" fmla="*/ 1362575 w 1484019"/>
                  <a:gd name="connsiteY9" fmla="*/ 485297 h 656747"/>
                  <a:gd name="connsiteX10" fmla="*/ 1484019 w 1484019"/>
                  <a:gd name="connsiteY10" fmla="*/ 528160 h 656747"/>
                  <a:gd name="connsiteX11" fmla="*/ 1484019 w 1484019"/>
                  <a:gd name="connsiteY11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362575 w 1484019"/>
                  <a:gd name="connsiteY8" fmla="*/ 485297 h 656747"/>
                  <a:gd name="connsiteX9" fmla="*/ 1484019 w 1484019"/>
                  <a:gd name="connsiteY9" fmla="*/ 528160 h 656747"/>
                  <a:gd name="connsiteX10" fmla="*/ 1484019 w 1484019"/>
                  <a:gd name="connsiteY10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62575 w 1484019"/>
                  <a:gd name="connsiteY7" fmla="*/ 485297 h 656747"/>
                  <a:gd name="connsiteX8" fmla="*/ 1484019 w 1484019"/>
                  <a:gd name="connsiteY8" fmla="*/ 528160 h 656747"/>
                  <a:gd name="connsiteX9" fmla="*/ 1484019 w 1484019"/>
                  <a:gd name="connsiteY9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9" fmla="*/ 1484019 w 1484019"/>
                  <a:gd name="connsiteY9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9" fmla="*/ 1450152 w 1484019"/>
                  <a:gd name="connsiteY9" fmla="*/ 511227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0" fmla="*/ 321969 w 1509419"/>
                  <a:gd name="connsiteY0" fmla="*/ 656747 h 739827"/>
                  <a:gd name="connsiteX1" fmla="*/ 271963 w 1509419"/>
                  <a:gd name="connsiteY1" fmla="*/ 521016 h 739827"/>
                  <a:gd name="connsiteX2" fmla="*/ 225925 w 1509419"/>
                  <a:gd name="connsiteY2" fmla="*/ 381580 h 739827"/>
                  <a:gd name="connsiteX3" fmla="*/ 1295 w 1509419"/>
                  <a:gd name="connsiteY3" fmla="*/ 14867 h 739827"/>
                  <a:gd name="connsiteX4" fmla="*/ 340754 w 1509419"/>
                  <a:gd name="connsiteY4" fmla="*/ 89745 h 739827"/>
                  <a:gd name="connsiteX5" fmla="*/ 606926 w 1509419"/>
                  <a:gd name="connsiteY5" fmla="*/ 259078 h 739827"/>
                  <a:gd name="connsiteX6" fmla="*/ 897966 w 1509419"/>
                  <a:gd name="connsiteY6" fmla="*/ 410685 h 739827"/>
                  <a:gd name="connsiteX7" fmla="*/ 1354109 w 1509419"/>
                  <a:gd name="connsiteY7" fmla="*/ 646163 h 739827"/>
                  <a:gd name="connsiteX8" fmla="*/ 1509419 w 1509419"/>
                  <a:gd name="connsiteY8" fmla="*/ 739827 h 739827"/>
                  <a:gd name="connsiteX0" fmla="*/ 322553 w 1510003"/>
                  <a:gd name="connsiteY0" fmla="*/ 656747 h 739827"/>
                  <a:gd name="connsiteX1" fmla="*/ 272547 w 1510003"/>
                  <a:gd name="connsiteY1" fmla="*/ 521016 h 739827"/>
                  <a:gd name="connsiteX2" fmla="*/ 207459 w 1510003"/>
                  <a:gd name="connsiteY2" fmla="*/ 381580 h 739827"/>
                  <a:gd name="connsiteX3" fmla="*/ 1879 w 1510003"/>
                  <a:gd name="connsiteY3" fmla="*/ 14867 h 739827"/>
                  <a:gd name="connsiteX4" fmla="*/ 341338 w 1510003"/>
                  <a:gd name="connsiteY4" fmla="*/ 89745 h 739827"/>
                  <a:gd name="connsiteX5" fmla="*/ 607510 w 1510003"/>
                  <a:gd name="connsiteY5" fmla="*/ 259078 h 739827"/>
                  <a:gd name="connsiteX6" fmla="*/ 898550 w 1510003"/>
                  <a:gd name="connsiteY6" fmla="*/ 410685 h 739827"/>
                  <a:gd name="connsiteX7" fmla="*/ 1354693 w 1510003"/>
                  <a:gd name="connsiteY7" fmla="*/ 646163 h 739827"/>
                  <a:gd name="connsiteX8" fmla="*/ 1510003 w 1510003"/>
                  <a:gd name="connsiteY8" fmla="*/ 739827 h 739827"/>
                  <a:gd name="connsiteX0" fmla="*/ 322544 w 1509994"/>
                  <a:gd name="connsiteY0" fmla="*/ 656747 h 739827"/>
                  <a:gd name="connsiteX1" fmla="*/ 265394 w 1509994"/>
                  <a:gd name="connsiteY1" fmla="*/ 521016 h 739827"/>
                  <a:gd name="connsiteX2" fmla="*/ 207450 w 1509994"/>
                  <a:gd name="connsiteY2" fmla="*/ 381580 h 739827"/>
                  <a:gd name="connsiteX3" fmla="*/ 1870 w 1509994"/>
                  <a:gd name="connsiteY3" fmla="*/ 14867 h 739827"/>
                  <a:gd name="connsiteX4" fmla="*/ 341329 w 1509994"/>
                  <a:gd name="connsiteY4" fmla="*/ 89745 h 739827"/>
                  <a:gd name="connsiteX5" fmla="*/ 607501 w 1509994"/>
                  <a:gd name="connsiteY5" fmla="*/ 259078 h 739827"/>
                  <a:gd name="connsiteX6" fmla="*/ 898541 w 1509994"/>
                  <a:gd name="connsiteY6" fmla="*/ 410685 h 739827"/>
                  <a:gd name="connsiteX7" fmla="*/ 1354684 w 1509994"/>
                  <a:gd name="connsiteY7" fmla="*/ 646163 h 739827"/>
                  <a:gd name="connsiteX8" fmla="*/ 1509994 w 1509994"/>
                  <a:gd name="connsiteY8" fmla="*/ 739827 h 739827"/>
                  <a:gd name="connsiteX0" fmla="*/ 291863 w 1479313"/>
                  <a:gd name="connsiteY0" fmla="*/ 650364 h 733444"/>
                  <a:gd name="connsiteX1" fmla="*/ 234713 w 1479313"/>
                  <a:gd name="connsiteY1" fmla="*/ 514633 h 733444"/>
                  <a:gd name="connsiteX2" fmla="*/ 176769 w 1479313"/>
                  <a:gd name="connsiteY2" fmla="*/ 375197 h 733444"/>
                  <a:gd name="connsiteX3" fmla="*/ 2146 w 1479313"/>
                  <a:gd name="connsiteY3" fmla="*/ 15628 h 733444"/>
                  <a:gd name="connsiteX4" fmla="*/ 310648 w 1479313"/>
                  <a:gd name="connsiteY4" fmla="*/ 83362 h 733444"/>
                  <a:gd name="connsiteX5" fmla="*/ 576820 w 1479313"/>
                  <a:gd name="connsiteY5" fmla="*/ 252695 h 733444"/>
                  <a:gd name="connsiteX6" fmla="*/ 867860 w 1479313"/>
                  <a:gd name="connsiteY6" fmla="*/ 404302 h 733444"/>
                  <a:gd name="connsiteX7" fmla="*/ 1324003 w 1479313"/>
                  <a:gd name="connsiteY7" fmla="*/ 639780 h 733444"/>
                  <a:gd name="connsiteX8" fmla="*/ 1479313 w 1479313"/>
                  <a:gd name="connsiteY8" fmla="*/ 733444 h 733444"/>
                  <a:gd name="connsiteX0" fmla="*/ 292880 w 1480330"/>
                  <a:gd name="connsiteY0" fmla="*/ 649237 h 732317"/>
                  <a:gd name="connsiteX1" fmla="*/ 235730 w 1480330"/>
                  <a:gd name="connsiteY1" fmla="*/ 513506 h 732317"/>
                  <a:gd name="connsiteX2" fmla="*/ 156355 w 1480330"/>
                  <a:gd name="connsiteY2" fmla="*/ 357401 h 732317"/>
                  <a:gd name="connsiteX3" fmla="*/ 3163 w 1480330"/>
                  <a:gd name="connsiteY3" fmla="*/ 14501 h 732317"/>
                  <a:gd name="connsiteX4" fmla="*/ 311665 w 1480330"/>
                  <a:gd name="connsiteY4" fmla="*/ 82235 h 732317"/>
                  <a:gd name="connsiteX5" fmla="*/ 577837 w 1480330"/>
                  <a:gd name="connsiteY5" fmla="*/ 251568 h 732317"/>
                  <a:gd name="connsiteX6" fmla="*/ 868877 w 1480330"/>
                  <a:gd name="connsiteY6" fmla="*/ 403175 h 732317"/>
                  <a:gd name="connsiteX7" fmla="*/ 1325020 w 1480330"/>
                  <a:gd name="connsiteY7" fmla="*/ 638653 h 732317"/>
                  <a:gd name="connsiteX8" fmla="*/ 1480330 w 1480330"/>
                  <a:gd name="connsiteY8" fmla="*/ 732317 h 732317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68877 w 1480330"/>
                  <a:gd name="connsiteY6" fmla="*/ 402947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2599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52536 h 735616"/>
                  <a:gd name="connsiteX1" fmla="*/ 235730 w 1480330"/>
                  <a:gd name="connsiteY1" fmla="*/ 516805 h 735616"/>
                  <a:gd name="connsiteX2" fmla="*/ 156355 w 1480330"/>
                  <a:gd name="connsiteY2" fmla="*/ 360700 h 735616"/>
                  <a:gd name="connsiteX3" fmla="*/ 3163 w 1480330"/>
                  <a:gd name="connsiteY3" fmla="*/ 17800 h 735616"/>
                  <a:gd name="connsiteX4" fmla="*/ 311665 w 1480330"/>
                  <a:gd name="connsiteY4" fmla="*/ 85534 h 735616"/>
                  <a:gd name="connsiteX5" fmla="*/ 873639 w 1480330"/>
                  <a:gd name="connsiteY5" fmla="*/ 399331 h 735616"/>
                  <a:gd name="connsiteX6" fmla="*/ 1325020 w 1480330"/>
                  <a:gd name="connsiteY6" fmla="*/ 641952 h 735616"/>
                  <a:gd name="connsiteX7" fmla="*/ 1480330 w 1480330"/>
                  <a:gd name="connsiteY7" fmla="*/ 735616 h 735616"/>
                  <a:gd name="connsiteX0" fmla="*/ 292880 w 1480330"/>
                  <a:gd name="connsiteY0" fmla="*/ 652536 h 735616"/>
                  <a:gd name="connsiteX1" fmla="*/ 235730 w 1480330"/>
                  <a:gd name="connsiteY1" fmla="*/ 516805 h 735616"/>
                  <a:gd name="connsiteX2" fmla="*/ 156355 w 1480330"/>
                  <a:gd name="connsiteY2" fmla="*/ 360700 h 735616"/>
                  <a:gd name="connsiteX3" fmla="*/ 3163 w 1480330"/>
                  <a:gd name="connsiteY3" fmla="*/ 17800 h 735616"/>
                  <a:gd name="connsiteX4" fmla="*/ 311665 w 1480330"/>
                  <a:gd name="connsiteY4" fmla="*/ 85534 h 735616"/>
                  <a:gd name="connsiteX5" fmla="*/ 873639 w 1480330"/>
                  <a:gd name="connsiteY5" fmla="*/ 399331 h 735616"/>
                  <a:gd name="connsiteX6" fmla="*/ 1184526 w 1480330"/>
                  <a:gd name="connsiteY6" fmla="*/ 570514 h 735616"/>
                  <a:gd name="connsiteX7" fmla="*/ 1480330 w 1480330"/>
                  <a:gd name="connsiteY7" fmla="*/ 735616 h 73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0330" h="735616">
                    <a:moveTo>
                      <a:pt x="292880" y="652536"/>
                    </a:moveTo>
                    <a:cubicBezTo>
                      <a:pt x="276211" y="607292"/>
                      <a:pt x="258484" y="565444"/>
                      <a:pt x="235730" y="516805"/>
                    </a:cubicBezTo>
                    <a:cubicBezTo>
                      <a:pt x="212976" y="468166"/>
                      <a:pt x="195116" y="443867"/>
                      <a:pt x="156355" y="360700"/>
                    </a:cubicBezTo>
                    <a:cubicBezTo>
                      <a:pt x="117594" y="277533"/>
                      <a:pt x="-22722" y="63661"/>
                      <a:pt x="3163" y="17800"/>
                    </a:cubicBezTo>
                    <a:cubicBezTo>
                      <a:pt x="29048" y="-28061"/>
                      <a:pt x="166586" y="21946"/>
                      <a:pt x="311665" y="85534"/>
                    </a:cubicBezTo>
                    <a:cubicBezTo>
                      <a:pt x="456744" y="149122"/>
                      <a:pt x="728162" y="318501"/>
                      <a:pt x="873639" y="399331"/>
                    </a:cubicBezTo>
                    <a:lnTo>
                      <a:pt x="1184526" y="570514"/>
                    </a:lnTo>
                    <a:cubicBezTo>
                      <a:pt x="1285641" y="626561"/>
                      <a:pt x="1460089" y="728472"/>
                      <a:pt x="1480330" y="73561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75" name="TextBox 161">
                <a:extLst>
                  <a:ext uri="{FF2B5EF4-FFF2-40B4-BE49-F238E27FC236}">
                    <a16:creationId xmlns:a16="http://schemas.microsoft.com/office/drawing/2014/main" id="{D7A3BE8B-E23C-40F6-AFCF-AF043C951B9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74700">
                <a:off x="8658596" y="4085079"/>
                <a:ext cx="823726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676" name="TextBox 1033">
                <a:extLst>
                  <a:ext uri="{FF2B5EF4-FFF2-40B4-BE49-F238E27FC236}">
                    <a16:creationId xmlns:a16="http://schemas.microsoft.com/office/drawing/2014/main" id="{9F97811E-0082-4109-8150-9BE27D5275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72281">
                <a:off x="7555415" y="4090366"/>
                <a:ext cx="687386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677" name="TextBox 162">
                <a:extLst>
                  <a:ext uri="{FF2B5EF4-FFF2-40B4-BE49-F238E27FC236}">
                    <a16:creationId xmlns:a16="http://schemas.microsoft.com/office/drawing/2014/main" id="{378631EA-3E44-4BD6-BFFF-E09EB5B9A0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98457">
                <a:off x="6691260" y="4128148"/>
                <a:ext cx="601048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sp>
            <p:nvSpPr>
              <p:cNvPr id="678" name="TextBox 161">
                <a:extLst>
                  <a:ext uri="{FF2B5EF4-FFF2-40B4-BE49-F238E27FC236}">
                    <a16:creationId xmlns:a16="http://schemas.microsoft.com/office/drawing/2014/main" id="{85EFDE45-DEA6-407A-A224-54F9A4C01C4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0924">
                <a:off x="10496229" y="4107646"/>
                <a:ext cx="73310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679" name="TextBox 161">
                <a:extLst>
                  <a:ext uri="{FF2B5EF4-FFF2-40B4-BE49-F238E27FC236}">
                    <a16:creationId xmlns:a16="http://schemas.microsoft.com/office/drawing/2014/main" id="{1A6AC63A-FE64-4A5B-BDA3-C5724E3B83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013934" y="5041377"/>
                <a:ext cx="721463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ADEE5287-3B10-45C3-B97D-F605D966BF56}"/>
                  </a:ext>
                </a:extLst>
              </p:cNvPr>
              <p:cNvSpPr/>
              <p:nvPr/>
            </p:nvSpPr>
            <p:spPr>
              <a:xfrm>
                <a:off x="8404212" y="4932136"/>
                <a:ext cx="81424" cy="160015"/>
              </a:xfrm>
              <a:custGeom>
                <a:avLst/>
                <a:gdLst>
                  <a:gd name="connsiteX0" fmla="*/ 0 w 109538"/>
                  <a:gd name="connsiteY0" fmla="*/ 216693 h 216693"/>
                  <a:gd name="connsiteX1" fmla="*/ 28575 w 109538"/>
                  <a:gd name="connsiteY1" fmla="*/ 154781 h 216693"/>
                  <a:gd name="connsiteX2" fmla="*/ 50007 w 109538"/>
                  <a:gd name="connsiteY2" fmla="*/ 97631 h 216693"/>
                  <a:gd name="connsiteX3" fmla="*/ 88107 w 109538"/>
                  <a:gd name="connsiteY3" fmla="*/ 21431 h 216693"/>
                  <a:gd name="connsiteX4" fmla="*/ 109538 w 109538"/>
                  <a:gd name="connsiteY4" fmla="*/ 0 h 21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538" h="216693">
                    <a:moveTo>
                      <a:pt x="0" y="216693"/>
                    </a:moveTo>
                    <a:lnTo>
                      <a:pt x="28575" y="154781"/>
                    </a:lnTo>
                    <a:lnTo>
                      <a:pt x="50007" y="97631"/>
                    </a:lnTo>
                    <a:lnTo>
                      <a:pt x="88107" y="21431"/>
                    </a:lnTo>
                    <a:lnTo>
                      <a:pt x="109538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48681F4E-A27C-4566-8E34-CDC249FC32C6}"/>
                  </a:ext>
                </a:extLst>
              </p:cNvPr>
              <p:cNvSpPr/>
              <p:nvPr/>
            </p:nvSpPr>
            <p:spPr>
              <a:xfrm>
                <a:off x="8604232" y="4488686"/>
                <a:ext cx="485985" cy="591158"/>
              </a:xfrm>
              <a:custGeom>
                <a:avLst/>
                <a:gdLst>
                  <a:gd name="connsiteX0" fmla="*/ 0 w 661987"/>
                  <a:gd name="connsiteY0" fmla="*/ 962025 h 962025"/>
                  <a:gd name="connsiteX1" fmla="*/ 42862 w 661987"/>
                  <a:gd name="connsiteY1" fmla="*/ 835818 h 962025"/>
                  <a:gd name="connsiteX2" fmla="*/ 76200 w 661987"/>
                  <a:gd name="connsiteY2" fmla="*/ 769143 h 962025"/>
                  <a:gd name="connsiteX3" fmla="*/ 157162 w 661987"/>
                  <a:gd name="connsiteY3" fmla="*/ 797718 h 962025"/>
                  <a:gd name="connsiteX4" fmla="*/ 200025 w 661987"/>
                  <a:gd name="connsiteY4" fmla="*/ 814387 h 962025"/>
                  <a:gd name="connsiteX5" fmla="*/ 235744 w 661987"/>
                  <a:gd name="connsiteY5" fmla="*/ 678656 h 962025"/>
                  <a:gd name="connsiteX6" fmla="*/ 245269 w 661987"/>
                  <a:gd name="connsiteY6" fmla="*/ 509587 h 962025"/>
                  <a:gd name="connsiteX7" fmla="*/ 264319 w 661987"/>
                  <a:gd name="connsiteY7" fmla="*/ 392906 h 962025"/>
                  <a:gd name="connsiteX8" fmla="*/ 309562 w 661987"/>
                  <a:gd name="connsiteY8" fmla="*/ 233362 h 962025"/>
                  <a:gd name="connsiteX9" fmla="*/ 359569 w 661987"/>
                  <a:gd name="connsiteY9" fmla="*/ 126206 h 962025"/>
                  <a:gd name="connsiteX10" fmla="*/ 411956 w 661987"/>
                  <a:gd name="connsiteY10" fmla="*/ 40481 h 962025"/>
                  <a:gd name="connsiteX11" fmla="*/ 504825 w 661987"/>
                  <a:gd name="connsiteY11" fmla="*/ 0 h 962025"/>
                  <a:gd name="connsiteX12" fmla="*/ 595312 w 661987"/>
                  <a:gd name="connsiteY12" fmla="*/ 16668 h 962025"/>
                  <a:gd name="connsiteX13" fmla="*/ 661987 w 661987"/>
                  <a:gd name="connsiteY13" fmla="*/ 69056 h 962025"/>
                  <a:gd name="connsiteX14" fmla="*/ 661987 w 661987"/>
                  <a:gd name="connsiteY14" fmla="*/ 69056 h 962025"/>
                  <a:gd name="connsiteX0" fmla="*/ 0 w 661987"/>
                  <a:gd name="connsiteY0" fmla="*/ 962968 h 962968"/>
                  <a:gd name="connsiteX1" fmla="*/ 42862 w 661987"/>
                  <a:gd name="connsiteY1" fmla="*/ 836761 h 962968"/>
                  <a:gd name="connsiteX2" fmla="*/ 76200 w 661987"/>
                  <a:gd name="connsiteY2" fmla="*/ 770086 h 962968"/>
                  <a:gd name="connsiteX3" fmla="*/ 157162 w 661987"/>
                  <a:gd name="connsiteY3" fmla="*/ 798661 h 962968"/>
                  <a:gd name="connsiteX4" fmla="*/ 200025 w 661987"/>
                  <a:gd name="connsiteY4" fmla="*/ 815330 h 962968"/>
                  <a:gd name="connsiteX5" fmla="*/ 235744 w 661987"/>
                  <a:gd name="connsiteY5" fmla="*/ 679599 h 962968"/>
                  <a:gd name="connsiteX6" fmla="*/ 245269 w 661987"/>
                  <a:gd name="connsiteY6" fmla="*/ 510530 h 962968"/>
                  <a:gd name="connsiteX7" fmla="*/ 264319 w 661987"/>
                  <a:gd name="connsiteY7" fmla="*/ 393849 h 962968"/>
                  <a:gd name="connsiteX8" fmla="*/ 309562 w 661987"/>
                  <a:gd name="connsiteY8" fmla="*/ 234305 h 962968"/>
                  <a:gd name="connsiteX9" fmla="*/ 359569 w 661987"/>
                  <a:gd name="connsiteY9" fmla="*/ 127149 h 962968"/>
                  <a:gd name="connsiteX10" fmla="*/ 411956 w 661987"/>
                  <a:gd name="connsiteY10" fmla="*/ 41424 h 962968"/>
                  <a:gd name="connsiteX11" fmla="*/ 504825 w 661987"/>
                  <a:gd name="connsiteY11" fmla="*/ 943 h 962968"/>
                  <a:gd name="connsiteX12" fmla="*/ 595312 w 661987"/>
                  <a:gd name="connsiteY12" fmla="*/ 17611 h 962968"/>
                  <a:gd name="connsiteX13" fmla="*/ 661987 w 661987"/>
                  <a:gd name="connsiteY13" fmla="*/ 69999 h 962968"/>
                  <a:gd name="connsiteX14" fmla="*/ 661987 w 661987"/>
                  <a:gd name="connsiteY14" fmla="*/ 69999 h 962968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54843"/>
                  <a:gd name="connsiteY0" fmla="*/ 973075 h 973075"/>
                  <a:gd name="connsiteX1" fmla="*/ 35718 w 654843"/>
                  <a:gd name="connsiteY1" fmla="*/ 837343 h 973075"/>
                  <a:gd name="connsiteX2" fmla="*/ 69056 w 654843"/>
                  <a:gd name="connsiteY2" fmla="*/ 770668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35718 w 654843"/>
                  <a:gd name="connsiteY1" fmla="*/ 837343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269080 w 654843"/>
                  <a:gd name="connsiteY8" fmla="*/ 21583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23838 w 654843"/>
                  <a:gd name="connsiteY7" fmla="*/ 382525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02406 w 654843"/>
                  <a:gd name="connsiteY6" fmla="*/ 506350 h 973075"/>
                  <a:gd name="connsiteX7" fmla="*/ 223838 w 654843"/>
                  <a:gd name="connsiteY7" fmla="*/ 382525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95262 w 654843"/>
                  <a:gd name="connsiteY3" fmla="*/ 792099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19087 w 654843"/>
                  <a:gd name="connsiteY7" fmla="*/ 199168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19087 w 654843"/>
                  <a:gd name="connsiteY7" fmla="*/ 199168 h 973075"/>
                  <a:gd name="connsiteX8" fmla="*/ 390525 w 654843"/>
                  <a:gd name="connsiteY8" fmla="*/ 96775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40518 w 654843"/>
                  <a:gd name="connsiteY7" fmla="*/ 201550 h 973075"/>
                  <a:gd name="connsiteX8" fmla="*/ 390525 w 654843"/>
                  <a:gd name="connsiteY8" fmla="*/ 96775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40518 w 654843"/>
                  <a:gd name="connsiteY7" fmla="*/ 205504 h 977029"/>
                  <a:gd name="connsiteX8" fmla="*/ 390525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61950 w 654843"/>
                  <a:gd name="connsiteY7" fmla="*/ 198360 h 977029"/>
                  <a:gd name="connsiteX8" fmla="*/ 390525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61950 w 654843"/>
                  <a:gd name="connsiteY7" fmla="*/ 198360 h 977029"/>
                  <a:gd name="connsiteX8" fmla="*/ 423863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63148 h 963148"/>
                  <a:gd name="connsiteX1" fmla="*/ 57149 w 654843"/>
                  <a:gd name="connsiteY1" fmla="*/ 815509 h 963148"/>
                  <a:gd name="connsiteX2" fmla="*/ 126206 w 654843"/>
                  <a:gd name="connsiteY2" fmla="*/ 727403 h 963148"/>
                  <a:gd name="connsiteX3" fmla="*/ 195262 w 654843"/>
                  <a:gd name="connsiteY3" fmla="*/ 782172 h 963148"/>
                  <a:gd name="connsiteX4" fmla="*/ 233362 w 654843"/>
                  <a:gd name="connsiteY4" fmla="*/ 598817 h 963148"/>
                  <a:gd name="connsiteX5" fmla="*/ 259556 w 654843"/>
                  <a:gd name="connsiteY5" fmla="*/ 463086 h 963148"/>
                  <a:gd name="connsiteX6" fmla="*/ 304800 w 654843"/>
                  <a:gd name="connsiteY6" fmla="*/ 324973 h 963148"/>
                  <a:gd name="connsiteX7" fmla="*/ 361950 w 654843"/>
                  <a:gd name="connsiteY7" fmla="*/ 184479 h 963148"/>
                  <a:gd name="connsiteX8" fmla="*/ 423863 w 654843"/>
                  <a:gd name="connsiteY8" fmla="*/ 86848 h 963148"/>
                  <a:gd name="connsiteX9" fmla="*/ 523875 w 654843"/>
                  <a:gd name="connsiteY9" fmla="*/ 8267 h 963148"/>
                  <a:gd name="connsiteX10" fmla="*/ 588168 w 654843"/>
                  <a:gd name="connsiteY10" fmla="*/ 8266 h 963148"/>
                  <a:gd name="connsiteX11" fmla="*/ 654843 w 654843"/>
                  <a:gd name="connsiteY11" fmla="*/ 60654 h 963148"/>
                  <a:gd name="connsiteX12" fmla="*/ 654843 w 654843"/>
                  <a:gd name="connsiteY12" fmla="*/ 60654 h 963148"/>
                  <a:gd name="connsiteX0" fmla="*/ 0 w 654843"/>
                  <a:gd name="connsiteY0" fmla="*/ 990102 h 990102"/>
                  <a:gd name="connsiteX1" fmla="*/ 57149 w 654843"/>
                  <a:gd name="connsiteY1" fmla="*/ 842463 h 990102"/>
                  <a:gd name="connsiteX2" fmla="*/ 126206 w 654843"/>
                  <a:gd name="connsiteY2" fmla="*/ 754357 h 990102"/>
                  <a:gd name="connsiteX3" fmla="*/ 195262 w 654843"/>
                  <a:gd name="connsiteY3" fmla="*/ 809126 h 990102"/>
                  <a:gd name="connsiteX4" fmla="*/ 233362 w 654843"/>
                  <a:gd name="connsiteY4" fmla="*/ 625771 h 990102"/>
                  <a:gd name="connsiteX5" fmla="*/ 259556 w 654843"/>
                  <a:gd name="connsiteY5" fmla="*/ 490040 h 990102"/>
                  <a:gd name="connsiteX6" fmla="*/ 304800 w 654843"/>
                  <a:gd name="connsiteY6" fmla="*/ 351927 h 990102"/>
                  <a:gd name="connsiteX7" fmla="*/ 361950 w 654843"/>
                  <a:gd name="connsiteY7" fmla="*/ 211433 h 990102"/>
                  <a:gd name="connsiteX8" fmla="*/ 423863 w 654843"/>
                  <a:gd name="connsiteY8" fmla="*/ 113802 h 990102"/>
                  <a:gd name="connsiteX9" fmla="*/ 523875 w 654843"/>
                  <a:gd name="connsiteY9" fmla="*/ 35221 h 990102"/>
                  <a:gd name="connsiteX10" fmla="*/ 628649 w 654843"/>
                  <a:gd name="connsiteY10" fmla="*/ 1883 h 990102"/>
                  <a:gd name="connsiteX11" fmla="*/ 654843 w 654843"/>
                  <a:gd name="connsiteY11" fmla="*/ 87608 h 990102"/>
                  <a:gd name="connsiteX12" fmla="*/ 654843 w 654843"/>
                  <a:gd name="connsiteY12" fmla="*/ 87608 h 990102"/>
                  <a:gd name="connsiteX0" fmla="*/ 0 w 654843"/>
                  <a:gd name="connsiteY0" fmla="*/ 990102 h 990102"/>
                  <a:gd name="connsiteX1" fmla="*/ 57149 w 654843"/>
                  <a:gd name="connsiteY1" fmla="*/ 842463 h 990102"/>
                  <a:gd name="connsiteX2" fmla="*/ 126206 w 654843"/>
                  <a:gd name="connsiteY2" fmla="*/ 754357 h 990102"/>
                  <a:gd name="connsiteX3" fmla="*/ 195262 w 654843"/>
                  <a:gd name="connsiteY3" fmla="*/ 809126 h 990102"/>
                  <a:gd name="connsiteX4" fmla="*/ 233362 w 654843"/>
                  <a:gd name="connsiteY4" fmla="*/ 625771 h 990102"/>
                  <a:gd name="connsiteX5" fmla="*/ 259556 w 654843"/>
                  <a:gd name="connsiteY5" fmla="*/ 490040 h 990102"/>
                  <a:gd name="connsiteX6" fmla="*/ 304800 w 654843"/>
                  <a:gd name="connsiteY6" fmla="*/ 351927 h 990102"/>
                  <a:gd name="connsiteX7" fmla="*/ 361950 w 654843"/>
                  <a:gd name="connsiteY7" fmla="*/ 211433 h 990102"/>
                  <a:gd name="connsiteX8" fmla="*/ 423863 w 654843"/>
                  <a:gd name="connsiteY8" fmla="*/ 113802 h 990102"/>
                  <a:gd name="connsiteX9" fmla="*/ 523875 w 654843"/>
                  <a:gd name="connsiteY9" fmla="*/ 35221 h 990102"/>
                  <a:gd name="connsiteX10" fmla="*/ 628649 w 654843"/>
                  <a:gd name="connsiteY10" fmla="*/ 1883 h 990102"/>
                  <a:gd name="connsiteX11" fmla="*/ 654843 w 654843"/>
                  <a:gd name="connsiteY11" fmla="*/ 87608 h 990102"/>
                  <a:gd name="connsiteX0" fmla="*/ 0 w 628649"/>
                  <a:gd name="connsiteY0" fmla="*/ 990102 h 990102"/>
                  <a:gd name="connsiteX1" fmla="*/ 57149 w 628649"/>
                  <a:gd name="connsiteY1" fmla="*/ 842463 h 990102"/>
                  <a:gd name="connsiteX2" fmla="*/ 126206 w 628649"/>
                  <a:gd name="connsiteY2" fmla="*/ 754357 h 990102"/>
                  <a:gd name="connsiteX3" fmla="*/ 195262 w 628649"/>
                  <a:gd name="connsiteY3" fmla="*/ 809126 h 990102"/>
                  <a:gd name="connsiteX4" fmla="*/ 233362 w 628649"/>
                  <a:gd name="connsiteY4" fmla="*/ 625771 h 990102"/>
                  <a:gd name="connsiteX5" fmla="*/ 259556 w 628649"/>
                  <a:gd name="connsiteY5" fmla="*/ 490040 h 990102"/>
                  <a:gd name="connsiteX6" fmla="*/ 304800 w 628649"/>
                  <a:gd name="connsiteY6" fmla="*/ 351927 h 990102"/>
                  <a:gd name="connsiteX7" fmla="*/ 361950 w 628649"/>
                  <a:gd name="connsiteY7" fmla="*/ 211433 h 990102"/>
                  <a:gd name="connsiteX8" fmla="*/ 423863 w 628649"/>
                  <a:gd name="connsiteY8" fmla="*/ 113802 h 990102"/>
                  <a:gd name="connsiteX9" fmla="*/ 523875 w 628649"/>
                  <a:gd name="connsiteY9" fmla="*/ 35221 h 990102"/>
                  <a:gd name="connsiteX10" fmla="*/ 628649 w 628649"/>
                  <a:gd name="connsiteY10" fmla="*/ 1883 h 990102"/>
                  <a:gd name="connsiteX0" fmla="*/ 0 w 642936"/>
                  <a:gd name="connsiteY0" fmla="*/ 1003868 h 1003868"/>
                  <a:gd name="connsiteX1" fmla="*/ 57149 w 642936"/>
                  <a:gd name="connsiteY1" fmla="*/ 856229 h 1003868"/>
                  <a:gd name="connsiteX2" fmla="*/ 126206 w 642936"/>
                  <a:gd name="connsiteY2" fmla="*/ 768123 h 1003868"/>
                  <a:gd name="connsiteX3" fmla="*/ 195262 w 642936"/>
                  <a:gd name="connsiteY3" fmla="*/ 822892 h 1003868"/>
                  <a:gd name="connsiteX4" fmla="*/ 233362 w 642936"/>
                  <a:gd name="connsiteY4" fmla="*/ 639537 h 1003868"/>
                  <a:gd name="connsiteX5" fmla="*/ 259556 w 642936"/>
                  <a:gd name="connsiteY5" fmla="*/ 503806 h 1003868"/>
                  <a:gd name="connsiteX6" fmla="*/ 304800 w 642936"/>
                  <a:gd name="connsiteY6" fmla="*/ 365693 h 1003868"/>
                  <a:gd name="connsiteX7" fmla="*/ 361950 w 642936"/>
                  <a:gd name="connsiteY7" fmla="*/ 225199 h 1003868"/>
                  <a:gd name="connsiteX8" fmla="*/ 423863 w 642936"/>
                  <a:gd name="connsiteY8" fmla="*/ 127568 h 1003868"/>
                  <a:gd name="connsiteX9" fmla="*/ 523875 w 642936"/>
                  <a:gd name="connsiteY9" fmla="*/ 48987 h 1003868"/>
                  <a:gd name="connsiteX10" fmla="*/ 642936 w 642936"/>
                  <a:gd name="connsiteY10" fmla="*/ 1361 h 1003868"/>
                  <a:gd name="connsiteX0" fmla="*/ 0 w 651402"/>
                  <a:gd name="connsiteY0" fmla="*/ 955002 h 955002"/>
                  <a:gd name="connsiteX1" fmla="*/ 57149 w 651402"/>
                  <a:gd name="connsiteY1" fmla="*/ 807363 h 955002"/>
                  <a:gd name="connsiteX2" fmla="*/ 126206 w 651402"/>
                  <a:gd name="connsiteY2" fmla="*/ 719257 h 955002"/>
                  <a:gd name="connsiteX3" fmla="*/ 195262 w 651402"/>
                  <a:gd name="connsiteY3" fmla="*/ 774026 h 955002"/>
                  <a:gd name="connsiteX4" fmla="*/ 233362 w 651402"/>
                  <a:gd name="connsiteY4" fmla="*/ 590671 h 955002"/>
                  <a:gd name="connsiteX5" fmla="*/ 259556 w 651402"/>
                  <a:gd name="connsiteY5" fmla="*/ 454940 h 955002"/>
                  <a:gd name="connsiteX6" fmla="*/ 304800 w 651402"/>
                  <a:gd name="connsiteY6" fmla="*/ 316827 h 955002"/>
                  <a:gd name="connsiteX7" fmla="*/ 361950 w 651402"/>
                  <a:gd name="connsiteY7" fmla="*/ 176333 h 955002"/>
                  <a:gd name="connsiteX8" fmla="*/ 423863 w 651402"/>
                  <a:gd name="connsiteY8" fmla="*/ 78702 h 955002"/>
                  <a:gd name="connsiteX9" fmla="*/ 523875 w 651402"/>
                  <a:gd name="connsiteY9" fmla="*/ 121 h 955002"/>
                  <a:gd name="connsiteX10" fmla="*/ 651402 w 651402"/>
                  <a:gd name="connsiteY10" fmla="*/ 96428 h 955002"/>
                  <a:gd name="connsiteX0" fmla="*/ 0 w 651402"/>
                  <a:gd name="connsiteY0" fmla="*/ 877152 h 877152"/>
                  <a:gd name="connsiteX1" fmla="*/ 57149 w 651402"/>
                  <a:gd name="connsiteY1" fmla="*/ 729513 h 877152"/>
                  <a:gd name="connsiteX2" fmla="*/ 126206 w 651402"/>
                  <a:gd name="connsiteY2" fmla="*/ 641407 h 877152"/>
                  <a:gd name="connsiteX3" fmla="*/ 195262 w 651402"/>
                  <a:gd name="connsiteY3" fmla="*/ 696176 h 877152"/>
                  <a:gd name="connsiteX4" fmla="*/ 233362 w 651402"/>
                  <a:gd name="connsiteY4" fmla="*/ 512821 h 877152"/>
                  <a:gd name="connsiteX5" fmla="*/ 259556 w 651402"/>
                  <a:gd name="connsiteY5" fmla="*/ 377090 h 877152"/>
                  <a:gd name="connsiteX6" fmla="*/ 304800 w 651402"/>
                  <a:gd name="connsiteY6" fmla="*/ 238977 h 877152"/>
                  <a:gd name="connsiteX7" fmla="*/ 361950 w 651402"/>
                  <a:gd name="connsiteY7" fmla="*/ 98483 h 877152"/>
                  <a:gd name="connsiteX8" fmla="*/ 423863 w 651402"/>
                  <a:gd name="connsiteY8" fmla="*/ 852 h 877152"/>
                  <a:gd name="connsiteX9" fmla="*/ 532342 w 651402"/>
                  <a:gd name="connsiteY9" fmla="*/ 49271 h 877152"/>
                  <a:gd name="connsiteX10" fmla="*/ 651402 w 651402"/>
                  <a:gd name="connsiteY10" fmla="*/ 18578 h 877152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04800 w 651402"/>
                  <a:gd name="connsiteY6" fmla="*/ 222004 h 860179"/>
                  <a:gd name="connsiteX7" fmla="*/ 361950 w 651402"/>
                  <a:gd name="connsiteY7" fmla="*/ 81510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04800 w 651402"/>
                  <a:gd name="connsiteY6" fmla="*/ 222004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33375 w 651402"/>
                  <a:gd name="connsiteY6" fmla="*/ 238673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76786 h 860179"/>
                  <a:gd name="connsiteX6" fmla="*/ 333375 w 651402"/>
                  <a:gd name="connsiteY6" fmla="*/ 238673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76786 h 860179"/>
                  <a:gd name="connsiteX6" fmla="*/ 302419 w 651402"/>
                  <a:gd name="connsiteY6" fmla="*/ 236292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1200 h 861200"/>
                  <a:gd name="connsiteX1" fmla="*/ 57149 w 651402"/>
                  <a:gd name="connsiteY1" fmla="*/ 713561 h 861200"/>
                  <a:gd name="connsiteX2" fmla="*/ 126206 w 651402"/>
                  <a:gd name="connsiteY2" fmla="*/ 625455 h 861200"/>
                  <a:gd name="connsiteX3" fmla="*/ 195262 w 651402"/>
                  <a:gd name="connsiteY3" fmla="*/ 680224 h 861200"/>
                  <a:gd name="connsiteX4" fmla="*/ 233362 w 651402"/>
                  <a:gd name="connsiteY4" fmla="*/ 496869 h 861200"/>
                  <a:gd name="connsiteX5" fmla="*/ 259556 w 651402"/>
                  <a:gd name="connsiteY5" fmla="*/ 377807 h 861200"/>
                  <a:gd name="connsiteX6" fmla="*/ 302419 w 651402"/>
                  <a:gd name="connsiteY6" fmla="*/ 237313 h 861200"/>
                  <a:gd name="connsiteX7" fmla="*/ 388143 w 651402"/>
                  <a:gd name="connsiteY7" fmla="*/ 118250 h 861200"/>
                  <a:gd name="connsiteX8" fmla="*/ 447676 w 651402"/>
                  <a:gd name="connsiteY8" fmla="*/ 63482 h 861200"/>
                  <a:gd name="connsiteX9" fmla="*/ 532342 w 651402"/>
                  <a:gd name="connsiteY9" fmla="*/ 19032 h 861200"/>
                  <a:gd name="connsiteX10" fmla="*/ 651402 w 651402"/>
                  <a:gd name="connsiteY10" fmla="*/ 2626 h 861200"/>
                  <a:gd name="connsiteX0" fmla="*/ 0 w 660927"/>
                  <a:gd name="connsiteY0" fmla="*/ 843812 h 843812"/>
                  <a:gd name="connsiteX1" fmla="*/ 57149 w 660927"/>
                  <a:gd name="connsiteY1" fmla="*/ 696173 h 843812"/>
                  <a:gd name="connsiteX2" fmla="*/ 126206 w 660927"/>
                  <a:gd name="connsiteY2" fmla="*/ 608067 h 843812"/>
                  <a:gd name="connsiteX3" fmla="*/ 195262 w 660927"/>
                  <a:gd name="connsiteY3" fmla="*/ 662836 h 843812"/>
                  <a:gd name="connsiteX4" fmla="*/ 233362 w 660927"/>
                  <a:gd name="connsiteY4" fmla="*/ 479481 h 843812"/>
                  <a:gd name="connsiteX5" fmla="*/ 259556 w 660927"/>
                  <a:gd name="connsiteY5" fmla="*/ 360419 h 843812"/>
                  <a:gd name="connsiteX6" fmla="*/ 302419 w 660927"/>
                  <a:gd name="connsiteY6" fmla="*/ 219925 h 843812"/>
                  <a:gd name="connsiteX7" fmla="*/ 388143 w 660927"/>
                  <a:gd name="connsiteY7" fmla="*/ 100862 h 843812"/>
                  <a:gd name="connsiteX8" fmla="*/ 447676 w 660927"/>
                  <a:gd name="connsiteY8" fmla="*/ 46094 h 843812"/>
                  <a:gd name="connsiteX9" fmla="*/ 532342 w 660927"/>
                  <a:gd name="connsiteY9" fmla="*/ 1644 h 843812"/>
                  <a:gd name="connsiteX10" fmla="*/ 660927 w 660927"/>
                  <a:gd name="connsiteY10" fmla="*/ 40007 h 843812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195262 w 660927"/>
                  <a:gd name="connsiteY3" fmla="*/ 651478 h 832454"/>
                  <a:gd name="connsiteX4" fmla="*/ 233362 w 660927"/>
                  <a:gd name="connsiteY4" fmla="*/ 468123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33362 w 660927"/>
                  <a:gd name="connsiteY4" fmla="*/ 468123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57188 w 660927"/>
                  <a:gd name="connsiteY6" fmla="*/ 194279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57188 w 660927"/>
                  <a:gd name="connsiteY6" fmla="*/ 194279 h 832454"/>
                  <a:gd name="connsiteX7" fmla="*/ 411955 w 660927"/>
                  <a:gd name="connsiteY7" fmla="*/ 94267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47676 w 653783"/>
                  <a:gd name="connsiteY8" fmla="*/ 34479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54819 w 653783"/>
                  <a:gd name="connsiteY8" fmla="*/ 29716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54819 w 653783"/>
                  <a:gd name="connsiteY8" fmla="*/ 29716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03791 h 803791"/>
                  <a:gd name="connsiteX1" fmla="*/ 57149 w 653783"/>
                  <a:gd name="connsiteY1" fmla="*/ 656152 h 803791"/>
                  <a:gd name="connsiteX2" fmla="*/ 126206 w 653783"/>
                  <a:gd name="connsiteY2" fmla="*/ 568046 h 803791"/>
                  <a:gd name="connsiteX3" fmla="*/ 219074 w 653783"/>
                  <a:gd name="connsiteY3" fmla="*/ 629959 h 803791"/>
                  <a:gd name="connsiteX4" fmla="*/ 285749 w 653783"/>
                  <a:gd name="connsiteY4" fmla="*/ 418029 h 803791"/>
                  <a:gd name="connsiteX5" fmla="*/ 307181 w 653783"/>
                  <a:gd name="connsiteY5" fmla="*/ 308491 h 803791"/>
                  <a:gd name="connsiteX6" fmla="*/ 357188 w 653783"/>
                  <a:gd name="connsiteY6" fmla="*/ 165616 h 803791"/>
                  <a:gd name="connsiteX7" fmla="*/ 411955 w 653783"/>
                  <a:gd name="connsiteY7" fmla="*/ 65604 h 803791"/>
                  <a:gd name="connsiteX8" fmla="*/ 454819 w 653783"/>
                  <a:gd name="connsiteY8" fmla="*/ 1310 h 803791"/>
                  <a:gd name="connsiteX9" fmla="*/ 527579 w 653783"/>
                  <a:gd name="connsiteY9" fmla="*/ 16392 h 803791"/>
                  <a:gd name="connsiteX10" fmla="*/ 653783 w 653783"/>
                  <a:gd name="connsiteY10" fmla="*/ 4748 h 803791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57188 w 653783"/>
                  <a:gd name="connsiteY6" fmla="*/ 164169 h 802344"/>
                  <a:gd name="connsiteX7" fmla="*/ 411955 w 653783"/>
                  <a:gd name="connsiteY7" fmla="*/ 6415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57188 w 653783"/>
                  <a:gd name="connsiteY6" fmla="*/ 164169 h 802344"/>
                  <a:gd name="connsiteX7" fmla="*/ 414336 w 653783"/>
                  <a:gd name="connsiteY7" fmla="*/ 12130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14336 w 653783"/>
                  <a:gd name="connsiteY7" fmla="*/ 12130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73869 w 653783"/>
                  <a:gd name="connsiteY7" fmla="*/ 71300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38150 w 653783"/>
                  <a:gd name="connsiteY7" fmla="*/ 76062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52438 w 653783"/>
                  <a:gd name="connsiteY7" fmla="*/ 107018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0890 h 800890"/>
                  <a:gd name="connsiteX1" fmla="*/ 57149 w 653783"/>
                  <a:gd name="connsiteY1" fmla="*/ 653251 h 800890"/>
                  <a:gd name="connsiteX2" fmla="*/ 126206 w 653783"/>
                  <a:gd name="connsiteY2" fmla="*/ 565145 h 800890"/>
                  <a:gd name="connsiteX3" fmla="*/ 219074 w 653783"/>
                  <a:gd name="connsiteY3" fmla="*/ 627058 h 800890"/>
                  <a:gd name="connsiteX4" fmla="*/ 285749 w 653783"/>
                  <a:gd name="connsiteY4" fmla="*/ 415128 h 800890"/>
                  <a:gd name="connsiteX5" fmla="*/ 307181 w 653783"/>
                  <a:gd name="connsiteY5" fmla="*/ 305590 h 800890"/>
                  <a:gd name="connsiteX6" fmla="*/ 369095 w 653783"/>
                  <a:gd name="connsiteY6" fmla="*/ 174621 h 800890"/>
                  <a:gd name="connsiteX7" fmla="*/ 452438 w 653783"/>
                  <a:gd name="connsiteY7" fmla="*/ 105564 h 800890"/>
                  <a:gd name="connsiteX8" fmla="*/ 539485 w 653783"/>
                  <a:gd name="connsiteY8" fmla="*/ 27779 h 800890"/>
                  <a:gd name="connsiteX9" fmla="*/ 653783 w 653783"/>
                  <a:gd name="connsiteY9" fmla="*/ 1847 h 800890"/>
                  <a:gd name="connsiteX0" fmla="*/ 0 w 653783"/>
                  <a:gd name="connsiteY0" fmla="*/ 800890 h 800890"/>
                  <a:gd name="connsiteX1" fmla="*/ 57149 w 653783"/>
                  <a:gd name="connsiteY1" fmla="*/ 653251 h 800890"/>
                  <a:gd name="connsiteX2" fmla="*/ 126206 w 653783"/>
                  <a:gd name="connsiteY2" fmla="*/ 565145 h 800890"/>
                  <a:gd name="connsiteX3" fmla="*/ 219074 w 653783"/>
                  <a:gd name="connsiteY3" fmla="*/ 627058 h 800890"/>
                  <a:gd name="connsiteX4" fmla="*/ 285749 w 653783"/>
                  <a:gd name="connsiteY4" fmla="*/ 415128 h 800890"/>
                  <a:gd name="connsiteX5" fmla="*/ 307181 w 653783"/>
                  <a:gd name="connsiteY5" fmla="*/ 305590 h 800890"/>
                  <a:gd name="connsiteX6" fmla="*/ 369095 w 653783"/>
                  <a:gd name="connsiteY6" fmla="*/ 174621 h 800890"/>
                  <a:gd name="connsiteX7" fmla="*/ 440532 w 653783"/>
                  <a:gd name="connsiteY7" fmla="*/ 91276 h 800890"/>
                  <a:gd name="connsiteX8" fmla="*/ 539485 w 653783"/>
                  <a:gd name="connsiteY8" fmla="*/ 27779 h 800890"/>
                  <a:gd name="connsiteX9" fmla="*/ 653783 w 653783"/>
                  <a:gd name="connsiteY9" fmla="*/ 1847 h 800890"/>
                  <a:gd name="connsiteX0" fmla="*/ 0 w 653783"/>
                  <a:gd name="connsiteY0" fmla="*/ 800549 h 800549"/>
                  <a:gd name="connsiteX1" fmla="*/ 57149 w 653783"/>
                  <a:gd name="connsiteY1" fmla="*/ 652910 h 800549"/>
                  <a:gd name="connsiteX2" fmla="*/ 126206 w 653783"/>
                  <a:gd name="connsiteY2" fmla="*/ 564804 h 800549"/>
                  <a:gd name="connsiteX3" fmla="*/ 219074 w 653783"/>
                  <a:gd name="connsiteY3" fmla="*/ 626717 h 800549"/>
                  <a:gd name="connsiteX4" fmla="*/ 285749 w 653783"/>
                  <a:gd name="connsiteY4" fmla="*/ 414787 h 800549"/>
                  <a:gd name="connsiteX5" fmla="*/ 307181 w 653783"/>
                  <a:gd name="connsiteY5" fmla="*/ 305249 h 800549"/>
                  <a:gd name="connsiteX6" fmla="*/ 369095 w 653783"/>
                  <a:gd name="connsiteY6" fmla="*/ 174280 h 800549"/>
                  <a:gd name="connsiteX7" fmla="*/ 440532 w 653783"/>
                  <a:gd name="connsiteY7" fmla="*/ 90935 h 800549"/>
                  <a:gd name="connsiteX8" fmla="*/ 541866 w 653783"/>
                  <a:gd name="connsiteY8" fmla="*/ 34582 h 800549"/>
                  <a:gd name="connsiteX9" fmla="*/ 653783 w 653783"/>
                  <a:gd name="connsiteY9" fmla="*/ 1506 h 800549"/>
                  <a:gd name="connsiteX0" fmla="*/ 0 w 653783"/>
                  <a:gd name="connsiteY0" fmla="*/ 800549 h 800549"/>
                  <a:gd name="connsiteX1" fmla="*/ 57149 w 653783"/>
                  <a:gd name="connsiteY1" fmla="*/ 652910 h 800549"/>
                  <a:gd name="connsiteX2" fmla="*/ 126206 w 653783"/>
                  <a:gd name="connsiteY2" fmla="*/ 564804 h 800549"/>
                  <a:gd name="connsiteX3" fmla="*/ 219074 w 653783"/>
                  <a:gd name="connsiteY3" fmla="*/ 626717 h 800549"/>
                  <a:gd name="connsiteX4" fmla="*/ 285749 w 653783"/>
                  <a:gd name="connsiteY4" fmla="*/ 414787 h 800549"/>
                  <a:gd name="connsiteX5" fmla="*/ 307181 w 653783"/>
                  <a:gd name="connsiteY5" fmla="*/ 305249 h 800549"/>
                  <a:gd name="connsiteX6" fmla="*/ 369095 w 653783"/>
                  <a:gd name="connsiteY6" fmla="*/ 174280 h 800549"/>
                  <a:gd name="connsiteX7" fmla="*/ 438150 w 653783"/>
                  <a:gd name="connsiteY7" fmla="*/ 95697 h 800549"/>
                  <a:gd name="connsiteX8" fmla="*/ 541866 w 653783"/>
                  <a:gd name="connsiteY8" fmla="*/ 34582 h 800549"/>
                  <a:gd name="connsiteX9" fmla="*/ 653783 w 653783"/>
                  <a:gd name="connsiteY9" fmla="*/ 1506 h 800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3783" h="800549">
                    <a:moveTo>
                      <a:pt x="0" y="800549"/>
                    </a:moveTo>
                    <a:cubicBezTo>
                      <a:pt x="14287" y="758480"/>
                      <a:pt x="36115" y="692201"/>
                      <a:pt x="57149" y="652910"/>
                    </a:cubicBezTo>
                    <a:cubicBezTo>
                      <a:pt x="78183" y="613619"/>
                      <a:pt x="99219" y="569169"/>
                      <a:pt x="126206" y="564804"/>
                    </a:cubicBezTo>
                    <a:cubicBezTo>
                      <a:pt x="153193" y="560439"/>
                      <a:pt x="192484" y="651720"/>
                      <a:pt x="219074" y="626717"/>
                    </a:cubicBezTo>
                    <a:cubicBezTo>
                      <a:pt x="245665" y="601714"/>
                      <a:pt x="271065" y="468365"/>
                      <a:pt x="285749" y="414787"/>
                    </a:cubicBezTo>
                    <a:cubicBezTo>
                      <a:pt x="300433" y="361209"/>
                      <a:pt x="293290" y="345333"/>
                      <a:pt x="307181" y="305249"/>
                    </a:cubicBezTo>
                    <a:cubicBezTo>
                      <a:pt x="321072" y="265165"/>
                      <a:pt x="347267" y="209205"/>
                      <a:pt x="369095" y="174280"/>
                    </a:cubicBezTo>
                    <a:cubicBezTo>
                      <a:pt x="390923" y="139355"/>
                      <a:pt x="409355" y="118980"/>
                      <a:pt x="438150" y="95697"/>
                    </a:cubicBezTo>
                    <a:cubicBezTo>
                      <a:pt x="466945" y="72414"/>
                      <a:pt x="507912" y="44725"/>
                      <a:pt x="541866" y="34582"/>
                    </a:cubicBezTo>
                    <a:cubicBezTo>
                      <a:pt x="575820" y="24439"/>
                      <a:pt x="631955" y="-7225"/>
                      <a:pt x="653783" y="150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8F5CDB53-60D1-4446-990A-60D95570E871}"/>
                  </a:ext>
                </a:extLst>
              </p:cNvPr>
              <p:cNvSpPr/>
              <p:nvPr/>
            </p:nvSpPr>
            <p:spPr>
              <a:xfrm>
                <a:off x="10269537" y="4303756"/>
                <a:ext cx="1665211" cy="773546"/>
              </a:xfrm>
              <a:custGeom>
                <a:avLst/>
                <a:gdLst>
                  <a:gd name="connsiteX0" fmla="*/ 0 w 3335866"/>
                  <a:gd name="connsiteY0" fmla="*/ 762000 h 1303866"/>
                  <a:gd name="connsiteX1" fmla="*/ 76200 w 3335866"/>
                  <a:gd name="connsiteY1" fmla="*/ 973666 h 1303866"/>
                  <a:gd name="connsiteX2" fmla="*/ 118533 w 3335866"/>
                  <a:gd name="connsiteY2" fmla="*/ 1066800 h 1303866"/>
                  <a:gd name="connsiteX3" fmla="*/ 186266 w 3335866"/>
                  <a:gd name="connsiteY3" fmla="*/ 1168400 h 1303866"/>
                  <a:gd name="connsiteX4" fmla="*/ 228600 w 3335866"/>
                  <a:gd name="connsiteY4" fmla="*/ 1109133 h 1303866"/>
                  <a:gd name="connsiteX5" fmla="*/ 262466 w 3335866"/>
                  <a:gd name="connsiteY5" fmla="*/ 1049866 h 1303866"/>
                  <a:gd name="connsiteX6" fmla="*/ 372533 w 3335866"/>
                  <a:gd name="connsiteY6" fmla="*/ 1134533 h 1303866"/>
                  <a:gd name="connsiteX7" fmla="*/ 508000 w 3335866"/>
                  <a:gd name="connsiteY7" fmla="*/ 1303866 h 1303866"/>
                  <a:gd name="connsiteX8" fmla="*/ 702733 w 3335866"/>
                  <a:gd name="connsiteY8" fmla="*/ 1176866 h 1303866"/>
                  <a:gd name="connsiteX9" fmla="*/ 651933 w 3335866"/>
                  <a:gd name="connsiteY9" fmla="*/ 1083733 h 1303866"/>
                  <a:gd name="connsiteX10" fmla="*/ 795866 w 3335866"/>
                  <a:gd name="connsiteY10" fmla="*/ 1210733 h 1303866"/>
                  <a:gd name="connsiteX11" fmla="*/ 965200 w 3335866"/>
                  <a:gd name="connsiteY11" fmla="*/ 1168400 h 1303866"/>
                  <a:gd name="connsiteX12" fmla="*/ 965200 w 3335866"/>
                  <a:gd name="connsiteY12" fmla="*/ 1066800 h 1303866"/>
                  <a:gd name="connsiteX13" fmla="*/ 922866 w 3335866"/>
                  <a:gd name="connsiteY13" fmla="*/ 880533 h 1303866"/>
                  <a:gd name="connsiteX14" fmla="*/ 939800 w 3335866"/>
                  <a:gd name="connsiteY14" fmla="*/ 795866 h 1303866"/>
                  <a:gd name="connsiteX15" fmla="*/ 1100666 w 3335866"/>
                  <a:gd name="connsiteY15" fmla="*/ 956733 h 1303866"/>
                  <a:gd name="connsiteX16" fmla="*/ 1176866 w 3335866"/>
                  <a:gd name="connsiteY16" fmla="*/ 1151466 h 1303866"/>
                  <a:gd name="connsiteX17" fmla="*/ 1481666 w 3335866"/>
                  <a:gd name="connsiteY17" fmla="*/ 1236133 h 1303866"/>
                  <a:gd name="connsiteX18" fmla="*/ 1430866 w 3335866"/>
                  <a:gd name="connsiteY18" fmla="*/ 1041400 h 1303866"/>
                  <a:gd name="connsiteX19" fmla="*/ 1236133 w 3335866"/>
                  <a:gd name="connsiteY19" fmla="*/ 787400 h 1303866"/>
                  <a:gd name="connsiteX20" fmla="*/ 1117600 w 3335866"/>
                  <a:gd name="connsiteY20" fmla="*/ 550333 h 1303866"/>
                  <a:gd name="connsiteX21" fmla="*/ 1210733 w 3335866"/>
                  <a:gd name="connsiteY21" fmla="*/ 254000 h 1303866"/>
                  <a:gd name="connsiteX22" fmla="*/ 1337733 w 3335866"/>
                  <a:gd name="connsiteY22" fmla="*/ 110066 h 1303866"/>
                  <a:gd name="connsiteX23" fmla="*/ 1574800 w 3335866"/>
                  <a:gd name="connsiteY23" fmla="*/ 25400 h 1303866"/>
                  <a:gd name="connsiteX24" fmla="*/ 1820333 w 3335866"/>
                  <a:gd name="connsiteY24" fmla="*/ 0 h 1303866"/>
                  <a:gd name="connsiteX25" fmla="*/ 2633133 w 3335866"/>
                  <a:gd name="connsiteY25" fmla="*/ 110066 h 1303866"/>
                  <a:gd name="connsiteX26" fmla="*/ 2861733 w 3335866"/>
                  <a:gd name="connsiteY26" fmla="*/ 262466 h 1303866"/>
                  <a:gd name="connsiteX27" fmla="*/ 3217333 w 3335866"/>
                  <a:gd name="connsiteY27" fmla="*/ 465666 h 1303866"/>
                  <a:gd name="connsiteX28" fmla="*/ 3335866 w 3335866"/>
                  <a:gd name="connsiteY28" fmla="*/ 499533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5800 h 1307666"/>
                  <a:gd name="connsiteX1" fmla="*/ 76200 w 3459691"/>
                  <a:gd name="connsiteY1" fmla="*/ 977466 h 1307666"/>
                  <a:gd name="connsiteX2" fmla="*/ 118533 w 3459691"/>
                  <a:gd name="connsiteY2" fmla="*/ 1070600 h 1307666"/>
                  <a:gd name="connsiteX3" fmla="*/ 186266 w 3459691"/>
                  <a:gd name="connsiteY3" fmla="*/ 1172200 h 1307666"/>
                  <a:gd name="connsiteX4" fmla="*/ 228600 w 3459691"/>
                  <a:gd name="connsiteY4" fmla="*/ 1112933 h 1307666"/>
                  <a:gd name="connsiteX5" fmla="*/ 262466 w 3459691"/>
                  <a:gd name="connsiteY5" fmla="*/ 1053666 h 1307666"/>
                  <a:gd name="connsiteX6" fmla="*/ 372533 w 3459691"/>
                  <a:gd name="connsiteY6" fmla="*/ 1138333 h 1307666"/>
                  <a:gd name="connsiteX7" fmla="*/ 508000 w 3459691"/>
                  <a:gd name="connsiteY7" fmla="*/ 1307666 h 1307666"/>
                  <a:gd name="connsiteX8" fmla="*/ 702733 w 3459691"/>
                  <a:gd name="connsiteY8" fmla="*/ 1180666 h 1307666"/>
                  <a:gd name="connsiteX9" fmla="*/ 651933 w 3459691"/>
                  <a:gd name="connsiteY9" fmla="*/ 1087533 h 1307666"/>
                  <a:gd name="connsiteX10" fmla="*/ 795866 w 3459691"/>
                  <a:gd name="connsiteY10" fmla="*/ 1214533 h 1307666"/>
                  <a:gd name="connsiteX11" fmla="*/ 965200 w 3459691"/>
                  <a:gd name="connsiteY11" fmla="*/ 1172200 h 1307666"/>
                  <a:gd name="connsiteX12" fmla="*/ 965200 w 3459691"/>
                  <a:gd name="connsiteY12" fmla="*/ 1070600 h 1307666"/>
                  <a:gd name="connsiteX13" fmla="*/ 922866 w 3459691"/>
                  <a:gd name="connsiteY13" fmla="*/ 884333 h 1307666"/>
                  <a:gd name="connsiteX14" fmla="*/ 939800 w 3459691"/>
                  <a:gd name="connsiteY14" fmla="*/ 799666 h 1307666"/>
                  <a:gd name="connsiteX15" fmla="*/ 1100666 w 3459691"/>
                  <a:gd name="connsiteY15" fmla="*/ 960533 h 1307666"/>
                  <a:gd name="connsiteX16" fmla="*/ 1176866 w 3459691"/>
                  <a:gd name="connsiteY16" fmla="*/ 1155266 h 1307666"/>
                  <a:gd name="connsiteX17" fmla="*/ 1481666 w 3459691"/>
                  <a:gd name="connsiteY17" fmla="*/ 1239933 h 1307666"/>
                  <a:gd name="connsiteX18" fmla="*/ 1430866 w 3459691"/>
                  <a:gd name="connsiteY18" fmla="*/ 1045200 h 1307666"/>
                  <a:gd name="connsiteX19" fmla="*/ 1236133 w 3459691"/>
                  <a:gd name="connsiteY19" fmla="*/ 791200 h 1307666"/>
                  <a:gd name="connsiteX20" fmla="*/ 1117600 w 3459691"/>
                  <a:gd name="connsiteY20" fmla="*/ 554133 h 1307666"/>
                  <a:gd name="connsiteX21" fmla="*/ 1210733 w 3459691"/>
                  <a:gd name="connsiteY21" fmla="*/ 257800 h 1307666"/>
                  <a:gd name="connsiteX22" fmla="*/ 1337733 w 3459691"/>
                  <a:gd name="connsiteY22" fmla="*/ 113866 h 1307666"/>
                  <a:gd name="connsiteX23" fmla="*/ 1574800 w 3459691"/>
                  <a:gd name="connsiteY23" fmla="*/ 29200 h 1307666"/>
                  <a:gd name="connsiteX24" fmla="*/ 1820333 w 3459691"/>
                  <a:gd name="connsiteY24" fmla="*/ 3800 h 1307666"/>
                  <a:gd name="connsiteX25" fmla="*/ 2511689 w 3459691"/>
                  <a:gd name="connsiteY25" fmla="*/ 101959 h 1307666"/>
                  <a:gd name="connsiteX26" fmla="*/ 2861733 w 3459691"/>
                  <a:gd name="connsiteY26" fmla="*/ 266266 h 1307666"/>
                  <a:gd name="connsiteX27" fmla="*/ 3217333 w 3459691"/>
                  <a:gd name="connsiteY27" fmla="*/ 469466 h 1307666"/>
                  <a:gd name="connsiteX28" fmla="*/ 3459691 w 3459691"/>
                  <a:gd name="connsiteY28" fmla="*/ 562864 h 130766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6133 w 3459691"/>
                  <a:gd name="connsiteY19" fmla="*/ 803920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6133 w 3459691"/>
                  <a:gd name="connsiteY19" fmla="*/ 803920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50938 w 3459691"/>
                  <a:gd name="connsiteY20" fmla="*/ 504941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50938 w 3459691"/>
                  <a:gd name="connsiteY20" fmla="*/ 504941 h 1320386"/>
                  <a:gd name="connsiteX21" fmla="*/ 1213114 w 3459691"/>
                  <a:gd name="connsiteY21" fmla="*/ 218132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50938 w 3459691"/>
                  <a:gd name="connsiteY20" fmla="*/ 501805 h 1317250"/>
                  <a:gd name="connsiteX21" fmla="*/ 1213114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150938 w 3459691"/>
                  <a:gd name="connsiteY21" fmla="*/ 501805 h 1317250"/>
                  <a:gd name="connsiteX22" fmla="*/ 1213114 w 3459691"/>
                  <a:gd name="connsiteY22" fmla="*/ 214996 h 1317250"/>
                  <a:gd name="connsiteX23" fmla="*/ 1356783 w 3459691"/>
                  <a:gd name="connsiteY23" fmla="*/ 78207 h 1317250"/>
                  <a:gd name="connsiteX24" fmla="*/ 1524794 w 3459691"/>
                  <a:gd name="connsiteY24" fmla="*/ 7828 h 1317250"/>
                  <a:gd name="connsiteX25" fmla="*/ 1820333 w 3459691"/>
                  <a:gd name="connsiteY25" fmla="*/ 13384 h 1317250"/>
                  <a:gd name="connsiteX26" fmla="*/ 2511689 w 3459691"/>
                  <a:gd name="connsiteY26" fmla="*/ 111543 h 1317250"/>
                  <a:gd name="connsiteX27" fmla="*/ 2861733 w 3459691"/>
                  <a:gd name="connsiteY27" fmla="*/ 275850 h 1317250"/>
                  <a:gd name="connsiteX28" fmla="*/ 3217333 w 3459691"/>
                  <a:gd name="connsiteY28" fmla="*/ 479050 h 1317250"/>
                  <a:gd name="connsiteX29" fmla="*/ 3459691 w 3459691"/>
                  <a:gd name="connsiteY29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213114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227401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243151 w 3778778"/>
                  <a:gd name="connsiteY1" fmla="*/ 827242 h 1317250"/>
                  <a:gd name="connsiteX2" fmla="*/ 395287 w 3778778"/>
                  <a:gd name="connsiteY2" fmla="*/ 987050 h 1317250"/>
                  <a:gd name="connsiteX3" fmla="*/ 437620 w 3778778"/>
                  <a:gd name="connsiteY3" fmla="*/ 1080184 h 1317250"/>
                  <a:gd name="connsiteX4" fmla="*/ 505353 w 3778778"/>
                  <a:gd name="connsiteY4" fmla="*/ 1181784 h 1317250"/>
                  <a:gd name="connsiteX5" fmla="*/ 547687 w 3778778"/>
                  <a:gd name="connsiteY5" fmla="*/ 1122517 h 1317250"/>
                  <a:gd name="connsiteX6" fmla="*/ 581553 w 3778778"/>
                  <a:gd name="connsiteY6" fmla="*/ 1063250 h 1317250"/>
                  <a:gd name="connsiteX7" fmla="*/ 691620 w 3778778"/>
                  <a:gd name="connsiteY7" fmla="*/ 1147917 h 1317250"/>
                  <a:gd name="connsiteX8" fmla="*/ 827087 w 3778778"/>
                  <a:gd name="connsiteY8" fmla="*/ 1317250 h 1317250"/>
                  <a:gd name="connsiteX9" fmla="*/ 1021820 w 3778778"/>
                  <a:gd name="connsiteY9" fmla="*/ 1190250 h 1317250"/>
                  <a:gd name="connsiteX10" fmla="*/ 971020 w 3778778"/>
                  <a:gd name="connsiteY10" fmla="*/ 1097117 h 1317250"/>
                  <a:gd name="connsiteX11" fmla="*/ 1114953 w 3778778"/>
                  <a:gd name="connsiteY11" fmla="*/ 1224117 h 1317250"/>
                  <a:gd name="connsiteX12" fmla="*/ 1284287 w 3778778"/>
                  <a:gd name="connsiteY12" fmla="*/ 1181784 h 1317250"/>
                  <a:gd name="connsiteX13" fmla="*/ 1284287 w 3778778"/>
                  <a:gd name="connsiteY13" fmla="*/ 1080184 h 1317250"/>
                  <a:gd name="connsiteX14" fmla="*/ 1241953 w 3778778"/>
                  <a:gd name="connsiteY14" fmla="*/ 893917 h 1317250"/>
                  <a:gd name="connsiteX15" fmla="*/ 1258887 w 3778778"/>
                  <a:gd name="connsiteY15" fmla="*/ 809250 h 1317250"/>
                  <a:gd name="connsiteX16" fmla="*/ 1419753 w 3778778"/>
                  <a:gd name="connsiteY16" fmla="*/ 970117 h 1317250"/>
                  <a:gd name="connsiteX17" fmla="*/ 1495953 w 3778778"/>
                  <a:gd name="connsiteY17" fmla="*/ 1164850 h 1317250"/>
                  <a:gd name="connsiteX18" fmla="*/ 1800753 w 3778778"/>
                  <a:gd name="connsiteY18" fmla="*/ 1249517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243151 w 3778778"/>
                  <a:gd name="connsiteY1" fmla="*/ 827242 h 1317250"/>
                  <a:gd name="connsiteX2" fmla="*/ 395287 w 3778778"/>
                  <a:gd name="connsiteY2" fmla="*/ 987050 h 1317250"/>
                  <a:gd name="connsiteX3" fmla="*/ 437620 w 3778778"/>
                  <a:gd name="connsiteY3" fmla="*/ 1080184 h 1317250"/>
                  <a:gd name="connsiteX4" fmla="*/ 505353 w 3778778"/>
                  <a:gd name="connsiteY4" fmla="*/ 1181784 h 1317250"/>
                  <a:gd name="connsiteX5" fmla="*/ 547687 w 3778778"/>
                  <a:gd name="connsiteY5" fmla="*/ 1122517 h 1317250"/>
                  <a:gd name="connsiteX6" fmla="*/ 581553 w 3778778"/>
                  <a:gd name="connsiteY6" fmla="*/ 1063250 h 1317250"/>
                  <a:gd name="connsiteX7" fmla="*/ 691620 w 3778778"/>
                  <a:gd name="connsiteY7" fmla="*/ 1147917 h 1317250"/>
                  <a:gd name="connsiteX8" fmla="*/ 827087 w 3778778"/>
                  <a:gd name="connsiteY8" fmla="*/ 1317250 h 1317250"/>
                  <a:gd name="connsiteX9" fmla="*/ 1021820 w 3778778"/>
                  <a:gd name="connsiteY9" fmla="*/ 1190250 h 1317250"/>
                  <a:gd name="connsiteX10" fmla="*/ 971020 w 3778778"/>
                  <a:gd name="connsiteY10" fmla="*/ 1097117 h 1317250"/>
                  <a:gd name="connsiteX11" fmla="*/ 1114953 w 3778778"/>
                  <a:gd name="connsiteY11" fmla="*/ 1224117 h 1317250"/>
                  <a:gd name="connsiteX12" fmla="*/ 1284287 w 3778778"/>
                  <a:gd name="connsiteY12" fmla="*/ 1181784 h 1317250"/>
                  <a:gd name="connsiteX13" fmla="*/ 1284287 w 3778778"/>
                  <a:gd name="connsiteY13" fmla="*/ 1080184 h 1317250"/>
                  <a:gd name="connsiteX14" fmla="*/ 1241953 w 3778778"/>
                  <a:gd name="connsiteY14" fmla="*/ 893917 h 1317250"/>
                  <a:gd name="connsiteX15" fmla="*/ 1258887 w 3778778"/>
                  <a:gd name="connsiteY15" fmla="*/ 809250 h 1317250"/>
                  <a:gd name="connsiteX16" fmla="*/ 1419753 w 3778778"/>
                  <a:gd name="connsiteY16" fmla="*/ 970117 h 1317250"/>
                  <a:gd name="connsiteX17" fmla="*/ 1495953 w 3778778"/>
                  <a:gd name="connsiteY17" fmla="*/ 1164850 h 1317250"/>
                  <a:gd name="connsiteX18" fmla="*/ 1800753 w 3778778"/>
                  <a:gd name="connsiteY18" fmla="*/ 1249517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138376 w 3778778"/>
                  <a:gd name="connsiteY1" fmla="*/ 712942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138376 w 3778778"/>
                  <a:gd name="connsiteY1" fmla="*/ 712942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09826 w 3778778"/>
                  <a:gd name="connsiteY3" fmla="*/ 910586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66939 w 3778778"/>
                  <a:gd name="connsiteY1" fmla="*/ 751041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757890 w 3778778"/>
                  <a:gd name="connsiteY20" fmla="*/ 1123311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757890 w 3778778"/>
                  <a:gd name="connsiteY19" fmla="*/ 1123311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757890 w 3778778"/>
                  <a:gd name="connsiteY18" fmla="*/ 1123311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757890 w 3778778"/>
                  <a:gd name="connsiteY17" fmla="*/ 1123311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757890 w 3778778"/>
                  <a:gd name="connsiteY16" fmla="*/ 1123311 h 1317250"/>
                  <a:gd name="connsiteX17" fmla="*/ 1749953 w 3778778"/>
                  <a:gd name="connsiteY17" fmla="*/ 1054784 h 1317250"/>
                  <a:gd name="connsiteX18" fmla="*/ 1557601 w 3778778"/>
                  <a:gd name="connsiteY18" fmla="*/ 760303 h 1317250"/>
                  <a:gd name="connsiteX19" fmla="*/ 1502833 w 3778778"/>
                  <a:gd name="connsiteY19" fmla="*/ 455767 h 1317250"/>
                  <a:gd name="connsiteX20" fmla="*/ 1546488 w 3778778"/>
                  <a:gd name="connsiteY20" fmla="*/ 214996 h 1317250"/>
                  <a:gd name="connsiteX21" fmla="*/ 1675870 w 3778778"/>
                  <a:gd name="connsiteY21" fmla="*/ 78207 h 1317250"/>
                  <a:gd name="connsiteX22" fmla="*/ 1843881 w 3778778"/>
                  <a:gd name="connsiteY22" fmla="*/ 7828 h 1317250"/>
                  <a:gd name="connsiteX23" fmla="*/ 2139420 w 3778778"/>
                  <a:gd name="connsiteY23" fmla="*/ 13384 h 1317250"/>
                  <a:gd name="connsiteX24" fmla="*/ 2830776 w 3778778"/>
                  <a:gd name="connsiteY24" fmla="*/ 111543 h 1317250"/>
                  <a:gd name="connsiteX25" fmla="*/ 3180820 w 3778778"/>
                  <a:gd name="connsiteY25" fmla="*/ 275850 h 1317250"/>
                  <a:gd name="connsiteX26" fmla="*/ 3536420 w 3778778"/>
                  <a:gd name="connsiteY26" fmla="*/ 479050 h 1317250"/>
                  <a:gd name="connsiteX27" fmla="*/ 3778778 w 3778778"/>
                  <a:gd name="connsiteY27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757890 w 3778778"/>
                  <a:gd name="connsiteY15" fmla="*/ 1123311 h 1317250"/>
                  <a:gd name="connsiteX16" fmla="*/ 1749953 w 3778778"/>
                  <a:gd name="connsiteY16" fmla="*/ 1054784 h 1317250"/>
                  <a:gd name="connsiteX17" fmla="*/ 1557601 w 3778778"/>
                  <a:gd name="connsiteY17" fmla="*/ 760303 h 1317250"/>
                  <a:gd name="connsiteX18" fmla="*/ 1502833 w 3778778"/>
                  <a:gd name="connsiteY18" fmla="*/ 455767 h 1317250"/>
                  <a:gd name="connsiteX19" fmla="*/ 1546488 w 3778778"/>
                  <a:gd name="connsiteY19" fmla="*/ 214996 h 1317250"/>
                  <a:gd name="connsiteX20" fmla="*/ 1675870 w 3778778"/>
                  <a:gd name="connsiteY20" fmla="*/ 78207 h 1317250"/>
                  <a:gd name="connsiteX21" fmla="*/ 1843881 w 3778778"/>
                  <a:gd name="connsiteY21" fmla="*/ 7828 h 1317250"/>
                  <a:gd name="connsiteX22" fmla="*/ 2139420 w 3778778"/>
                  <a:gd name="connsiteY22" fmla="*/ 13384 h 1317250"/>
                  <a:gd name="connsiteX23" fmla="*/ 2830776 w 3778778"/>
                  <a:gd name="connsiteY23" fmla="*/ 111543 h 1317250"/>
                  <a:gd name="connsiteX24" fmla="*/ 3180820 w 3778778"/>
                  <a:gd name="connsiteY24" fmla="*/ 275850 h 1317250"/>
                  <a:gd name="connsiteX25" fmla="*/ 3536420 w 3778778"/>
                  <a:gd name="connsiteY25" fmla="*/ 479050 h 1317250"/>
                  <a:gd name="connsiteX26" fmla="*/ 3778778 w 3778778"/>
                  <a:gd name="connsiteY26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757890 w 3778778"/>
                  <a:gd name="connsiteY14" fmla="*/ 1123311 h 1317250"/>
                  <a:gd name="connsiteX15" fmla="*/ 1749953 w 3778778"/>
                  <a:gd name="connsiteY15" fmla="*/ 1054784 h 1317250"/>
                  <a:gd name="connsiteX16" fmla="*/ 1557601 w 3778778"/>
                  <a:gd name="connsiteY16" fmla="*/ 760303 h 1317250"/>
                  <a:gd name="connsiteX17" fmla="*/ 1502833 w 3778778"/>
                  <a:gd name="connsiteY17" fmla="*/ 455767 h 1317250"/>
                  <a:gd name="connsiteX18" fmla="*/ 1546488 w 3778778"/>
                  <a:gd name="connsiteY18" fmla="*/ 214996 h 1317250"/>
                  <a:gd name="connsiteX19" fmla="*/ 1675870 w 3778778"/>
                  <a:gd name="connsiteY19" fmla="*/ 78207 h 1317250"/>
                  <a:gd name="connsiteX20" fmla="*/ 1843881 w 3778778"/>
                  <a:gd name="connsiteY20" fmla="*/ 7828 h 1317250"/>
                  <a:gd name="connsiteX21" fmla="*/ 2139420 w 3778778"/>
                  <a:gd name="connsiteY21" fmla="*/ 13384 h 1317250"/>
                  <a:gd name="connsiteX22" fmla="*/ 2830776 w 3778778"/>
                  <a:gd name="connsiteY22" fmla="*/ 111543 h 1317250"/>
                  <a:gd name="connsiteX23" fmla="*/ 3180820 w 3778778"/>
                  <a:gd name="connsiteY23" fmla="*/ 275850 h 1317250"/>
                  <a:gd name="connsiteX24" fmla="*/ 3536420 w 3778778"/>
                  <a:gd name="connsiteY24" fmla="*/ 479050 h 1317250"/>
                  <a:gd name="connsiteX25" fmla="*/ 3778778 w 3778778"/>
                  <a:gd name="connsiteY25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757890 w 3778778"/>
                  <a:gd name="connsiteY13" fmla="*/ 1123311 h 1317250"/>
                  <a:gd name="connsiteX14" fmla="*/ 1749953 w 3778778"/>
                  <a:gd name="connsiteY14" fmla="*/ 1054784 h 1317250"/>
                  <a:gd name="connsiteX15" fmla="*/ 1557601 w 3778778"/>
                  <a:gd name="connsiteY15" fmla="*/ 760303 h 1317250"/>
                  <a:gd name="connsiteX16" fmla="*/ 1502833 w 3778778"/>
                  <a:gd name="connsiteY16" fmla="*/ 455767 h 1317250"/>
                  <a:gd name="connsiteX17" fmla="*/ 1546488 w 3778778"/>
                  <a:gd name="connsiteY17" fmla="*/ 214996 h 1317250"/>
                  <a:gd name="connsiteX18" fmla="*/ 1675870 w 3778778"/>
                  <a:gd name="connsiteY18" fmla="*/ 78207 h 1317250"/>
                  <a:gd name="connsiteX19" fmla="*/ 1843881 w 3778778"/>
                  <a:gd name="connsiteY19" fmla="*/ 7828 h 1317250"/>
                  <a:gd name="connsiteX20" fmla="*/ 2139420 w 3778778"/>
                  <a:gd name="connsiteY20" fmla="*/ 13384 h 1317250"/>
                  <a:gd name="connsiteX21" fmla="*/ 2830776 w 3778778"/>
                  <a:gd name="connsiteY21" fmla="*/ 111543 h 1317250"/>
                  <a:gd name="connsiteX22" fmla="*/ 3180820 w 3778778"/>
                  <a:gd name="connsiteY22" fmla="*/ 275850 h 1317250"/>
                  <a:gd name="connsiteX23" fmla="*/ 3536420 w 3778778"/>
                  <a:gd name="connsiteY23" fmla="*/ 479050 h 1317250"/>
                  <a:gd name="connsiteX24" fmla="*/ 3778778 w 3778778"/>
                  <a:gd name="connsiteY24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1757890 w 3778778"/>
                  <a:gd name="connsiteY12" fmla="*/ 1123311 h 1317250"/>
                  <a:gd name="connsiteX13" fmla="*/ 1749953 w 3778778"/>
                  <a:gd name="connsiteY13" fmla="*/ 1054784 h 1317250"/>
                  <a:gd name="connsiteX14" fmla="*/ 1557601 w 3778778"/>
                  <a:gd name="connsiteY14" fmla="*/ 760303 h 1317250"/>
                  <a:gd name="connsiteX15" fmla="*/ 1502833 w 3778778"/>
                  <a:gd name="connsiteY15" fmla="*/ 455767 h 1317250"/>
                  <a:gd name="connsiteX16" fmla="*/ 1546488 w 3778778"/>
                  <a:gd name="connsiteY16" fmla="*/ 214996 h 1317250"/>
                  <a:gd name="connsiteX17" fmla="*/ 1675870 w 3778778"/>
                  <a:gd name="connsiteY17" fmla="*/ 78207 h 1317250"/>
                  <a:gd name="connsiteX18" fmla="*/ 1843881 w 3778778"/>
                  <a:gd name="connsiteY18" fmla="*/ 7828 h 1317250"/>
                  <a:gd name="connsiteX19" fmla="*/ 2139420 w 3778778"/>
                  <a:gd name="connsiteY19" fmla="*/ 13384 h 1317250"/>
                  <a:gd name="connsiteX20" fmla="*/ 2830776 w 3778778"/>
                  <a:gd name="connsiteY20" fmla="*/ 111543 h 1317250"/>
                  <a:gd name="connsiteX21" fmla="*/ 3180820 w 3778778"/>
                  <a:gd name="connsiteY21" fmla="*/ 275850 h 1317250"/>
                  <a:gd name="connsiteX22" fmla="*/ 3536420 w 3778778"/>
                  <a:gd name="connsiteY22" fmla="*/ 479050 h 1317250"/>
                  <a:gd name="connsiteX23" fmla="*/ 3778778 w 3778778"/>
                  <a:gd name="connsiteY23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757890 w 3778778"/>
                  <a:gd name="connsiteY11" fmla="*/ 1123311 h 1317250"/>
                  <a:gd name="connsiteX12" fmla="*/ 1749953 w 3778778"/>
                  <a:gd name="connsiteY12" fmla="*/ 1054784 h 1317250"/>
                  <a:gd name="connsiteX13" fmla="*/ 1557601 w 3778778"/>
                  <a:gd name="connsiteY13" fmla="*/ 760303 h 1317250"/>
                  <a:gd name="connsiteX14" fmla="*/ 1502833 w 3778778"/>
                  <a:gd name="connsiteY14" fmla="*/ 455767 h 1317250"/>
                  <a:gd name="connsiteX15" fmla="*/ 1546488 w 3778778"/>
                  <a:gd name="connsiteY15" fmla="*/ 214996 h 1317250"/>
                  <a:gd name="connsiteX16" fmla="*/ 1675870 w 3778778"/>
                  <a:gd name="connsiteY16" fmla="*/ 78207 h 1317250"/>
                  <a:gd name="connsiteX17" fmla="*/ 1843881 w 3778778"/>
                  <a:gd name="connsiteY17" fmla="*/ 7828 h 1317250"/>
                  <a:gd name="connsiteX18" fmla="*/ 2139420 w 3778778"/>
                  <a:gd name="connsiteY18" fmla="*/ 13384 h 1317250"/>
                  <a:gd name="connsiteX19" fmla="*/ 2830776 w 3778778"/>
                  <a:gd name="connsiteY19" fmla="*/ 111543 h 1317250"/>
                  <a:gd name="connsiteX20" fmla="*/ 3180820 w 3778778"/>
                  <a:gd name="connsiteY20" fmla="*/ 275850 h 1317250"/>
                  <a:gd name="connsiteX21" fmla="*/ 3536420 w 3778778"/>
                  <a:gd name="connsiteY21" fmla="*/ 479050 h 1317250"/>
                  <a:gd name="connsiteX22" fmla="*/ 3778778 w 3778778"/>
                  <a:gd name="connsiteY22" fmla="*/ 572448 h 1317250"/>
                  <a:gd name="connsiteX0" fmla="*/ 0 w 3778778"/>
                  <a:gd name="connsiteY0" fmla="*/ 563453 h 1147917"/>
                  <a:gd name="connsiteX1" fmla="*/ 90751 w 3778778"/>
                  <a:gd name="connsiteY1" fmla="*/ 736754 h 1147917"/>
                  <a:gd name="connsiteX2" fmla="*/ 245533 w 3778778"/>
                  <a:gd name="connsiteY2" fmla="*/ 836767 h 1147917"/>
                  <a:gd name="connsiteX3" fmla="*/ 345544 w 3778778"/>
                  <a:gd name="connsiteY3" fmla="*/ 865342 h 1147917"/>
                  <a:gd name="connsiteX4" fmla="*/ 395287 w 3778778"/>
                  <a:gd name="connsiteY4" fmla="*/ 987050 h 1147917"/>
                  <a:gd name="connsiteX5" fmla="*/ 437620 w 3778778"/>
                  <a:gd name="connsiteY5" fmla="*/ 1080184 h 1147917"/>
                  <a:gd name="connsiteX6" fmla="*/ 488684 w 3778778"/>
                  <a:gd name="connsiteY6" fmla="*/ 1117490 h 1147917"/>
                  <a:gd name="connsiteX7" fmla="*/ 547687 w 3778778"/>
                  <a:gd name="connsiteY7" fmla="*/ 1122517 h 1147917"/>
                  <a:gd name="connsiteX8" fmla="*/ 581553 w 3778778"/>
                  <a:gd name="connsiteY8" fmla="*/ 1063250 h 1147917"/>
                  <a:gd name="connsiteX9" fmla="*/ 691620 w 3778778"/>
                  <a:gd name="connsiteY9" fmla="*/ 1147917 h 1147917"/>
                  <a:gd name="connsiteX10" fmla="*/ 1757890 w 3778778"/>
                  <a:gd name="connsiteY10" fmla="*/ 1123311 h 1147917"/>
                  <a:gd name="connsiteX11" fmla="*/ 1749953 w 3778778"/>
                  <a:gd name="connsiteY11" fmla="*/ 1054784 h 1147917"/>
                  <a:gd name="connsiteX12" fmla="*/ 1557601 w 3778778"/>
                  <a:gd name="connsiteY12" fmla="*/ 760303 h 1147917"/>
                  <a:gd name="connsiteX13" fmla="*/ 1502833 w 3778778"/>
                  <a:gd name="connsiteY13" fmla="*/ 455767 h 1147917"/>
                  <a:gd name="connsiteX14" fmla="*/ 1546488 w 3778778"/>
                  <a:gd name="connsiteY14" fmla="*/ 214996 h 1147917"/>
                  <a:gd name="connsiteX15" fmla="*/ 1675870 w 3778778"/>
                  <a:gd name="connsiteY15" fmla="*/ 78207 h 1147917"/>
                  <a:gd name="connsiteX16" fmla="*/ 1843881 w 3778778"/>
                  <a:gd name="connsiteY16" fmla="*/ 7828 h 1147917"/>
                  <a:gd name="connsiteX17" fmla="*/ 2139420 w 3778778"/>
                  <a:gd name="connsiteY17" fmla="*/ 13384 h 1147917"/>
                  <a:gd name="connsiteX18" fmla="*/ 2830776 w 3778778"/>
                  <a:gd name="connsiteY18" fmla="*/ 111543 h 1147917"/>
                  <a:gd name="connsiteX19" fmla="*/ 3180820 w 3778778"/>
                  <a:gd name="connsiteY19" fmla="*/ 275850 h 1147917"/>
                  <a:gd name="connsiteX20" fmla="*/ 3536420 w 3778778"/>
                  <a:gd name="connsiteY20" fmla="*/ 479050 h 1147917"/>
                  <a:gd name="connsiteX21" fmla="*/ 3778778 w 3778778"/>
                  <a:gd name="connsiteY21" fmla="*/ 572448 h 1147917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547687 w 3778778"/>
                  <a:gd name="connsiteY7" fmla="*/ 1122517 h 1123311"/>
                  <a:gd name="connsiteX8" fmla="*/ 581553 w 3778778"/>
                  <a:gd name="connsiteY8" fmla="*/ 1063250 h 1123311"/>
                  <a:gd name="connsiteX9" fmla="*/ 1757890 w 3778778"/>
                  <a:gd name="connsiteY9" fmla="*/ 1123311 h 1123311"/>
                  <a:gd name="connsiteX10" fmla="*/ 1749953 w 3778778"/>
                  <a:gd name="connsiteY10" fmla="*/ 1054784 h 1123311"/>
                  <a:gd name="connsiteX11" fmla="*/ 1557601 w 3778778"/>
                  <a:gd name="connsiteY11" fmla="*/ 760303 h 1123311"/>
                  <a:gd name="connsiteX12" fmla="*/ 1502833 w 3778778"/>
                  <a:gd name="connsiteY12" fmla="*/ 455767 h 1123311"/>
                  <a:gd name="connsiteX13" fmla="*/ 1546488 w 3778778"/>
                  <a:gd name="connsiteY13" fmla="*/ 214996 h 1123311"/>
                  <a:gd name="connsiteX14" fmla="*/ 1675870 w 3778778"/>
                  <a:gd name="connsiteY14" fmla="*/ 78207 h 1123311"/>
                  <a:gd name="connsiteX15" fmla="*/ 1843881 w 3778778"/>
                  <a:gd name="connsiteY15" fmla="*/ 7828 h 1123311"/>
                  <a:gd name="connsiteX16" fmla="*/ 2139420 w 3778778"/>
                  <a:gd name="connsiteY16" fmla="*/ 13384 h 1123311"/>
                  <a:gd name="connsiteX17" fmla="*/ 2830776 w 3778778"/>
                  <a:gd name="connsiteY17" fmla="*/ 111543 h 1123311"/>
                  <a:gd name="connsiteX18" fmla="*/ 3180820 w 3778778"/>
                  <a:gd name="connsiteY18" fmla="*/ 275850 h 1123311"/>
                  <a:gd name="connsiteX19" fmla="*/ 3536420 w 3778778"/>
                  <a:gd name="connsiteY19" fmla="*/ 479050 h 1123311"/>
                  <a:gd name="connsiteX20" fmla="*/ 3778778 w 3778778"/>
                  <a:gd name="connsiteY20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547687 w 3778778"/>
                  <a:gd name="connsiteY7" fmla="*/ 1122517 h 1123311"/>
                  <a:gd name="connsiteX8" fmla="*/ 1757890 w 3778778"/>
                  <a:gd name="connsiteY8" fmla="*/ 1123311 h 1123311"/>
                  <a:gd name="connsiteX9" fmla="*/ 1749953 w 3778778"/>
                  <a:gd name="connsiteY9" fmla="*/ 1054784 h 1123311"/>
                  <a:gd name="connsiteX10" fmla="*/ 1557601 w 3778778"/>
                  <a:gd name="connsiteY10" fmla="*/ 760303 h 1123311"/>
                  <a:gd name="connsiteX11" fmla="*/ 1502833 w 3778778"/>
                  <a:gd name="connsiteY11" fmla="*/ 455767 h 1123311"/>
                  <a:gd name="connsiteX12" fmla="*/ 1546488 w 3778778"/>
                  <a:gd name="connsiteY12" fmla="*/ 214996 h 1123311"/>
                  <a:gd name="connsiteX13" fmla="*/ 1675870 w 3778778"/>
                  <a:gd name="connsiteY13" fmla="*/ 78207 h 1123311"/>
                  <a:gd name="connsiteX14" fmla="*/ 1843881 w 3778778"/>
                  <a:gd name="connsiteY14" fmla="*/ 7828 h 1123311"/>
                  <a:gd name="connsiteX15" fmla="*/ 2139420 w 3778778"/>
                  <a:gd name="connsiteY15" fmla="*/ 13384 h 1123311"/>
                  <a:gd name="connsiteX16" fmla="*/ 2830776 w 3778778"/>
                  <a:gd name="connsiteY16" fmla="*/ 111543 h 1123311"/>
                  <a:gd name="connsiteX17" fmla="*/ 3180820 w 3778778"/>
                  <a:gd name="connsiteY17" fmla="*/ 275850 h 1123311"/>
                  <a:gd name="connsiteX18" fmla="*/ 3536420 w 3778778"/>
                  <a:gd name="connsiteY18" fmla="*/ 479050 h 1123311"/>
                  <a:gd name="connsiteX19" fmla="*/ 3778778 w 3778778"/>
                  <a:gd name="connsiteY19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1757890 w 3778778"/>
                  <a:gd name="connsiteY7" fmla="*/ 1123311 h 1123311"/>
                  <a:gd name="connsiteX8" fmla="*/ 1749953 w 3778778"/>
                  <a:gd name="connsiteY8" fmla="*/ 1054784 h 1123311"/>
                  <a:gd name="connsiteX9" fmla="*/ 1557601 w 3778778"/>
                  <a:gd name="connsiteY9" fmla="*/ 760303 h 1123311"/>
                  <a:gd name="connsiteX10" fmla="*/ 1502833 w 3778778"/>
                  <a:gd name="connsiteY10" fmla="*/ 455767 h 1123311"/>
                  <a:gd name="connsiteX11" fmla="*/ 1546488 w 3778778"/>
                  <a:gd name="connsiteY11" fmla="*/ 214996 h 1123311"/>
                  <a:gd name="connsiteX12" fmla="*/ 1675870 w 3778778"/>
                  <a:gd name="connsiteY12" fmla="*/ 78207 h 1123311"/>
                  <a:gd name="connsiteX13" fmla="*/ 1843881 w 3778778"/>
                  <a:gd name="connsiteY13" fmla="*/ 7828 h 1123311"/>
                  <a:gd name="connsiteX14" fmla="*/ 2139420 w 3778778"/>
                  <a:gd name="connsiteY14" fmla="*/ 13384 h 1123311"/>
                  <a:gd name="connsiteX15" fmla="*/ 2830776 w 3778778"/>
                  <a:gd name="connsiteY15" fmla="*/ 111543 h 1123311"/>
                  <a:gd name="connsiteX16" fmla="*/ 3180820 w 3778778"/>
                  <a:gd name="connsiteY16" fmla="*/ 275850 h 1123311"/>
                  <a:gd name="connsiteX17" fmla="*/ 3536420 w 3778778"/>
                  <a:gd name="connsiteY17" fmla="*/ 479050 h 1123311"/>
                  <a:gd name="connsiteX18" fmla="*/ 3778778 w 3778778"/>
                  <a:gd name="connsiteY18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1757890 w 3778778"/>
                  <a:gd name="connsiteY6" fmla="*/ 1123311 h 1123311"/>
                  <a:gd name="connsiteX7" fmla="*/ 1749953 w 3778778"/>
                  <a:gd name="connsiteY7" fmla="*/ 1054784 h 1123311"/>
                  <a:gd name="connsiteX8" fmla="*/ 1557601 w 3778778"/>
                  <a:gd name="connsiteY8" fmla="*/ 760303 h 1123311"/>
                  <a:gd name="connsiteX9" fmla="*/ 1502833 w 3778778"/>
                  <a:gd name="connsiteY9" fmla="*/ 455767 h 1123311"/>
                  <a:gd name="connsiteX10" fmla="*/ 1546488 w 3778778"/>
                  <a:gd name="connsiteY10" fmla="*/ 214996 h 1123311"/>
                  <a:gd name="connsiteX11" fmla="*/ 1675870 w 3778778"/>
                  <a:gd name="connsiteY11" fmla="*/ 78207 h 1123311"/>
                  <a:gd name="connsiteX12" fmla="*/ 1843881 w 3778778"/>
                  <a:gd name="connsiteY12" fmla="*/ 7828 h 1123311"/>
                  <a:gd name="connsiteX13" fmla="*/ 2139420 w 3778778"/>
                  <a:gd name="connsiteY13" fmla="*/ 13384 h 1123311"/>
                  <a:gd name="connsiteX14" fmla="*/ 2830776 w 3778778"/>
                  <a:gd name="connsiteY14" fmla="*/ 111543 h 1123311"/>
                  <a:gd name="connsiteX15" fmla="*/ 3180820 w 3778778"/>
                  <a:gd name="connsiteY15" fmla="*/ 275850 h 1123311"/>
                  <a:gd name="connsiteX16" fmla="*/ 3536420 w 3778778"/>
                  <a:gd name="connsiteY16" fmla="*/ 479050 h 1123311"/>
                  <a:gd name="connsiteX17" fmla="*/ 3778778 w 3778778"/>
                  <a:gd name="connsiteY17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1757890 w 3778778"/>
                  <a:gd name="connsiteY5" fmla="*/ 1123311 h 1123311"/>
                  <a:gd name="connsiteX6" fmla="*/ 1749953 w 3778778"/>
                  <a:gd name="connsiteY6" fmla="*/ 1054784 h 1123311"/>
                  <a:gd name="connsiteX7" fmla="*/ 1557601 w 3778778"/>
                  <a:gd name="connsiteY7" fmla="*/ 760303 h 1123311"/>
                  <a:gd name="connsiteX8" fmla="*/ 1502833 w 3778778"/>
                  <a:gd name="connsiteY8" fmla="*/ 455767 h 1123311"/>
                  <a:gd name="connsiteX9" fmla="*/ 1546488 w 3778778"/>
                  <a:gd name="connsiteY9" fmla="*/ 214996 h 1123311"/>
                  <a:gd name="connsiteX10" fmla="*/ 1675870 w 3778778"/>
                  <a:gd name="connsiteY10" fmla="*/ 78207 h 1123311"/>
                  <a:gd name="connsiteX11" fmla="*/ 1843881 w 3778778"/>
                  <a:gd name="connsiteY11" fmla="*/ 7828 h 1123311"/>
                  <a:gd name="connsiteX12" fmla="*/ 2139420 w 3778778"/>
                  <a:gd name="connsiteY12" fmla="*/ 13384 h 1123311"/>
                  <a:gd name="connsiteX13" fmla="*/ 2830776 w 3778778"/>
                  <a:gd name="connsiteY13" fmla="*/ 111543 h 1123311"/>
                  <a:gd name="connsiteX14" fmla="*/ 3180820 w 3778778"/>
                  <a:gd name="connsiteY14" fmla="*/ 275850 h 1123311"/>
                  <a:gd name="connsiteX15" fmla="*/ 3536420 w 3778778"/>
                  <a:gd name="connsiteY15" fmla="*/ 479050 h 1123311"/>
                  <a:gd name="connsiteX16" fmla="*/ 3778778 w 3778778"/>
                  <a:gd name="connsiteY16" fmla="*/ 572448 h 1123311"/>
                  <a:gd name="connsiteX0" fmla="*/ 0 w 3778778"/>
                  <a:gd name="connsiteY0" fmla="*/ 563453 h 1134441"/>
                  <a:gd name="connsiteX1" fmla="*/ 90751 w 3778778"/>
                  <a:gd name="connsiteY1" fmla="*/ 736754 h 1134441"/>
                  <a:gd name="connsiteX2" fmla="*/ 245533 w 3778778"/>
                  <a:gd name="connsiteY2" fmla="*/ 836767 h 1134441"/>
                  <a:gd name="connsiteX3" fmla="*/ 345544 w 3778778"/>
                  <a:gd name="connsiteY3" fmla="*/ 865342 h 1134441"/>
                  <a:gd name="connsiteX4" fmla="*/ 1757890 w 3778778"/>
                  <a:gd name="connsiteY4" fmla="*/ 1123311 h 1134441"/>
                  <a:gd name="connsiteX5" fmla="*/ 1749953 w 3778778"/>
                  <a:gd name="connsiteY5" fmla="*/ 1054784 h 1134441"/>
                  <a:gd name="connsiteX6" fmla="*/ 1557601 w 3778778"/>
                  <a:gd name="connsiteY6" fmla="*/ 760303 h 1134441"/>
                  <a:gd name="connsiteX7" fmla="*/ 1502833 w 3778778"/>
                  <a:gd name="connsiteY7" fmla="*/ 455767 h 1134441"/>
                  <a:gd name="connsiteX8" fmla="*/ 1546488 w 3778778"/>
                  <a:gd name="connsiteY8" fmla="*/ 214996 h 1134441"/>
                  <a:gd name="connsiteX9" fmla="*/ 1675870 w 3778778"/>
                  <a:gd name="connsiteY9" fmla="*/ 78207 h 1134441"/>
                  <a:gd name="connsiteX10" fmla="*/ 1843881 w 3778778"/>
                  <a:gd name="connsiteY10" fmla="*/ 7828 h 1134441"/>
                  <a:gd name="connsiteX11" fmla="*/ 2139420 w 3778778"/>
                  <a:gd name="connsiteY11" fmla="*/ 13384 h 1134441"/>
                  <a:gd name="connsiteX12" fmla="*/ 2830776 w 3778778"/>
                  <a:gd name="connsiteY12" fmla="*/ 111543 h 1134441"/>
                  <a:gd name="connsiteX13" fmla="*/ 3180820 w 3778778"/>
                  <a:gd name="connsiteY13" fmla="*/ 275850 h 1134441"/>
                  <a:gd name="connsiteX14" fmla="*/ 3536420 w 3778778"/>
                  <a:gd name="connsiteY14" fmla="*/ 479050 h 1134441"/>
                  <a:gd name="connsiteX15" fmla="*/ 3778778 w 3778778"/>
                  <a:gd name="connsiteY15" fmla="*/ 572448 h 1134441"/>
                  <a:gd name="connsiteX0" fmla="*/ 0 w 3778778"/>
                  <a:gd name="connsiteY0" fmla="*/ 563453 h 1136440"/>
                  <a:gd name="connsiteX1" fmla="*/ 90751 w 3778778"/>
                  <a:gd name="connsiteY1" fmla="*/ 736754 h 1136440"/>
                  <a:gd name="connsiteX2" fmla="*/ 245533 w 3778778"/>
                  <a:gd name="connsiteY2" fmla="*/ 836767 h 1136440"/>
                  <a:gd name="connsiteX3" fmla="*/ 1757890 w 3778778"/>
                  <a:gd name="connsiteY3" fmla="*/ 1123311 h 1136440"/>
                  <a:gd name="connsiteX4" fmla="*/ 1749953 w 3778778"/>
                  <a:gd name="connsiteY4" fmla="*/ 1054784 h 1136440"/>
                  <a:gd name="connsiteX5" fmla="*/ 1557601 w 3778778"/>
                  <a:gd name="connsiteY5" fmla="*/ 760303 h 1136440"/>
                  <a:gd name="connsiteX6" fmla="*/ 1502833 w 3778778"/>
                  <a:gd name="connsiteY6" fmla="*/ 455767 h 1136440"/>
                  <a:gd name="connsiteX7" fmla="*/ 1546488 w 3778778"/>
                  <a:gd name="connsiteY7" fmla="*/ 214996 h 1136440"/>
                  <a:gd name="connsiteX8" fmla="*/ 1675870 w 3778778"/>
                  <a:gd name="connsiteY8" fmla="*/ 78207 h 1136440"/>
                  <a:gd name="connsiteX9" fmla="*/ 1843881 w 3778778"/>
                  <a:gd name="connsiteY9" fmla="*/ 7828 h 1136440"/>
                  <a:gd name="connsiteX10" fmla="*/ 2139420 w 3778778"/>
                  <a:gd name="connsiteY10" fmla="*/ 13384 h 1136440"/>
                  <a:gd name="connsiteX11" fmla="*/ 2830776 w 3778778"/>
                  <a:gd name="connsiteY11" fmla="*/ 111543 h 1136440"/>
                  <a:gd name="connsiteX12" fmla="*/ 3180820 w 3778778"/>
                  <a:gd name="connsiteY12" fmla="*/ 275850 h 1136440"/>
                  <a:gd name="connsiteX13" fmla="*/ 3536420 w 3778778"/>
                  <a:gd name="connsiteY13" fmla="*/ 479050 h 1136440"/>
                  <a:gd name="connsiteX14" fmla="*/ 3778778 w 3778778"/>
                  <a:gd name="connsiteY14" fmla="*/ 572448 h 1136440"/>
                  <a:gd name="connsiteX0" fmla="*/ 58603 w 3837381"/>
                  <a:gd name="connsiteY0" fmla="*/ 563453 h 1143560"/>
                  <a:gd name="connsiteX1" fmla="*/ 149354 w 3837381"/>
                  <a:gd name="connsiteY1" fmla="*/ 736754 h 1143560"/>
                  <a:gd name="connsiteX2" fmla="*/ 1816493 w 3837381"/>
                  <a:gd name="connsiteY2" fmla="*/ 1123311 h 1143560"/>
                  <a:gd name="connsiteX3" fmla="*/ 1808556 w 3837381"/>
                  <a:gd name="connsiteY3" fmla="*/ 1054784 h 1143560"/>
                  <a:gd name="connsiteX4" fmla="*/ 1616204 w 3837381"/>
                  <a:gd name="connsiteY4" fmla="*/ 760303 h 1143560"/>
                  <a:gd name="connsiteX5" fmla="*/ 1561436 w 3837381"/>
                  <a:gd name="connsiteY5" fmla="*/ 455767 h 1143560"/>
                  <a:gd name="connsiteX6" fmla="*/ 1605091 w 3837381"/>
                  <a:gd name="connsiteY6" fmla="*/ 214996 h 1143560"/>
                  <a:gd name="connsiteX7" fmla="*/ 1734473 w 3837381"/>
                  <a:gd name="connsiteY7" fmla="*/ 78207 h 1143560"/>
                  <a:gd name="connsiteX8" fmla="*/ 1902484 w 3837381"/>
                  <a:gd name="connsiteY8" fmla="*/ 7828 h 1143560"/>
                  <a:gd name="connsiteX9" fmla="*/ 2198023 w 3837381"/>
                  <a:gd name="connsiteY9" fmla="*/ 13384 h 1143560"/>
                  <a:gd name="connsiteX10" fmla="*/ 2889379 w 3837381"/>
                  <a:gd name="connsiteY10" fmla="*/ 111543 h 1143560"/>
                  <a:gd name="connsiteX11" fmla="*/ 3239423 w 3837381"/>
                  <a:gd name="connsiteY11" fmla="*/ 275850 h 1143560"/>
                  <a:gd name="connsiteX12" fmla="*/ 3595023 w 3837381"/>
                  <a:gd name="connsiteY12" fmla="*/ 479050 h 1143560"/>
                  <a:gd name="connsiteX13" fmla="*/ 3837381 w 3837381"/>
                  <a:gd name="connsiteY13" fmla="*/ 572448 h 1143560"/>
                  <a:gd name="connsiteX0" fmla="*/ 0 w 3778778"/>
                  <a:gd name="connsiteY0" fmla="*/ 563453 h 1156119"/>
                  <a:gd name="connsiteX1" fmla="*/ 1757890 w 3778778"/>
                  <a:gd name="connsiteY1" fmla="*/ 1123311 h 1156119"/>
                  <a:gd name="connsiteX2" fmla="*/ 1749953 w 3778778"/>
                  <a:gd name="connsiteY2" fmla="*/ 1054784 h 1156119"/>
                  <a:gd name="connsiteX3" fmla="*/ 1557601 w 3778778"/>
                  <a:gd name="connsiteY3" fmla="*/ 760303 h 1156119"/>
                  <a:gd name="connsiteX4" fmla="*/ 1502833 w 3778778"/>
                  <a:gd name="connsiteY4" fmla="*/ 455767 h 1156119"/>
                  <a:gd name="connsiteX5" fmla="*/ 1546488 w 3778778"/>
                  <a:gd name="connsiteY5" fmla="*/ 214996 h 1156119"/>
                  <a:gd name="connsiteX6" fmla="*/ 1675870 w 3778778"/>
                  <a:gd name="connsiteY6" fmla="*/ 78207 h 1156119"/>
                  <a:gd name="connsiteX7" fmla="*/ 1843881 w 3778778"/>
                  <a:gd name="connsiteY7" fmla="*/ 7828 h 1156119"/>
                  <a:gd name="connsiteX8" fmla="*/ 2139420 w 3778778"/>
                  <a:gd name="connsiteY8" fmla="*/ 13384 h 1156119"/>
                  <a:gd name="connsiteX9" fmla="*/ 2830776 w 3778778"/>
                  <a:gd name="connsiteY9" fmla="*/ 111543 h 1156119"/>
                  <a:gd name="connsiteX10" fmla="*/ 3180820 w 3778778"/>
                  <a:gd name="connsiteY10" fmla="*/ 275850 h 1156119"/>
                  <a:gd name="connsiteX11" fmla="*/ 3536420 w 3778778"/>
                  <a:gd name="connsiteY11" fmla="*/ 479050 h 1156119"/>
                  <a:gd name="connsiteX12" fmla="*/ 3778778 w 3778778"/>
                  <a:gd name="connsiteY12" fmla="*/ 572448 h 1156119"/>
                  <a:gd name="connsiteX0" fmla="*/ 255645 w 2276533"/>
                  <a:gd name="connsiteY0" fmla="*/ 1123311 h 1156119"/>
                  <a:gd name="connsiteX1" fmla="*/ 247708 w 2276533"/>
                  <a:gd name="connsiteY1" fmla="*/ 1054784 h 1156119"/>
                  <a:gd name="connsiteX2" fmla="*/ 55356 w 2276533"/>
                  <a:gd name="connsiteY2" fmla="*/ 760303 h 1156119"/>
                  <a:gd name="connsiteX3" fmla="*/ 588 w 2276533"/>
                  <a:gd name="connsiteY3" fmla="*/ 455767 h 1156119"/>
                  <a:gd name="connsiteX4" fmla="*/ 44243 w 2276533"/>
                  <a:gd name="connsiteY4" fmla="*/ 214996 h 1156119"/>
                  <a:gd name="connsiteX5" fmla="*/ 173625 w 2276533"/>
                  <a:gd name="connsiteY5" fmla="*/ 78207 h 1156119"/>
                  <a:gd name="connsiteX6" fmla="*/ 341636 w 2276533"/>
                  <a:gd name="connsiteY6" fmla="*/ 7828 h 1156119"/>
                  <a:gd name="connsiteX7" fmla="*/ 637175 w 2276533"/>
                  <a:gd name="connsiteY7" fmla="*/ 13384 h 1156119"/>
                  <a:gd name="connsiteX8" fmla="*/ 1328531 w 2276533"/>
                  <a:gd name="connsiteY8" fmla="*/ 111543 h 1156119"/>
                  <a:gd name="connsiteX9" fmla="*/ 1678575 w 2276533"/>
                  <a:gd name="connsiteY9" fmla="*/ 275850 h 1156119"/>
                  <a:gd name="connsiteX10" fmla="*/ 2034175 w 2276533"/>
                  <a:gd name="connsiteY10" fmla="*/ 479050 h 1156119"/>
                  <a:gd name="connsiteX11" fmla="*/ 2276533 w 2276533"/>
                  <a:gd name="connsiteY11" fmla="*/ 572448 h 1156119"/>
                  <a:gd name="connsiteX0" fmla="*/ 255645 w 2276533"/>
                  <a:gd name="connsiteY0" fmla="*/ 1123311 h 1156119"/>
                  <a:gd name="connsiteX1" fmla="*/ 247708 w 2276533"/>
                  <a:gd name="connsiteY1" fmla="*/ 1054784 h 1156119"/>
                  <a:gd name="connsiteX2" fmla="*/ 55356 w 2276533"/>
                  <a:gd name="connsiteY2" fmla="*/ 760303 h 1156119"/>
                  <a:gd name="connsiteX3" fmla="*/ 588 w 2276533"/>
                  <a:gd name="connsiteY3" fmla="*/ 455767 h 1156119"/>
                  <a:gd name="connsiteX4" fmla="*/ 44243 w 2276533"/>
                  <a:gd name="connsiteY4" fmla="*/ 214996 h 1156119"/>
                  <a:gd name="connsiteX5" fmla="*/ 173625 w 2276533"/>
                  <a:gd name="connsiteY5" fmla="*/ 78207 h 1156119"/>
                  <a:gd name="connsiteX6" fmla="*/ 341636 w 2276533"/>
                  <a:gd name="connsiteY6" fmla="*/ 7828 h 1156119"/>
                  <a:gd name="connsiteX7" fmla="*/ 637175 w 2276533"/>
                  <a:gd name="connsiteY7" fmla="*/ 13384 h 1156119"/>
                  <a:gd name="connsiteX8" fmla="*/ 1328531 w 2276533"/>
                  <a:gd name="connsiteY8" fmla="*/ 111543 h 1156119"/>
                  <a:gd name="connsiteX9" fmla="*/ 1678575 w 2276533"/>
                  <a:gd name="connsiteY9" fmla="*/ 275850 h 1156119"/>
                  <a:gd name="connsiteX10" fmla="*/ 2034175 w 2276533"/>
                  <a:gd name="connsiteY10" fmla="*/ 479050 h 1156119"/>
                  <a:gd name="connsiteX11" fmla="*/ 2276533 w 2276533"/>
                  <a:gd name="connsiteY11" fmla="*/ 572448 h 1156119"/>
                  <a:gd name="connsiteX0" fmla="*/ 247708 w 2276533"/>
                  <a:gd name="connsiteY0" fmla="*/ 1054784 h 1054784"/>
                  <a:gd name="connsiteX1" fmla="*/ 55356 w 2276533"/>
                  <a:gd name="connsiteY1" fmla="*/ 760303 h 1054784"/>
                  <a:gd name="connsiteX2" fmla="*/ 588 w 2276533"/>
                  <a:gd name="connsiteY2" fmla="*/ 455767 h 1054784"/>
                  <a:gd name="connsiteX3" fmla="*/ 44243 w 2276533"/>
                  <a:gd name="connsiteY3" fmla="*/ 214996 h 1054784"/>
                  <a:gd name="connsiteX4" fmla="*/ 173625 w 2276533"/>
                  <a:gd name="connsiteY4" fmla="*/ 78207 h 1054784"/>
                  <a:gd name="connsiteX5" fmla="*/ 341636 w 2276533"/>
                  <a:gd name="connsiteY5" fmla="*/ 7828 h 1054784"/>
                  <a:gd name="connsiteX6" fmla="*/ 637175 w 2276533"/>
                  <a:gd name="connsiteY6" fmla="*/ 13384 h 1054784"/>
                  <a:gd name="connsiteX7" fmla="*/ 1328531 w 2276533"/>
                  <a:gd name="connsiteY7" fmla="*/ 111543 h 1054784"/>
                  <a:gd name="connsiteX8" fmla="*/ 1678575 w 2276533"/>
                  <a:gd name="connsiteY8" fmla="*/ 275850 h 1054784"/>
                  <a:gd name="connsiteX9" fmla="*/ 2034175 w 2276533"/>
                  <a:gd name="connsiteY9" fmla="*/ 479050 h 1054784"/>
                  <a:gd name="connsiteX10" fmla="*/ 2276533 w 2276533"/>
                  <a:gd name="connsiteY10" fmla="*/ 572448 h 1054784"/>
                  <a:gd name="connsiteX0" fmla="*/ 247708 w 2276533"/>
                  <a:gd name="connsiteY0" fmla="*/ 1123841 h 1123841"/>
                  <a:gd name="connsiteX1" fmla="*/ 55356 w 2276533"/>
                  <a:gd name="connsiteY1" fmla="*/ 760303 h 1123841"/>
                  <a:gd name="connsiteX2" fmla="*/ 588 w 2276533"/>
                  <a:gd name="connsiteY2" fmla="*/ 455767 h 1123841"/>
                  <a:gd name="connsiteX3" fmla="*/ 44243 w 2276533"/>
                  <a:gd name="connsiteY3" fmla="*/ 214996 h 1123841"/>
                  <a:gd name="connsiteX4" fmla="*/ 173625 w 2276533"/>
                  <a:gd name="connsiteY4" fmla="*/ 78207 h 1123841"/>
                  <a:gd name="connsiteX5" fmla="*/ 341636 w 2276533"/>
                  <a:gd name="connsiteY5" fmla="*/ 7828 h 1123841"/>
                  <a:gd name="connsiteX6" fmla="*/ 637175 w 2276533"/>
                  <a:gd name="connsiteY6" fmla="*/ 13384 h 1123841"/>
                  <a:gd name="connsiteX7" fmla="*/ 1328531 w 2276533"/>
                  <a:gd name="connsiteY7" fmla="*/ 111543 h 1123841"/>
                  <a:gd name="connsiteX8" fmla="*/ 1678575 w 2276533"/>
                  <a:gd name="connsiteY8" fmla="*/ 275850 h 1123841"/>
                  <a:gd name="connsiteX9" fmla="*/ 2034175 w 2276533"/>
                  <a:gd name="connsiteY9" fmla="*/ 479050 h 1123841"/>
                  <a:gd name="connsiteX10" fmla="*/ 2276533 w 2276533"/>
                  <a:gd name="connsiteY10" fmla="*/ 572448 h 1123841"/>
                  <a:gd name="connsiteX0" fmla="*/ 203806 w 2232631"/>
                  <a:gd name="connsiteY0" fmla="*/ 1123841 h 1123841"/>
                  <a:gd name="connsiteX1" fmla="*/ 11454 w 2232631"/>
                  <a:gd name="connsiteY1" fmla="*/ 760303 h 1123841"/>
                  <a:gd name="connsiteX2" fmla="*/ 168353 w 2232631"/>
                  <a:gd name="connsiteY2" fmla="*/ 447300 h 1123841"/>
                  <a:gd name="connsiteX3" fmla="*/ 341 w 2232631"/>
                  <a:gd name="connsiteY3" fmla="*/ 214996 h 1123841"/>
                  <a:gd name="connsiteX4" fmla="*/ 129723 w 2232631"/>
                  <a:gd name="connsiteY4" fmla="*/ 78207 h 1123841"/>
                  <a:gd name="connsiteX5" fmla="*/ 297734 w 2232631"/>
                  <a:gd name="connsiteY5" fmla="*/ 7828 h 1123841"/>
                  <a:gd name="connsiteX6" fmla="*/ 593273 w 2232631"/>
                  <a:gd name="connsiteY6" fmla="*/ 13384 h 1123841"/>
                  <a:gd name="connsiteX7" fmla="*/ 1284629 w 2232631"/>
                  <a:gd name="connsiteY7" fmla="*/ 111543 h 1123841"/>
                  <a:gd name="connsiteX8" fmla="*/ 1634673 w 2232631"/>
                  <a:gd name="connsiteY8" fmla="*/ 275850 h 1123841"/>
                  <a:gd name="connsiteX9" fmla="*/ 1990273 w 2232631"/>
                  <a:gd name="connsiteY9" fmla="*/ 479050 h 1123841"/>
                  <a:gd name="connsiteX10" fmla="*/ 2232631 w 2232631"/>
                  <a:gd name="connsiteY10" fmla="*/ 572448 h 1123841"/>
                  <a:gd name="connsiteX0" fmla="*/ 192506 w 2221331"/>
                  <a:gd name="connsiteY0" fmla="*/ 1124649 h 1124649"/>
                  <a:gd name="connsiteX1" fmla="*/ 154 w 2221331"/>
                  <a:gd name="connsiteY1" fmla="*/ 761111 h 1124649"/>
                  <a:gd name="connsiteX2" fmla="*/ 157053 w 2221331"/>
                  <a:gd name="connsiteY2" fmla="*/ 448108 h 1124649"/>
                  <a:gd name="connsiteX3" fmla="*/ 480107 w 2221331"/>
                  <a:gd name="connsiteY3" fmla="*/ 774604 h 1124649"/>
                  <a:gd name="connsiteX4" fmla="*/ 118423 w 2221331"/>
                  <a:gd name="connsiteY4" fmla="*/ 79015 h 1124649"/>
                  <a:gd name="connsiteX5" fmla="*/ 286434 w 2221331"/>
                  <a:gd name="connsiteY5" fmla="*/ 8636 h 1124649"/>
                  <a:gd name="connsiteX6" fmla="*/ 581973 w 2221331"/>
                  <a:gd name="connsiteY6" fmla="*/ 14192 h 1124649"/>
                  <a:gd name="connsiteX7" fmla="*/ 1273329 w 2221331"/>
                  <a:gd name="connsiteY7" fmla="*/ 112351 h 1124649"/>
                  <a:gd name="connsiteX8" fmla="*/ 1623373 w 2221331"/>
                  <a:gd name="connsiteY8" fmla="*/ 276658 h 1124649"/>
                  <a:gd name="connsiteX9" fmla="*/ 1978973 w 2221331"/>
                  <a:gd name="connsiteY9" fmla="*/ 479858 h 1124649"/>
                  <a:gd name="connsiteX10" fmla="*/ 2221331 w 2221331"/>
                  <a:gd name="connsiteY10" fmla="*/ 573256 h 1124649"/>
                  <a:gd name="connsiteX0" fmla="*/ 209425 w 2238250"/>
                  <a:gd name="connsiteY0" fmla="*/ 1124649 h 1124649"/>
                  <a:gd name="connsiteX1" fmla="*/ 139 w 2238250"/>
                  <a:gd name="connsiteY1" fmla="*/ 811911 h 1124649"/>
                  <a:gd name="connsiteX2" fmla="*/ 173972 w 2238250"/>
                  <a:gd name="connsiteY2" fmla="*/ 448108 h 1124649"/>
                  <a:gd name="connsiteX3" fmla="*/ 497026 w 2238250"/>
                  <a:gd name="connsiteY3" fmla="*/ 774604 h 1124649"/>
                  <a:gd name="connsiteX4" fmla="*/ 135342 w 2238250"/>
                  <a:gd name="connsiteY4" fmla="*/ 79015 h 1124649"/>
                  <a:gd name="connsiteX5" fmla="*/ 303353 w 2238250"/>
                  <a:gd name="connsiteY5" fmla="*/ 8636 h 1124649"/>
                  <a:gd name="connsiteX6" fmla="*/ 598892 w 2238250"/>
                  <a:gd name="connsiteY6" fmla="*/ 14192 h 1124649"/>
                  <a:gd name="connsiteX7" fmla="*/ 1290248 w 2238250"/>
                  <a:gd name="connsiteY7" fmla="*/ 112351 h 1124649"/>
                  <a:gd name="connsiteX8" fmla="*/ 1640292 w 2238250"/>
                  <a:gd name="connsiteY8" fmla="*/ 276658 h 1124649"/>
                  <a:gd name="connsiteX9" fmla="*/ 1995892 w 2238250"/>
                  <a:gd name="connsiteY9" fmla="*/ 479858 h 1124649"/>
                  <a:gd name="connsiteX10" fmla="*/ 2238250 w 2238250"/>
                  <a:gd name="connsiteY10" fmla="*/ 573256 h 1124649"/>
                  <a:gd name="connsiteX0" fmla="*/ 217267 w 2246092"/>
                  <a:gd name="connsiteY0" fmla="*/ 1124649 h 1124649"/>
                  <a:gd name="connsiteX1" fmla="*/ 7981 w 2246092"/>
                  <a:gd name="connsiteY1" fmla="*/ 811911 h 1124649"/>
                  <a:gd name="connsiteX2" fmla="*/ 37881 w 2246092"/>
                  <a:gd name="connsiteY2" fmla="*/ 575108 h 1124649"/>
                  <a:gd name="connsiteX3" fmla="*/ 504868 w 2246092"/>
                  <a:gd name="connsiteY3" fmla="*/ 774604 h 1124649"/>
                  <a:gd name="connsiteX4" fmla="*/ 143184 w 2246092"/>
                  <a:gd name="connsiteY4" fmla="*/ 79015 h 1124649"/>
                  <a:gd name="connsiteX5" fmla="*/ 311195 w 2246092"/>
                  <a:gd name="connsiteY5" fmla="*/ 8636 h 1124649"/>
                  <a:gd name="connsiteX6" fmla="*/ 606734 w 2246092"/>
                  <a:gd name="connsiteY6" fmla="*/ 14192 h 1124649"/>
                  <a:gd name="connsiteX7" fmla="*/ 1298090 w 2246092"/>
                  <a:gd name="connsiteY7" fmla="*/ 112351 h 1124649"/>
                  <a:gd name="connsiteX8" fmla="*/ 1648134 w 2246092"/>
                  <a:gd name="connsiteY8" fmla="*/ 276658 h 1124649"/>
                  <a:gd name="connsiteX9" fmla="*/ 2003734 w 2246092"/>
                  <a:gd name="connsiteY9" fmla="*/ 479858 h 1124649"/>
                  <a:gd name="connsiteX10" fmla="*/ 2246092 w 2246092"/>
                  <a:gd name="connsiteY10" fmla="*/ 573256 h 1124649"/>
                  <a:gd name="connsiteX0" fmla="*/ 217267 w 2246092"/>
                  <a:gd name="connsiteY0" fmla="*/ 1125703 h 1125703"/>
                  <a:gd name="connsiteX1" fmla="*/ 7981 w 2246092"/>
                  <a:gd name="connsiteY1" fmla="*/ 812965 h 1125703"/>
                  <a:gd name="connsiteX2" fmla="*/ 37881 w 2246092"/>
                  <a:gd name="connsiteY2" fmla="*/ 576162 h 1125703"/>
                  <a:gd name="connsiteX3" fmla="*/ 504868 w 2246092"/>
                  <a:gd name="connsiteY3" fmla="*/ 792591 h 1125703"/>
                  <a:gd name="connsiteX4" fmla="*/ 143184 w 2246092"/>
                  <a:gd name="connsiteY4" fmla="*/ 80069 h 1125703"/>
                  <a:gd name="connsiteX5" fmla="*/ 311195 w 2246092"/>
                  <a:gd name="connsiteY5" fmla="*/ 9690 h 1125703"/>
                  <a:gd name="connsiteX6" fmla="*/ 606734 w 2246092"/>
                  <a:gd name="connsiteY6" fmla="*/ 15246 h 1125703"/>
                  <a:gd name="connsiteX7" fmla="*/ 1298090 w 2246092"/>
                  <a:gd name="connsiteY7" fmla="*/ 113405 h 1125703"/>
                  <a:gd name="connsiteX8" fmla="*/ 1648134 w 2246092"/>
                  <a:gd name="connsiteY8" fmla="*/ 277712 h 1125703"/>
                  <a:gd name="connsiteX9" fmla="*/ 2003734 w 2246092"/>
                  <a:gd name="connsiteY9" fmla="*/ 480912 h 1125703"/>
                  <a:gd name="connsiteX10" fmla="*/ 2246092 w 2246092"/>
                  <a:gd name="connsiteY10" fmla="*/ 574310 h 1125703"/>
                  <a:gd name="connsiteX0" fmla="*/ 217267 w 2246092"/>
                  <a:gd name="connsiteY0" fmla="*/ 1127371 h 1127371"/>
                  <a:gd name="connsiteX1" fmla="*/ 7981 w 2246092"/>
                  <a:gd name="connsiteY1" fmla="*/ 814633 h 1127371"/>
                  <a:gd name="connsiteX2" fmla="*/ 37881 w 2246092"/>
                  <a:gd name="connsiteY2" fmla="*/ 577830 h 1127371"/>
                  <a:gd name="connsiteX3" fmla="*/ 504868 w 2246092"/>
                  <a:gd name="connsiteY3" fmla="*/ 794259 h 1127371"/>
                  <a:gd name="connsiteX4" fmla="*/ 270184 w 2246092"/>
                  <a:gd name="connsiteY4" fmla="*/ 132537 h 1127371"/>
                  <a:gd name="connsiteX5" fmla="*/ 311195 w 2246092"/>
                  <a:gd name="connsiteY5" fmla="*/ 11358 h 1127371"/>
                  <a:gd name="connsiteX6" fmla="*/ 606734 w 2246092"/>
                  <a:gd name="connsiteY6" fmla="*/ 16914 h 1127371"/>
                  <a:gd name="connsiteX7" fmla="*/ 1298090 w 2246092"/>
                  <a:gd name="connsiteY7" fmla="*/ 115073 h 1127371"/>
                  <a:gd name="connsiteX8" fmla="*/ 1648134 w 2246092"/>
                  <a:gd name="connsiteY8" fmla="*/ 279380 h 1127371"/>
                  <a:gd name="connsiteX9" fmla="*/ 2003734 w 2246092"/>
                  <a:gd name="connsiteY9" fmla="*/ 482580 h 1127371"/>
                  <a:gd name="connsiteX10" fmla="*/ 2246092 w 2246092"/>
                  <a:gd name="connsiteY10" fmla="*/ 575978 h 1127371"/>
                  <a:gd name="connsiteX0" fmla="*/ 217267 w 2246092"/>
                  <a:gd name="connsiteY0" fmla="*/ 1111326 h 1111326"/>
                  <a:gd name="connsiteX1" fmla="*/ 7981 w 2246092"/>
                  <a:gd name="connsiteY1" fmla="*/ 798588 h 1111326"/>
                  <a:gd name="connsiteX2" fmla="*/ 37881 w 2246092"/>
                  <a:gd name="connsiteY2" fmla="*/ 561785 h 1111326"/>
                  <a:gd name="connsiteX3" fmla="*/ 504868 w 2246092"/>
                  <a:gd name="connsiteY3" fmla="*/ 778214 h 1111326"/>
                  <a:gd name="connsiteX4" fmla="*/ 270184 w 2246092"/>
                  <a:gd name="connsiteY4" fmla="*/ 116492 h 1111326"/>
                  <a:gd name="connsiteX5" fmla="*/ 361995 w 2246092"/>
                  <a:gd name="connsiteY5" fmla="*/ 54580 h 1111326"/>
                  <a:gd name="connsiteX6" fmla="*/ 606734 w 2246092"/>
                  <a:gd name="connsiteY6" fmla="*/ 869 h 1111326"/>
                  <a:gd name="connsiteX7" fmla="*/ 1298090 w 2246092"/>
                  <a:gd name="connsiteY7" fmla="*/ 99028 h 1111326"/>
                  <a:gd name="connsiteX8" fmla="*/ 1648134 w 2246092"/>
                  <a:gd name="connsiteY8" fmla="*/ 263335 h 1111326"/>
                  <a:gd name="connsiteX9" fmla="*/ 2003734 w 2246092"/>
                  <a:gd name="connsiteY9" fmla="*/ 466535 h 1111326"/>
                  <a:gd name="connsiteX10" fmla="*/ 2246092 w 2246092"/>
                  <a:gd name="connsiteY10" fmla="*/ 559933 h 1111326"/>
                  <a:gd name="connsiteX0" fmla="*/ 217267 w 2246092"/>
                  <a:gd name="connsiteY0" fmla="*/ 1112085 h 1112085"/>
                  <a:gd name="connsiteX1" fmla="*/ 7981 w 2246092"/>
                  <a:gd name="connsiteY1" fmla="*/ 799347 h 1112085"/>
                  <a:gd name="connsiteX2" fmla="*/ 37881 w 2246092"/>
                  <a:gd name="connsiteY2" fmla="*/ 562544 h 1112085"/>
                  <a:gd name="connsiteX3" fmla="*/ 504868 w 2246092"/>
                  <a:gd name="connsiteY3" fmla="*/ 778973 h 1112085"/>
                  <a:gd name="connsiteX4" fmla="*/ 329450 w 2246092"/>
                  <a:gd name="connsiteY4" fmla="*/ 261184 h 1112085"/>
                  <a:gd name="connsiteX5" fmla="*/ 361995 w 2246092"/>
                  <a:gd name="connsiteY5" fmla="*/ 55339 h 1112085"/>
                  <a:gd name="connsiteX6" fmla="*/ 606734 w 2246092"/>
                  <a:gd name="connsiteY6" fmla="*/ 1628 h 1112085"/>
                  <a:gd name="connsiteX7" fmla="*/ 1298090 w 2246092"/>
                  <a:gd name="connsiteY7" fmla="*/ 99787 h 1112085"/>
                  <a:gd name="connsiteX8" fmla="*/ 1648134 w 2246092"/>
                  <a:gd name="connsiteY8" fmla="*/ 264094 h 1112085"/>
                  <a:gd name="connsiteX9" fmla="*/ 2003734 w 2246092"/>
                  <a:gd name="connsiteY9" fmla="*/ 467294 h 1112085"/>
                  <a:gd name="connsiteX10" fmla="*/ 2246092 w 2246092"/>
                  <a:gd name="connsiteY10" fmla="*/ 560692 h 1112085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48134 w 2246092"/>
                  <a:gd name="connsiteY8" fmla="*/ 268786 h 1116777"/>
                  <a:gd name="connsiteX9" fmla="*/ 2003734 w 2246092"/>
                  <a:gd name="connsiteY9" fmla="*/ 471986 h 1116777"/>
                  <a:gd name="connsiteX10" fmla="*/ 2246092 w 2246092"/>
                  <a:gd name="connsiteY10" fmla="*/ 565384 h 1116777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31201 w 2246092"/>
                  <a:gd name="connsiteY8" fmla="*/ 344986 h 1116777"/>
                  <a:gd name="connsiteX9" fmla="*/ 2003734 w 2246092"/>
                  <a:gd name="connsiteY9" fmla="*/ 471986 h 1116777"/>
                  <a:gd name="connsiteX10" fmla="*/ 2246092 w 2246092"/>
                  <a:gd name="connsiteY10" fmla="*/ 565384 h 1116777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31201 w 2246092"/>
                  <a:gd name="connsiteY8" fmla="*/ 344986 h 1116777"/>
                  <a:gd name="connsiteX9" fmla="*/ 1961400 w 2246092"/>
                  <a:gd name="connsiteY9" fmla="*/ 531252 h 1116777"/>
                  <a:gd name="connsiteX10" fmla="*/ 2246092 w 2246092"/>
                  <a:gd name="connsiteY10" fmla="*/ 565384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28408 w 2282633"/>
                  <a:gd name="connsiteY0" fmla="*/ 1116777 h 1116777"/>
                  <a:gd name="connsiteX1" fmla="*/ 19122 w 2282633"/>
                  <a:gd name="connsiteY1" fmla="*/ 804039 h 1116777"/>
                  <a:gd name="connsiteX2" fmla="*/ 6688 w 2282633"/>
                  <a:gd name="connsiteY2" fmla="*/ 567236 h 1116777"/>
                  <a:gd name="connsiteX3" fmla="*/ 516009 w 2282633"/>
                  <a:gd name="connsiteY3" fmla="*/ 783665 h 1116777"/>
                  <a:gd name="connsiteX4" fmla="*/ 340591 w 2282633"/>
                  <a:gd name="connsiteY4" fmla="*/ 265876 h 1116777"/>
                  <a:gd name="connsiteX5" fmla="*/ 373136 w 2282633"/>
                  <a:gd name="connsiteY5" fmla="*/ 60031 h 1116777"/>
                  <a:gd name="connsiteX6" fmla="*/ 617875 w 2282633"/>
                  <a:gd name="connsiteY6" fmla="*/ 6320 h 1116777"/>
                  <a:gd name="connsiteX7" fmla="*/ 1258431 w 2282633"/>
                  <a:gd name="connsiteY7" fmla="*/ 180679 h 1116777"/>
                  <a:gd name="connsiteX8" fmla="*/ 1642342 w 2282633"/>
                  <a:gd name="connsiteY8" fmla="*/ 344986 h 1116777"/>
                  <a:gd name="connsiteX9" fmla="*/ 1972541 w 2282633"/>
                  <a:gd name="connsiteY9" fmla="*/ 531252 h 1116777"/>
                  <a:gd name="connsiteX10" fmla="*/ 2282633 w 2282633"/>
                  <a:gd name="connsiteY10" fmla="*/ 726251 h 1116777"/>
                  <a:gd name="connsiteX0" fmla="*/ 279520 w 2333745"/>
                  <a:gd name="connsiteY0" fmla="*/ 1116777 h 1116777"/>
                  <a:gd name="connsiteX1" fmla="*/ 36368 w 2333745"/>
                  <a:gd name="connsiteY1" fmla="*/ 804039 h 1116777"/>
                  <a:gd name="connsiteX2" fmla="*/ 57800 w 2333745"/>
                  <a:gd name="connsiteY2" fmla="*/ 567236 h 1116777"/>
                  <a:gd name="connsiteX3" fmla="*/ 567121 w 2333745"/>
                  <a:gd name="connsiteY3" fmla="*/ 783665 h 1116777"/>
                  <a:gd name="connsiteX4" fmla="*/ 391703 w 2333745"/>
                  <a:gd name="connsiteY4" fmla="*/ 265876 h 1116777"/>
                  <a:gd name="connsiteX5" fmla="*/ 424248 w 2333745"/>
                  <a:gd name="connsiteY5" fmla="*/ 60031 h 1116777"/>
                  <a:gd name="connsiteX6" fmla="*/ 668987 w 2333745"/>
                  <a:gd name="connsiteY6" fmla="*/ 6320 h 1116777"/>
                  <a:gd name="connsiteX7" fmla="*/ 1309543 w 2333745"/>
                  <a:gd name="connsiteY7" fmla="*/ 180679 h 1116777"/>
                  <a:gd name="connsiteX8" fmla="*/ 1693454 w 2333745"/>
                  <a:gd name="connsiteY8" fmla="*/ 344986 h 1116777"/>
                  <a:gd name="connsiteX9" fmla="*/ 2023653 w 2333745"/>
                  <a:gd name="connsiteY9" fmla="*/ 531252 h 1116777"/>
                  <a:gd name="connsiteX10" fmla="*/ 2333745 w 2333745"/>
                  <a:gd name="connsiteY10" fmla="*/ 726251 h 1116777"/>
                  <a:gd name="connsiteX0" fmla="*/ 243157 w 2297382"/>
                  <a:gd name="connsiteY0" fmla="*/ 1116777 h 1116777"/>
                  <a:gd name="connsiteX1" fmla="*/ 5 w 2297382"/>
                  <a:gd name="connsiteY1" fmla="*/ 804039 h 1116777"/>
                  <a:gd name="connsiteX2" fmla="*/ 250037 w 2297382"/>
                  <a:gd name="connsiteY2" fmla="*/ 702702 h 1116777"/>
                  <a:gd name="connsiteX3" fmla="*/ 530758 w 2297382"/>
                  <a:gd name="connsiteY3" fmla="*/ 783665 h 1116777"/>
                  <a:gd name="connsiteX4" fmla="*/ 355340 w 2297382"/>
                  <a:gd name="connsiteY4" fmla="*/ 265876 h 1116777"/>
                  <a:gd name="connsiteX5" fmla="*/ 387885 w 2297382"/>
                  <a:gd name="connsiteY5" fmla="*/ 60031 h 1116777"/>
                  <a:gd name="connsiteX6" fmla="*/ 632624 w 2297382"/>
                  <a:gd name="connsiteY6" fmla="*/ 6320 h 1116777"/>
                  <a:gd name="connsiteX7" fmla="*/ 1273180 w 2297382"/>
                  <a:gd name="connsiteY7" fmla="*/ 180679 h 1116777"/>
                  <a:gd name="connsiteX8" fmla="*/ 1657091 w 2297382"/>
                  <a:gd name="connsiteY8" fmla="*/ 344986 h 1116777"/>
                  <a:gd name="connsiteX9" fmla="*/ 1987290 w 2297382"/>
                  <a:gd name="connsiteY9" fmla="*/ 531252 h 1116777"/>
                  <a:gd name="connsiteX10" fmla="*/ 2297382 w 2297382"/>
                  <a:gd name="connsiteY10" fmla="*/ 726251 h 1116777"/>
                  <a:gd name="connsiteX0" fmla="*/ 247285 w 2301510"/>
                  <a:gd name="connsiteY0" fmla="*/ 1116777 h 1116777"/>
                  <a:gd name="connsiteX1" fmla="*/ 4133 w 2301510"/>
                  <a:gd name="connsiteY1" fmla="*/ 804039 h 1116777"/>
                  <a:gd name="connsiteX2" fmla="*/ 127165 w 2301510"/>
                  <a:gd name="connsiteY2" fmla="*/ 694235 h 1116777"/>
                  <a:gd name="connsiteX3" fmla="*/ 534886 w 2301510"/>
                  <a:gd name="connsiteY3" fmla="*/ 783665 h 1116777"/>
                  <a:gd name="connsiteX4" fmla="*/ 359468 w 2301510"/>
                  <a:gd name="connsiteY4" fmla="*/ 265876 h 1116777"/>
                  <a:gd name="connsiteX5" fmla="*/ 392013 w 2301510"/>
                  <a:gd name="connsiteY5" fmla="*/ 60031 h 1116777"/>
                  <a:gd name="connsiteX6" fmla="*/ 636752 w 2301510"/>
                  <a:gd name="connsiteY6" fmla="*/ 6320 h 1116777"/>
                  <a:gd name="connsiteX7" fmla="*/ 1277308 w 2301510"/>
                  <a:gd name="connsiteY7" fmla="*/ 180679 h 1116777"/>
                  <a:gd name="connsiteX8" fmla="*/ 1661219 w 2301510"/>
                  <a:gd name="connsiteY8" fmla="*/ 344986 h 1116777"/>
                  <a:gd name="connsiteX9" fmla="*/ 1991418 w 2301510"/>
                  <a:gd name="connsiteY9" fmla="*/ 531252 h 1116777"/>
                  <a:gd name="connsiteX10" fmla="*/ 2301510 w 2301510"/>
                  <a:gd name="connsiteY10" fmla="*/ 726251 h 1116777"/>
                  <a:gd name="connsiteX0" fmla="*/ 160978 w 2215203"/>
                  <a:gd name="connsiteY0" fmla="*/ 1116777 h 1116777"/>
                  <a:gd name="connsiteX1" fmla="*/ 27893 w 2215203"/>
                  <a:gd name="connsiteY1" fmla="*/ 931039 h 1116777"/>
                  <a:gd name="connsiteX2" fmla="*/ 40858 w 2215203"/>
                  <a:gd name="connsiteY2" fmla="*/ 694235 h 1116777"/>
                  <a:gd name="connsiteX3" fmla="*/ 448579 w 2215203"/>
                  <a:gd name="connsiteY3" fmla="*/ 783665 h 1116777"/>
                  <a:gd name="connsiteX4" fmla="*/ 273161 w 2215203"/>
                  <a:gd name="connsiteY4" fmla="*/ 265876 h 1116777"/>
                  <a:gd name="connsiteX5" fmla="*/ 305706 w 2215203"/>
                  <a:gd name="connsiteY5" fmla="*/ 60031 h 1116777"/>
                  <a:gd name="connsiteX6" fmla="*/ 550445 w 2215203"/>
                  <a:gd name="connsiteY6" fmla="*/ 6320 h 1116777"/>
                  <a:gd name="connsiteX7" fmla="*/ 1191001 w 2215203"/>
                  <a:gd name="connsiteY7" fmla="*/ 180679 h 1116777"/>
                  <a:gd name="connsiteX8" fmla="*/ 1574912 w 2215203"/>
                  <a:gd name="connsiteY8" fmla="*/ 344986 h 1116777"/>
                  <a:gd name="connsiteX9" fmla="*/ 1905111 w 2215203"/>
                  <a:gd name="connsiteY9" fmla="*/ 531252 h 1116777"/>
                  <a:gd name="connsiteX10" fmla="*/ 2215203 w 2215203"/>
                  <a:gd name="connsiteY10" fmla="*/ 726251 h 1116777"/>
                  <a:gd name="connsiteX0" fmla="*/ 160978 w 2215203"/>
                  <a:gd name="connsiteY0" fmla="*/ 1116777 h 1116777"/>
                  <a:gd name="connsiteX1" fmla="*/ 27893 w 2215203"/>
                  <a:gd name="connsiteY1" fmla="*/ 931039 h 1116777"/>
                  <a:gd name="connsiteX2" fmla="*/ 40858 w 2215203"/>
                  <a:gd name="connsiteY2" fmla="*/ 694235 h 1116777"/>
                  <a:gd name="connsiteX3" fmla="*/ 448579 w 2215203"/>
                  <a:gd name="connsiteY3" fmla="*/ 783665 h 1116777"/>
                  <a:gd name="connsiteX4" fmla="*/ 273161 w 2215203"/>
                  <a:gd name="connsiteY4" fmla="*/ 265876 h 1116777"/>
                  <a:gd name="connsiteX5" fmla="*/ 305706 w 2215203"/>
                  <a:gd name="connsiteY5" fmla="*/ 60031 h 1116777"/>
                  <a:gd name="connsiteX6" fmla="*/ 550445 w 2215203"/>
                  <a:gd name="connsiteY6" fmla="*/ 6320 h 1116777"/>
                  <a:gd name="connsiteX7" fmla="*/ 1191001 w 2215203"/>
                  <a:gd name="connsiteY7" fmla="*/ 180679 h 1116777"/>
                  <a:gd name="connsiteX8" fmla="*/ 1566445 w 2215203"/>
                  <a:gd name="connsiteY8" fmla="*/ 404253 h 1116777"/>
                  <a:gd name="connsiteX9" fmla="*/ 1905111 w 2215203"/>
                  <a:gd name="connsiteY9" fmla="*/ 531252 h 1116777"/>
                  <a:gd name="connsiteX10" fmla="*/ 2215203 w 2215203"/>
                  <a:gd name="connsiteY10" fmla="*/ 726251 h 1116777"/>
                  <a:gd name="connsiteX0" fmla="*/ 160978 w 2215203"/>
                  <a:gd name="connsiteY0" fmla="*/ 1120812 h 1120812"/>
                  <a:gd name="connsiteX1" fmla="*/ 27893 w 2215203"/>
                  <a:gd name="connsiteY1" fmla="*/ 935074 h 1120812"/>
                  <a:gd name="connsiteX2" fmla="*/ 40858 w 2215203"/>
                  <a:gd name="connsiteY2" fmla="*/ 698270 h 1120812"/>
                  <a:gd name="connsiteX3" fmla="*/ 448579 w 2215203"/>
                  <a:gd name="connsiteY3" fmla="*/ 787700 h 1120812"/>
                  <a:gd name="connsiteX4" fmla="*/ 273161 w 2215203"/>
                  <a:gd name="connsiteY4" fmla="*/ 269911 h 1120812"/>
                  <a:gd name="connsiteX5" fmla="*/ 305706 w 2215203"/>
                  <a:gd name="connsiteY5" fmla="*/ 64066 h 1120812"/>
                  <a:gd name="connsiteX6" fmla="*/ 550445 w 2215203"/>
                  <a:gd name="connsiteY6" fmla="*/ 10355 h 1120812"/>
                  <a:gd name="connsiteX7" fmla="*/ 1182534 w 2215203"/>
                  <a:gd name="connsiteY7" fmla="*/ 243980 h 1120812"/>
                  <a:gd name="connsiteX8" fmla="*/ 1566445 w 2215203"/>
                  <a:gd name="connsiteY8" fmla="*/ 408288 h 1120812"/>
                  <a:gd name="connsiteX9" fmla="*/ 1905111 w 2215203"/>
                  <a:gd name="connsiteY9" fmla="*/ 535287 h 1120812"/>
                  <a:gd name="connsiteX10" fmla="*/ 2215203 w 2215203"/>
                  <a:gd name="connsiteY10" fmla="*/ 730286 h 1120812"/>
                  <a:gd name="connsiteX0" fmla="*/ 160978 w 2215203"/>
                  <a:gd name="connsiteY0" fmla="*/ 1120812 h 1120812"/>
                  <a:gd name="connsiteX1" fmla="*/ 27893 w 2215203"/>
                  <a:gd name="connsiteY1" fmla="*/ 935074 h 1120812"/>
                  <a:gd name="connsiteX2" fmla="*/ 40858 w 2215203"/>
                  <a:gd name="connsiteY2" fmla="*/ 698270 h 1120812"/>
                  <a:gd name="connsiteX3" fmla="*/ 448579 w 2215203"/>
                  <a:gd name="connsiteY3" fmla="*/ 787700 h 1120812"/>
                  <a:gd name="connsiteX4" fmla="*/ 273161 w 2215203"/>
                  <a:gd name="connsiteY4" fmla="*/ 269911 h 1120812"/>
                  <a:gd name="connsiteX5" fmla="*/ 305706 w 2215203"/>
                  <a:gd name="connsiteY5" fmla="*/ 64066 h 1120812"/>
                  <a:gd name="connsiteX6" fmla="*/ 550445 w 2215203"/>
                  <a:gd name="connsiteY6" fmla="*/ 10355 h 1120812"/>
                  <a:gd name="connsiteX7" fmla="*/ 1182534 w 2215203"/>
                  <a:gd name="connsiteY7" fmla="*/ 243980 h 1120812"/>
                  <a:gd name="connsiteX8" fmla="*/ 1566445 w 2215203"/>
                  <a:gd name="connsiteY8" fmla="*/ 408288 h 1120812"/>
                  <a:gd name="connsiteX9" fmla="*/ 1913578 w 2215203"/>
                  <a:gd name="connsiteY9" fmla="*/ 619953 h 1120812"/>
                  <a:gd name="connsiteX10" fmla="*/ 2215203 w 2215203"/>
                  <a:gd name="connsiteY10" fmla="*/ 730286 h 1120812"/>
                  <a:gd name="connsiteX0" fmla="*/ 160978 w 2232136"/>
                  <a:gd name="connsiteY0" fmla="*/ 1120812 h 1120812"/>
                  <a:gd name="connsiteX1" fmla="*/ 27893 w 2232136"/>
                  <a:gd name="connsiteY1" fmla="*/ 935074 h 1120812"/>
                  <a:gd name="connsiteX2" fmla="*/ 40858 w 2232136"/>
                  <a:gd name="connsiteY2" fmla="*/ 698270 h 1120812"/>
                  <a:gd name="connsiteX3" fmla="*/ 448579 w 2232136"/>
                  <a:gd name="connsiteY3" fmla="*/ 787700 h 1120812"/>
                  <a:gd name="connsiteX4" fmla="*/ 273161 w 2232136"/>
                  <a:gd name="connsiteY4" fmla="*/ 269911 h 1120812"/>
                  <a:gd name="connsiteX5" fmla="*/ 305706 w 2232136"/>
                  <a:gd name="connsiteY5" fmla="*/ 64066 h 1120812"/>
                  <a:gd name="connsiteX6" fmla="*/ 550445 w 2232136"/>
                  <a:gd name="connsiteY6" fmla="*/ 10355 h 1120812"/>
                  <a:gd name="connsiteX7" fmla="*/ 1182534 w 2232136"/>
                  <a:gd name="connsiteY7" fmla="*/ 243980 h 1120812"/>
                  <a:gd name="connsiteX8" fmla="*/ 1566445 w 2232136"/>
                  <a:gd name="connsiteY8" fmla="*/ 408288 h 1120812"/>
                  <a:gd name="connsiteX9" fmla="*/ 1913578 w 2232136"/>
                  <a:gd name="connsiteY9" fmla="*/ 619953 h 1120812"/>
                  <a:gd name="connsiteX10" fmla="*/ 2232136 w 2232136"/>
                  <a:gd name="connsiteY10" fmla="*/ 806486 h 1120812"/>
                  <a:gd name="connsiteX0" fmla="*/ 160978 w 2232136"/>
                  <a:gd name="connsiteY0" fmla="*/ 1120812 h 1120812"/>
                  <a:gd name="connsiteX1" fmla="*/ 27893 w 2232136"/>
                  <a:gd name="connsiteY1" fmla="*/ 935074 h 1120812"/>
                  <a:gd name="connsiteX2" fmla="*/ 40858 w 2232136"/>
                  <a:gd name="connsiteY2" fmla="*/ 698270 h 1120812"/>
                  <a:gd name="connsiteX3" fmla="*/ 448579 w 2232136"/>
                  <a:gd name="connsiteY3" fmla="*/ 787700 h 1120812"/>
                  <a:gd name="connsiteX4" fmla="*/ 273161 w 2232136"/>
                  <a:gd name="connsiteY4" fmla="*/ 269911 h 1120812"/>
                  <a:gd name="connsiteX5" fmla="*/ 305706 w 2232136"/>
                  <a:gd name="connsiteY5" fmla="*/ 64066 h 1120812"/>
                  <a:gd name="connsiteX6" fmla="*/ 550445 w 2232136"/>
                  <a:gd name="connsiteY6" fmla="*/ 10355 h 1120812"/>
                  <a:gd name="connsiteX7" fmla="*/ 1182534 w 2232136"/>
                  <a:gd name="connsiteY7" fmla="*/ 243980 h 1120812"/>
                  <a:gd name="connsiteX8" fmla="*/ 1549512 w 2232136"/>
                  <a:gd name="connsiteY8" fmla="*/ 433688 h 1120812"/>
                  <a:gd name="connsiteX9" fmla="*/ 1913578 w 2232136"/>
                  <a:gd name="connsiteY9" fmla="*/ 619953 h 1120812"/>
                  <a:gd name="connsiteX10" fmla="*/ 2232136 w 2232136"/>
                  <a:gd name="connsiteY10" fmla="*/ 806486 h 1120812"/>
                  <a:gd name="connsiteX0" fmla="*/ 172918 w 2244076"/>
                  <a:gd name="connsiteY0" fmla="*/ 1120812 h 1120812"/>
                  <a:gd name="connsiteX1" fmla="*/ 39833 w 2244076"/>
                  <a:gd name="connsiteY1" fmla="*/ 935074 h 1120812"/>
                  <a:gd name="connsiteX2" fmla="*/ 52798 w 2244076"/>
                  <a:gd name="connsiteY2" fmla="*/ 698270 h 1120812"/>
                  <a:gd name="connsiteX3" fmla="*/ 629587 w 2244076"/>
                  <a:gd name="connsiteY3" fmla="*/ 932956 h 1120812"/>
                  <a:gd name="connsiteX4" fmla="*/ 285101 w 2244076"/>
                  <a:gd name="connsiteY4" fmla="*/ 269911 h 1120812"/>
                  <a:gd name="connsiteX5" fmla="*/ 317646 w 2244076"/>
                  <a:gd name="connsiteY5" fmla="*/ 64066 h 1120812"/>
                  <a:gd name="connsiteX6" fmla="*/ 562385 w 2244076"/>
                  <a:gd name="connsiteY6" fmla="*/ 10355 h 1120812"/>
                  <a:gd name="connsiteX7" fmla="*/ 1194474 w 2244076"/>
                  <a:gd name="connsiteY7" fmla="*/ 243980 h 1120812"/>
                  <a:gd name="connsiteX8" fmla="*/ 1561452 w 2244076"/>
                  <a:gd name="connsiteY8" fmla="*/ 433688 h 1120812"/>
                  <a:gd name="connsiteX9" fmla="*/ 1925518 w 2244076"/>
                  <a:gd name="connsiteY9" fmla="*/ 619953 h 1120812"/>
                  <a:gd name="connsiteX10" fmla="*/ 2244076 w 2244076"/>
                  <a:gd name="connsiteY10" fmla="*/ 806486 h 1120812"/>
                  <a:gd name="connsiteX0" fmla="*/ 167149 w 2238307"/>
                  <a:gd name="connsiteY0" fmla="*/ 1120812 h 1120812"/>
                  <a:gd name="connsiteX1" fmla="*/ 48352 w 2238307"/>
                  <a:gd name="connsiteY1" fmla="*/ 942218 h 1120812"/>
                  <a:gd name="connsiteX2" fmla="*/ 47029 w 2238307"/>
                  <a:gd name="connsiteY2" fmla="*/ 698270 h 1120812"/>
                  <a:gd name="connsiteX3" fmla="*/ 623818 w 2238307"/>
                  <a:gd name="connsiteY3" fmla="*/ 932956 h 1120812"/>
                  <a:gd name="connsiteX4" fmla="*/ 279332 w 2238307"/>
                  <a:gd name="connsiteY4" fmla="*/ 269911 h 1120812"/>
                  <a:gd name="connsiteX5" fmla="*/ 311877 w 2238307"/>
                  <a:gd name="connsiteY5" fmla="*/ 64066 h 1120812"/>
                  <a:gd name="connsiteX6" fmla="*/ 556616 w 2238307"/>
                  <a:gd name="connsiteY6" fmla="*/ 10355 h 1120812"/>
                  <a:gd name="connsiteX7" fmla="*/ 1188705 w 2238307"/>
                  <a:gd name="connsiteY7" fmla="*/ 243980 h 1120812"/>
                  <a:gd name="connsiteX8" fmla="*/ 1555683 w 2238307"/>
                  <a:gd name="connsiteY8" fmla="*/ 433688 h 1120812"/>
                  <a:gd name="connsiteX9" fmla="*/ 1919749 w 2238307"/>
                  <a:gd name="connsiteY9" fmla="*/ 619953 h 1120812"/>
                  <a:gd name="connsiteX10" fmla="*/ 2238307 w 2238307"/>
                  <a:gd name="connsiteY10" fmla="*/ 806486 h 1120812"/>
                  <a:gd name="connsiteX0" fmla="*/ 172917 w 2244075"/>
                  <a:gd name="connsiteY0" fmla="*/ 1120812 h 1120812"/>
                  <a:gd name="connsiteX1" fmla="*/ 39833 w 2244075"/>
                  <a:gd name="connsiteY1" fmla="*/ 920787 h 1120812"/>
                  <a:gd name="connsiteX2" fmla="*/ 52797 w 2244075"/>
                  <a:gd name="connsiteY2" fmla="*/ 698270 h 1120812"/>
                  <a:gd name="connsiteX3" fmla="*/ 629586 w 2244075"/>
                  <a:gd name="connsiteY3" fmla="*/ 932956 h 1120812"/>
                  <a:gd name="connsiteX4" fmla="*/ 285100 w 2244075"/>
                  <a:gd name="connsiteY4" fmla="*/ 269911 h 1120812"/>
                  <a:gd name="connsiteX5" fmla="*/ 317645 w 2244075"/>
                  <a:gd name="connsiteY5" fmla="*/ 64066 h 1120812"/>
                  <a:gd name="connsiteX6" fmla="*/ 562384 w 2244075"/>
                  <a:gd name="connsiteY6" fmla="*/ 10355 h 1120812"/>
                  <a:gd name="connsiteX7" fmla="*/ 1194473 w 2244075"/>
                  <a:gd name="connsiteY7" fmla="*/ 243980 h 1120812"/>
                  <a:gd name="connsiteX8" fmla="*/ 1561451 w 2244075"/>
                  <a:gd name="connsiteY8" fmla="*/ 433688 h 1120812"/>
                  <a:gd name="connsiteX9" fmla="*/ 1925517 w 2244075"/>
                  <a:gd name="connsiteY9" fmla="*/ 619953 h 1120812"/>
                  <a:gd name="connsiteX10" fmla="*/ 2244075 w 2244075"/>
                  <a:gd name="connsiteY10" fmla="*/ 806486 h 1120812"/>
                  <a:gd name="connsiteX0" fmla="*/ 172917 w 2244075"/>
                  <a:gd name="connsiteY0" fmla="*/ 1123058 h 1123058"/>
                  <a:gd name="connsiteX1" fmla="*/ 39833 w 2244075"/>
                  <a:gd name="connsiteY1" fmla="*/ 923033 h 1123058"/>
                  <a:gd name="connsiteX2" fmla="*/ 52797 w 2244075"/>
                  <a:gd name="connsiteY2" fmla="*/ 700516 h 1123058"/>
                  <a:gd name="connsiteX3" fmla="*/ 629586 w 2244075"/>
                  <a:gd name="connsiteY3" fmla="*/ 935202 h 1123058"/>
                  <a:gd name="connsiteX4" fmla="*/ 277956 w 2244075"/>
                  <a:gd name="connsiteY4" fmla="*/ 360264 h 1123058"/>
                  <a:gd name="connsiteX5" fmla="*/ 317645 w 2244075"/>
                  <a:gd name="connsiteY5" fmla="*/ 66312 h 1123058"/>
                  <a:gd name="connsiteX6" fmla="*/ 562384 w 2244075"/>
                  <a:gd name="connsiteY6" fmla="*/ 12601 h 1123058"/>
                  <a:gd name="connsiteX7" fmla="*/ 1194473 w 2244075"/>
                  <a:gd name="connsiteY7" fmla="*/ 246226 h 1123058"/>
                  <a:gd name="connsiteX8" fmla="*/ 1561451 w 2244075"/>
                  <a:gd name="connsiteY8" fmla="*/ 435934 h 1123058"/>
                  <a:gd name="connsiteX9" fmla="*/ 1925517 w 2244075"/>
                  <a:gd name="connsiteY9" fmla="*/ 622199 h 1123058"/>
                  <a:gd name="connsiteX10" fmla="*/ 2244075 w 2244075"/>
                  <a:gd name="connsiteY10" fmla="*/ 808732 h 1123058"/>
                  <a:gd name="connsiteX0" fmla="*/ 172917 w 2244075"/>
                  <a:gd name="connsiteY0" fmla="*/ 1075444 h 1075444"/>
                  <a:gd name="connsiteX1" fmla="*/ 39833 w 2244075"/>
                  <a:gd name="connsiteY1" fmla="*/ 875419 h 1075444"/>
                  <a:gd name="connsiteX2" fmla="*/ 52797 w 2244075"/>
                  <a:gd name="connsiteY2" fmla="*/ 652902 h 1075444"/>
                  <a:gd name="connsiteX3" fmla="*/ 629586 w 2244075"/>
                  <a:gd name="connsiteY3" fmla="*/ 887588 h 1075444"/>
                  <a:gd name="connsiteX4" fmla="*/ 277956 w 2244075"/>
                  <a:gd name="connsiteY4" fmla="*/ 312650 h 1075444"/>
                  <a:gd name="connsiteX5" fmla="*/ 317645 w 2244075"/>
                  <a:gd name="connsiteY5" fmla="*/ 18698 h 1075444"/>
                  <a:gd name="connsiteX6" fmla="*/ 669540 w 2244075"/>
                  <a:gd name="connsiteY6" fmla="*/ 48331 h 1075444"/>
                  <a:gd name="connsiteX7" fmla="*/ 1194473 w 2244075"/>
                  <a:gd name="connsiteY7" fmla="*/ 198612 h 1075444"/>
                  <a:gd name="connsiteX8" fmla="*/ 1561451 w 2244075"/>
                  <a:gd name="connsiteY8" fmla="*/ 388320 h 1075444"/>
                  <a:gd name="connsiteX9" fmla="*/ 1925517 w 2244075"/>
                  <a:gd name="connsiteY9" fmla="*/ 574585 h 1075444"/>
                  <a:gd name="connsiteX10" fmla="*/ 2244075 w 2244075"/>
                  <a:gd name="connsiteY10" fmla="*/ 761118 h 1075444"/>
                  <a:gd name="connsiteX0" fmla="*/ 172917 w 2244075"/>
                  <a:gd name="connsiteY0" fmla="*/ 1045623 h 1045623"/>
                  <a:gd name="connsiteX1" fmla="*/ 39833 w 2244075"/>
                  <a:gd name="connsiteY1" fmla="*/ 845598 h 1045623"/>
                  <a:gd name="connsiteX2" fmla="*/ 52797 w 2244075"/>
                  <a:gd name="connsiteY2" fmla="*/ 623081 h 1045623"/>
                  <a:gd name="connsiteX3" fmla="*/ 629586 w 2244075"/>
                  <a:gd name="connsiteY3" fmla="*/ 857767 h 1045623"/>
                  <a:gd name="connsiteX4" fmla="*/ 277956 w 2244075"/>
                  <a:gd name="connsiteY4" fmla="*/ 282829 h 1045623"/>
                  <a:gd name="connsiteX5" fmla="*/ 391464 w 2244075"/>
                  <a:gd name="connsiteY5" fmla="*/ 31740 h 1045623"/>
                  <a:gd name="connsiteX6" fmla="*/ 669540 w 2244075"/>
                  <a:gd name="connsiteY6" fmla="*/ 18510 h 1045623"/>
                  <a:gd name="connsiteX7" fmla="*/ 1194473 w 2244075"/>
                  <a:gd name="connsiteY7" fmla="*/ 168791 h 1045623"/>
                  <a:gd name="connsiteX8" fmla="*/ 1561451 w 2244075"/>
                  <a:gd name="connsiteY8" fmla="*/ 358499 h 1045623"/>
                  <a:gd name="connsiteX9" fmla="*/ 1925517 w 2244075"/>
                  <a:gd name="connsiteY9" fmla="*/ 544764 h 1045623"/>
                  <a:gd name="connsiteX10" fmla="*/ 2244075 w 2244075"/>
                  <a:gd name="connsiteY10" fmla="*/ 731297 h 1045623"/>
                  <a:gd name="connsiteX0" fmla="*/ 172917 w 2244075"/>
                  <a:gd name="connsiteY0" fmla="*/ 1046780 h 1046780"/>
                  <a:gd name="connsiteX1" fmla="*/ 39833 w 2244075"/>
                  <a:gd name="connsiteY1" fmla="*/ 846755 h 1046780"/>
                  <a:gd name="connsiteX2" fmla="*/ 52797 w 2244075"/>
                  <a:gd name="connsiteY2" fmla="*/ 624238 h 1046780"/>
                  <a:gd name="connsiteX3" fmla="*/ 629586 w 2244075"/>
                  <a:gd name="connsiteY3" fmla="*/ 858924 h 1046780"/>
                  <a:gd name="connsiteX4" fmla="*/ 327962 w 2244075"/>
                  <a:gd name="connsiteY4" fmla="*/ 303036 h 1046780"/>
                  <a:gd name="connsiteX5" fmla="*/ 391464 w 2244075"/>
                  <a:gd name="connsiteY5" fmla="*/ 32897 h 1046780"/>
                  <a:gd name="connsiteX6" fmla="*/ 669540 w 2244075"/>
                  <a:gd name="connsiteY6" fmla="*/ 19667 h 1046780"/>
                  <a:gd name="connsiteX7" fmla="*/ 1194473 w 2244075"/>
                  <a:gd name="connsiteY7" fmla="*/ 169948 h 1046780"/>
                  <a:gd name="connsiteX8" fmla="*/ 1561451 w 2244075"/>
                  <a:gd name="connsiteY8" fmla="*/ 359656 h 1046780"/>
                  <a:gd name="connsiteX9" fmla="*/ 1925517 w 2244075"/>
                  <a:gd name="connsiteY9" fmla="*/ 545921 h 1046780"/>
                  <a:gd name="connsiteX10" fmla="*/ 2244075 w 2244075"/>
                  <a:gd name="connsiteY10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328475 w 2244588"/>
                  <a:gd name="connsiteY4" fmla="*/ 303036 h 1046780"/>
                  <a:gd name="connsiteX5" fmla="*/ 391977 w 2244588"/>
                  <a:gd name="connsiteY5" fmla="*/ 32897 h 1046780"/>
                  <a:gd name="connsiteX6" fmla="*/ 670053 w 2244588"/>
                  <a:gd name="connsiteY6" fmla="*/ 19667 h 1046780"/>
                  <a:gd name="connsiteX7" fmla="*/ 1194986 w 2244588"/>
                  <a:gd name="connsiteY7" fmla="*/ 169948 h 1046780"/>
                  <a:gd name="connsiteX8" fmla="*/ 1561964 w 2244588"/>
                  <a:gd name="connsiteY8" fmla="*/ 359656 h 1046780"/>
                  <a:gd name="connsiteX9" fmla="*/ 1926030 w 2244588"/>
                  <a:gd name="connsiteY9" fmla="*/ 545921 h 1046780"/>
                  <a:gd name="connsiteX10" fmla="*/ 2244588 w 2244588"/>
                  <a:gd name="connsiteY10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476560 w 2244588"/>
                  <a:gd name="connsiteY4" fmla="*/ 562233 h 1046780"/>
                  <a:gd name="connsiteX5" fmla="*/ 328475 w 2244588"/>
                  <a:gd name="connsiteY5" fmla="*/ 303036 h 1046780"/>
                  <a:gd name="connsiteX6" fmla="*/ 391977 w 2244588"/>
                  <a:gd name="connsiteY6" fmla="*/ 32897 h 1046780"/>
                  <a:gd name="connsiteX7" fmla="*/ 670053 w 2244588"/>
                  <a:gd name="connsiteY7" fmla="*/ 19667 h 1046780"/>
                  <a:gd name="connsiteX8" fmla="*/ 1194986 w 2244588"/>
                  <a:gd name="connsiteY8" fmla="*/ 169948 h 1046780"/>
                  <a:gd name="connsiteX9" fmla="*/ 1561964 w 2244588"/>
                  <a:gd name="connsiteY9" fmla="*/ 359656 h 1046780"/>
                  <a:gd name="connsiteX10" fmla="*/ 1926030 w 2244588"/>
                  <a:gd name="connsiteY10" fmla="*/ 545921 h 1046780"/>
                  <a:gd name="connsiteX11" fmla="*/ 2244588 w 2244588"/>
                  <a:gd name="connsiteY11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455129 w 2244588"/>
                  <a:gd name="connsiteY4" fmla="*/ 564615 h 1046780"/>
                  <a:gd name="connsiteX5" fmla="*/ 328475 w 2244588"/>
                  <a:gd name="connsiteY5" fmla="*/ 303036 h 1046780"/>
                  <a:gd name="connsiteX6" fmla="*/ 391977 w 2244588"/>
                  <a:gd name="connsiteY6" fmla="*/ 32897 h 1046780"/>
                  <a:gd name="connsiteX7" fmla="*/ 670053 w 2244588"/>
                  <a:gd name="connsiteY7" fmla="*/ 19667 h 1046780"/>
                  <a:gd name="connsiteX8" fmla="*/ 1194986 w 2244588"/>
                  <a:gd name="connsiteY8" fmla="*/ 169948 h 1046780"/>
                  <a:gd name="connsiteX9" fmla="*/ 1561964 w 2244588"/>
                  <a:gd name="connsiteY9" fmla="*/ 359656 h 1046780"/>
                  <a:gd name="connsiteX10" fmla="*/ 1926030 w 2244588"/>
                  <a:gd name="connsiteY10" fmla="*/ 545921 h 1046780"/>
                  <a:gd name="connsiteX11" fmla="*/ 2244588 w 2244588"/>
                  <a:gd name="connsiteY11" fmla="*/ 732454 h 1046780"/>
                  <a:gd name="connsiteX0" fmla="*/ 173430 w 2244588"/>
                  <a:gd name="connsiteY0" fmla="*/ 1047539 h 1047539"/>
                  <a:gd name="connsiteX1" fmla="*/ 40346 w 2244588"/>
                  <a:gd name="connsiteY1" fmla="*/ 847514 h 1047539"/>
                  <a:gd name="connsiteX2" fmla="*/ 53310 w 2244588"/>
                  <a:gd name="connsiteY2" fmla="*/ 624997 h 1047539"/>
                  <a:gd name="connsiteX3" fmla="*/ 637243 w 2244588"/>
                  <a:gd name="connsiteY3" fmla="*/ 878733 h 1047539"/>
                  <a:gd name="connsiteX4" fmla="*/ 455129 w 2244588"/>
                  <a:gd name="connsiteY4" fmla="*/ 565374 h 1047539"/>
                  <a:gd name="connsiteX5" fmla="*/ 328475 w 2244588"/>
                  <a:gd name="connsiteY5" fmla="*/ 303795 h 1047539"/>
                  <a:gd name="connsiteX6" fmla="*/ 391977 w 2244588"/>
                  <a:gd name="connsiteY6" fmla="*/ 33656 h 1047539"/>
                  <a:gd name="connsiteX7" fmla="*/ 670053 w 2244588"/>
                  <a:gd name="connsiteY7" fmla="*/ 20426 h 1047539"/>
                  <a:gd name="connsiteX8" fmla="*/ 1190224 w 2244588"/>
                  <a:gd name="connsiteY8" fmla="*/ 182613 h 1047539"/>
                  <a:gd name="connsiteX9" fmla="*/ 1561964 w 2244588"/>
                  <a:gd name="connsiteY9" fmla="*/ 360415 h 1047539"/>
                  <a:gd name="connsiteX10" fmla="*/ 1926030 w 2244588"/>
                  <a:gd name="connsiteY10" fmla="*/ 546680 h 1047539"/>
                  <a:gd name="connsiteX11" fmla="*/ 2244588 w 2244588"/>
                  <a:gd name="connsiteY11" fmla="*/ 733213 h 1047539"/>
                  <a:gd name="connsiteX0" fmla="*/ 168331 w 2239489"/>
                  <a:gd name="connsiteY0" fmla="*/ 1047539 h 1047539"/>
                  <a:gd name="connsiteX1" fmla="*/ 35247 w 2239489"/>
                  <a:gd name="connsiteY1" fmla="*/ 847514 h 1047539"/>
                  <a:gd name="connsiteX2" fmla="*/ 48211 w 2239489"/>
                  <a:gd name="connsiteY2" fmla="*/ 624997 h 1047539"/>
                  <a:gd name="connsiteX3" fmla="*/ 560707 w 2239489"/>
                  <a:gd name="connsiteY3" fmla="*/ 852539 h 1047539"/>
                  <a:gd name="connsiteX4" fmla="*/ 450030 w 2239489"/>
                  <a:gd name="connsiteY4" fmla="*/ 565374 h 1047539"/>
                  <a:gd name="connsiteX5" fmla="*/ 323376 w 2239489"/>
                  <a:gd name="connsiteY5" fmla="*/ 303795 h 1047539"/>
                  <a:gd name="connsiteX6" fmla="*/ 386878 w 2239489"/>
                  <a:gd name="connsiteY6" fmla="*/ 33656 h 1047539"/>
                  <a:gd name="connsiteX7" fmla="*/ 664954 w 2239489"/>
                  <a:gd name="connsiteY7" fmla="*/ 20426 h 1047539"/>
                  <a:gd name="connsiteX8" fmla="*/ 1185125 w 2239489"/>
                  <a:gd name="connsiteY8" fmla="*/ 182613 h 1047539"/>
                  <a:gd name="connsiteX9" fmla="*/ 1556865 w 2239489"/>
                  <a:gd name="connsiteY9" fmla="*/ 360415 h 1047539"/>
                  <a:gd name="connsiteX10" fmla="*/ 1920931 w 2239489"/>
                  <a:gd name="connsiteY10" fmla="*/ 546680 h 1047539"/>
                  <a:gd name="connsiteX11" fmla="*/ 2239489 w 2239489"/>
                  <a:gd name="connsiteY11" fmla="*/ 733213 h 1047539"/>
                  <a:gd name="connsiteX0" fmla="*/ 169006 w 2240164"/>
                  <a:gd name="connsiteY0" fmla="*/ 1047539 h 1047539"/>
                  <a:gd name="connsiteX1" fmla="*/ 35922 w 2240164"/>
                  <a:gd name="connsiteY1" fmla="*/ 847514 h 1047539"/>
                  <a:gd name="connsiteX2" fmla="*/ 48886 w 2240164"/>
                  <a:gd name="connsiteY2" fmla="*/ 624997 h 1047539"/>
                  <a:gd name="connsiteX3" fmla="*/ 570907 w 2240164"/>
                  <a:gd name="connsiteY3" fmla="*/ 885877 h 1047539"/>
                  <a:gd name="connsiteX4" fmla="*/ 450705 w 2240164"/>
                  <a:gd name="connsiteY4" fmla="*/ 565374 h 1047539"/>
                  <a:gd name="connsiteX5" fmla="*/ 324051 w 2240164"/>
                  <a:gd name="connsiteY5" fmla="*/ 303795 h 1047539"/>
                  <a:gd name="connsiteX6" fmla="*/ 387553 w 2240164"/>
                  <a:gd name="connsiteY6" fmla="*/ 33656 h 1047539"/>
                  <a:gd name="connsiteX7" fmla="*/ 665629 w 2240164"/>
                  <a:gd name="connsiteY7" fmla="*/ 20426 h 1047539"/>
                  <a:gd name="connsiteX8" fmla="*/ 1185800 w 2240164"/>
                  <a:gd name="connsiteY8" fmla="*/ 182613 h 1047539"/>
                  <a:gd name="connsiteX9" fmla="*/ 1557540 w 2240164"/>
                  <a:gd name="connsiteY9" fmla="*/ 360415 h 1047539"/>
                  <a:gd name="connsiteX10" fmla="*/ 1921606 w 2240164"/>
                  <a:gd name="connsiteY10" fmla="*/ 546680 h 1047539"/>
                  <a:gd name="connsiteX11" fmla="*/ 2240164 w 2240164"/>
                  <a:gd name="connsiteY11" fmla="*/ 733213 h 104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0164" h="1047539">
                    <a:moveTo>
                      <a:pt x="169006" y="1047539"/>
                    </a:moveTo>
                    <a:cubicBezTo>
                      <a:pt x="135625" y="987038"/>
                      <a:pt x="55942" y="917938"/>
                      <a:pt x="35922" y="847514"/>
                    </a:cubicBezTo>
                    <a:cubicBezTo>
                      <a:pt x="15902" y="777090"/>
                      <a:pt x="-40278" y="618603"/>
                      <a:pt x="48886" y="624997"/>
                    </a:cubicBezTo>
                    <a:cubicBezTo>
                      <a:pt x="138050" y="631391"/>
                      <a:pt x="503937" y="895814"/>
                      <a:pt x="570907" y="885877"/>
                    </a:cubicBezTo>
                    <a:cubicBezTo>
                      <a:pt x="637877" y="875940"/>
                      <a:pt x="502166" y="661197"/>
                      <a:pt x="450705" y="565374"/>
                    </a:cubicBezTo>
                    <a:cubicBezTo>
                      <a:pt x="399244" y="469551"/>
                      <a:pt x="334576" y="392415"/>
                      <a:pt x="324051" y="303795"/>
                    </a:cubicBezTo>
                    <a:cubicBezTo>
                      <a:pt x="313526" y="215175"/>
                      <a:pt x="330623" y="80884"/>
                      <a:pt x="387553" y="33656"/>
                    </a:cubicBezTo>
                    <a:cubicBezTo>
                      <a:pt x="444483" y="-13572"/>
                      <a:pt x="532588" y="-4400"/>
                      <a:pt x="665629" y="20426"/>
                    </a:cubicBezTo>
                    <a:cubicBezTo>
                      <a:pt x="798670" y="45252"/>
                      <a:pt x="1037148" y="125948"/>
                      <a:pt x="1185800" y="182613"/>
                    </a:cubicBezTo>
                    <a:cubicBezTo>
                      <a:pt x="1334452" y="239278"/>
                      <a:pt x="1434906" y="299737"/>
                      <a:pt x="1557540" y="360415"/>
                    </a:cubicBezTo>
                    <a:cubicBezTo>
                      <a:pt x="1680174" y="421093"/>
                      <a:pt x="1807835" y="484547"/>
                      <a:pt x="1921606" y="546680"/>
                    </a:cubicBezTo>
                    <a:cubicBezTo>
                      <a:pt x="2035377" y="608813"/>
                      <a:pt x="2159378" y="702080"/>
                      <a:pt x="2240164" y="733213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3054AAAB-1662-44A5-A371-9A4FB980E34F}"/>
                  </a:ext>
                </a:extLst>
              </p:cNvPr>
              <p:cNvSpPr/>
              <p:nvPr/>
            </p:nvSpPr>
            <p:spPr>
              <a:xfrm>
                <a:off x="10035635" y="4917956"/>
                <a:ext cx="156365" cy="165403"/>
              </a:xfrm>
              <a:custGeom>
                <a:avLst/>
                <a:gdLst>
                  <a:gd name="connsiteX0" fmla="*/ 16669 w 226219"/>
                  <a:gd name="connsiteY0" fmla="*/ 216694 h 230981"/>
                  <a:gd name="connsiteX1" fmla="*/ 16669 w 226219"/>
                  <a:gd name="connsiteY1" fmla="*/ 216694 h 230981"/>
                  <a:gd name="connsiteX2" fmla="*/ 0 w 226219"/>
                  <a:gd name="connsiteY2" fmla="*/ 104775 h 230981"/>
                  <a:gd name="connsiteX3" fmla="*/ 0 w 226219"/>
                  <a:gd name="connsiteY3" fmla="*/ 0 h 230981"/>
                  <a:gd name="connsiteX4" fmla="*/ 85725 w 226219"/>
                  <a:gd name="connsiteY4" fmla="*/ 9525 h 230981"/>
                  <a:gd name="connsiteX5" fmla="*/ 164306 w 226219"/>
                  <a:gd name="connsiteY5" fmla="*/ 83344 h 230981"/>
                  <a:gd name="connsiteX6" fmla="*/ 211931 w 226219"/>
                  <a:gd name="connsiteY6" fmla="*/ 178594 h 230981"/>
                  <a:gd name="connsiteX7" fmla="*/ 226219 w 226219"/>
                  <a:gd name="connsiteY7" fmla="*/ 230981 h 230981"/>
                  <a:gd name="connsiteX0" fmla="*/ 16669 w 226219"/>
                  <a:gd name="connsiteY0" fmla="*/ 216694 h 230981"/>
                  <a:gd name="connsiteX1" fmla="*/ 16669 w 226219"/>
                  <a:gd name="connsiteY1" fmla="*/ 216694 h 230981"/>
                  <a:gd name="connsiteX2" fmla="*/ 0 w 226219"/>
                  <a:gd name="connsiteY2" fmla="*/ 104775 h 230981"/>
                  <a:gd name="connsiteX3" fmla="*/ 0 w 226219"/>
                  <a:gd name="connsiteY3" fmla="*/ 0 h 230981"/>
                  <a:gd name="connsiteX4" fmla="*/ 85725 w 226219"/>
                  <a:gd name="connsiteY4" fmla="*/ 9525 h 230981"/>
                  <a:gd name="connsiteX5" fmla="*/ 164306 w 226219"/>
                  <a:gd name="connsiteY5" fmla="*/ 83344 h 230981"/>
                  <a:gd name="connsiteX6" fmla="*/ 211931 w 226219"/>
                  <a:gd name="connsiteY6" fmla="*/ 178594 h 230981"/>
                  <a:gd name="connsiteX7" fmla="*/ 226219 w 226219"/>
                  <a:gd name="connsiteY7" fmla="*/ 230981 h 230981"/>
                  <a:gd name="connsiteX0" fmla="*/ 16669 w 226219"/>
                  <a:gd name="connsiteY0" fmla="*/ 224373 h 238660"/>
                  <a:gd name="connsiteX1" fmla="*/ 16669 w 226219"/>
                  <a:gd name="connsiteY1" fmla="*/ 224373 h 238660"/>
                  <a:gd name="connsiteX2" fmla="*/ 0 w 226219"/>
                  <a:gd name="connsiteY2" fmla="*/ 112454 h 238660"/>
                  <a:gd name="connsiteX3" fmla="*/ 0 w 226219"/>
                  <a:gd name="connsiteY3" fmla="*/ 7679 h 238660"/>
                  <a:gd name="connsiteX4" fmla="*/ 85725 w 226219"/>
                  <a:gd name="connsiteY4" fmla="*/ 17204 h 238660"/>
                  <a:gd name="connsiteX5" fmla="*/ 164306 w 226219"/>
                  <a:gd name="connsiteY5" fmla="*/ 91023 h 238660"/>
                  <a:gd name="connsiteX6" fmla="*/ 211931 w 226219"/>
                  <a:gd name="connsiteY6" fmla="*/ 186273 h 238660"/>
                  <a:gd name="connsiteX7" fmla="*/ 226219 w 226219"/>
                  <a:gd name="connsiteY7" fmla="*/ 238660 h 238660"/>
                  <a:gd name="connsiteX0" fmla="*/ 23682 w 233232"/>
                  <a:gd name="connsiteY0" fmla="*/ 224373 h 238660"/>
                  <a:gd name="connsiteX1" fmla="*/ 23682 w 233232"/>
                  <a:gd name="connsiteY1" fmla="*/ 224373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218944 w 233232"/>
                  <a:gd name="connsiteY6" fmla="*/ 186273 h 238660"/>
                  <a:gd name="connsiteX7" fmla="*/ 233232 w 233232"/>
                  <a:gd name="connsiteY7" fmla="*/ 238660 h 238660"/>
                  <a:gd name="connsiteX0" fmla="*/ 23682 w 233232"/>
                  <a:gd name="connsiteY0" fmla="*/ 224373 h 238660"/>
                  <a:gd name="connsiteX1" fmla="*/ 35588 w 233232"/>
                  <a:gd name="connsiteY1" fmla="*/ 231517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218944 w 233232"/>
                  <a:gd name="connsiteY6" fmla="*/ 186273 h 238660"/>
                  <a:gd name="connsiteX7" fmla="*/ 233232 w 233232"/>
                  <a:gd name="connsiteY7" fmla="*/ 238660 h 238660"/>
                  <a:gd name="connsiteX0" fmla="*/ 23682 w 233232"/>
                  <a:gd name="connsiteY0" fmla="*/ 224373 h 238660"/>
                  <a:gd name="connsiteX1" fmla="*/ 35588 w 233232"/>
                  <a:gd name="connsiteY1" fmla="*/ 231517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199894 w 233232"/>
                  <a:gd name="connsiteY6" fmla="*/ 171986 h 238660"/>
                  <a:gd name="connsiteX7" fmla="*/ 233232 w 233232"/>
                  <a:gd name="connsiteY7" fmla="*/ 238660 h 238660"/>
                  <a:gd name="connsiteX0" fmla="*/ 23682 w 233232"/>
                  <a:gd name="connsiteY0" fmla="*/ 224192 h 238479"/>
                  <a:gd name="connsiteX1" fmla="*/ 35588 w 233232"/>
                  <a:gd name="connsiteY1" fmla="*/ 231336 h 238479"/>
                  <a:gd name="connsiteX2" fmla="*/ 7013 w 233232"/>
                  <a:gd name="connsiteY2" fmla="*/ 112273 h 238479"/>
                  <a:gd name="connsiteX3" fmla="*/ 7013 w 233232"/>
                  <a:gd name="connsiteY3" fmla="*/ 7498 h 238479"/>
                  <a:gd name="connsiteX4" fmla="*/ 92738 w 233232"/>
                  <a:gd name="connsiteY4" fmla="*/ 17023 h 238479"/>
                  <a:gd name="connsiteX5" fmla="*/ 152269 w 233232"/>
                  <a:gd name="connsiteY5" fmla="*/ 86080 h 238479"/>
                  <a:gd name="connsiteX6" fmla="*/ 199894 w 233232"/>
                  <a:gd name="connsiteY6" fmla="*/ 171805 h 238479"/>
                  <a:gd name="connsiteX7" fmla="*/ 233232 w 233232"/>
                  <a:gd name="connsiteY7" fmla="*/ 238479 h 238479"/>
                  <a:gd name="connsiteX0" fmla="*/ 23158 w 232708"/>
                  <a:gd name="connsiteY0" fmla="*/ 221591 h 235878"/>
                  <a:gd name="connsiteX1" fmla="*/ 35064 w 232708"/>
                  <a:gd name="connsiteY1" fmla="*/ 228735 h 235878"/>
                  <a:gd name="connsiteX2" fmla="*/ 6489 w 232708"/>
                  <a:gd name="connsiteY2" fmla="*/ 109672 h 235878"/>
                  <a:gd name="connsiteX3" fmla="*/ 6489 w 232708"/>
                  <a:gd name="connsiteY3" fmla="*/ 4897 h 235878"/>
                  <a:gd name="connsiteX4" fmla="*/ 85070 w 232708"/>
                  <a:gd name="connsiteY4" fmla="*/ 23947 h 235878"/>
                  <a:gd name="connsiteX5" fmla="*/ 151745 w 232708"/>
                  <a:gd name="connsiteY5" fmla="*/ 83479 h 235878"/>
                  <a:gd name="connsiteX6" fmla="*/ 199370 w 232708"/>
                  <a:gd name="connsiteY6" fmla="*/ 169204 h 235878"/>
                  <a:gd name="connsiteX7" fmla="*/ 232708 w 232708"/>
                  <a:gd name="connsiteY7" fmla="*/ 235878 h 235878"/>
                  <a:gd name="connsiteX0" fmla="*/ 22315 w 231865"/>
                  <a:gd name="connsiteY0" fmla="*/ 221922 h 236209"/>
                  <a:gd name="connsiteX1" fmla="*/ 34221 w 231865"/>
                  <a:gd name="connsiteY1" fmla="*/ 229066 h 236209"/>
                  <a:gd name="connsiteX2" fmla="*/ 8027 w 231865"/>
                  <a:gd name="connsiteY2" fmla="*/ 114766 h 236209"/>
                  <a:gd name="connsiteX3" fmla="*/ 5646 w 231865"/>
                  <a:gd name="connsiteY3" fmla="*/ 5228 h 236209"/>
                  <a:gd name="connsiteX4" fmla="*/ 84227 w 231865"/>
                  <a:gd name="connsiteY4" fmla="*/ 24278 h 236209"/>
                  <a:gd name="connsiteX5" fmla="*/ 150902 w 231865"/>
                  <a:gd name="connsiteY5" fmla="*/ 83810 h 236209"/>
                  <a:gd name="connsiteX6" fmla="*/ 198527 w 231865"/>
                  <a:gd name="connsiteY6" fmla="*/ 169535 h 236209"/>
                  <a:gd name="connsiteX7" fmla="*/ 231865 w 231865"/>
                  <a:gd name="connsiteY7" fmla="*/ 236209 h 236209"/>
                  <a:gd name="connsiteX0" fmla="*/ 22315 w 231865"/>
                  <a:gd name="connsiteY0" fmla="*/ 221922 h 236209"/>
                  <a:gd name="connsiteX1" fmla="*/ 8027 w 231865"/>
                  <a:gd name="connsiteY1" fmla="*/ 114766 h 236209"/>
                  <a:gd name="connsiteX2" fmla="*/ 5646 w 231865"/>
                  <a:gd name="connsiteY2" fmla="*/ 5228 h 236209"/>
                  <a:gd name="connsiteX3" fmla="*/ 84227 w 231865"/>
                  <a:gd name="connsiteY3" fmla="*/ 24278 h 236209"/>
                  <a:gd name="connsiteX4" fmla="*/ 150902 w 231865"/>
                  <a:gd name="connsiteY4" fmla="*/ 83810 h 236209"/>
                  <a:gd name="connsiteX5" fmla="*/ 198527 w 231865"/>
                  <a:gd name="connsiteY5" fmla="*/ 169535 h 236209"/>
                  <a:gd name="connsiteX6" fmla="*/ 231865 w 231865"/>
                  <a:gd name="connsiteY6" fmla="*/ 236209 h 236209"/>
                  <a:gd name="connsiteX0" fmla="*/ 22315 w 231865"/>
                  <a:gd name="connsiteY0" fmla="*/ 219540 h 236209"/>
                  <a:gd name="connsiteX1" fmla="*/ 8027 w 231865"/>
                  <a:gd name="connsiteY1" fmla="*/ 114766 h 236209"/>
                  <a:gd name="connsiteX2" fmla="*/ 5646 w 231865"/>
                  <a:gd name="connsiteY2" fmla="*/ 5228 h 236209"/>
                  <a:gd name="connsiteX3" fmla="*/ 84227 w 231865"/>
                  <a:gd name="connsiteY3" fmla="*/ 24278 h 236209"/>
                  <a:gd name="connsiteX4" fmla="*/ 150902 w 231865"/>
                  <a:gd name="connsiteY4" fmla="*/ 83810 h 236209"/>
                  <a:gd name="connsiteX5" fmla="*/ 198527 w 231865"/>
                  <a:gd name="connsiteY5" fmla="*/ 169535 h 236209"/>
                  <a:gd name="connsiteX6" fmla="*/ 231865 w 231865"/>
                  <a:gd name="connsiteY6" fmla="*/ 236209 h 236209"/>
                  <a:gd name="connsiteX0" fmla="*/ 14423 w 223973"/>
                  <a:gd name="connsiteY0" fmla="*/ 195960 h 212629"/>
                  <a:gd name="connsiteX1" fmla="*/ 135 w 223973"/>
                  <a:gd name="connsiteY1" fmla="*/ 91186 h 212629"/>
                  <a:gd name="connsiteX2" fmla="*/ 23948 w 223973"/>
                  <a:gd name="connsiteY2" fmla="*/ 31654 h 212629"/>
                  <a:gd name="connsiteX3" fmla="*/ 76335 w 223973"/>
                  <a:gd name="connsiteY3" fmla="*/ 698 h 212629"/>
                  <a:gd name="connsiteX4" fmla="*/ 143010 w 223973"/>
                  <a:gd name="connsiteY4" fmla="*/ 60230 h 212629"/>
                  <a:gd name="connsiteX5" fmla="*/ 190635 w 223973"/>
                  <a:gd name="connsiteY5" fmla="*/ 145955 h 212629"/>
                  <a:gd name="connsiteX6" fmla="*/ 223973 w 223973"/>
                  <a:gd name="connsiteY6" fmla="*/ 212629 h 212629"/>
                  <a:gd name="connsiteX0" fmla="*/ 803 w 210353"/>
                  <a:gd name="connsiteY0" fmla="*/ 196029 h 212698"/>
                  <a:gd name="connsiteX1" fmla="*/ 5565 w 210353"/>
                  <a:gd name="connsiteY1" fmla="*/ 105543 h 212698"/>
                  <a:gd name="connsiteX2" fmla="*/ 10328 w 210353"/>
                  <a:gd name="connsiteY2" fmla="*/ 31723 h 212698"/>
                  <a:gd name="connsiteX3" fmla="*/ 62715 w 210353"/>
                  <a:gd name="connsiteY3" fmla="*/ 767 h 212698"/>
                  <a:gd name="connsiteX4" fmla="*/ 129390 w 210353"/>
                  <a:gd name="connsiteY4" fmla="*/ 60299 h 212698"/>
                  <a:gd name="connsiteX5" fmla="*/ 177015 w 210353"/>
                  <a:gd name="connsiteY5" fmla="*/ 146024 h 212698"/>
                  <a:gd name="connsiteX6" fmla="*/ 210353 w 210353"/>
                  <a:gd name="connsiteY6" fmla="*/ 212698 h 212698"/>
                  <a:gd name="connsiteX0" fmla="*/ 803 w 210353"/>
                  <a:gd name="connsiteY0" fmla="*/ 207321 h 223990"/>
                  <a:gd name="connsiteX1" fmla="*/ 5565 w 210353"/>
                  <a:gd name="connsiteY1" fmla="*/ 116835 h 223990"/>
                  <a:gd name="connsiteX2" fmla="*/ 10328 w 210353"/>
                  <a:gd name="connsiteY2" fmla="*/ 9677 h 223990"/>
                  <a:gd name="connsiteX3" fmla="*/ 62715 w 210353"/>
                  <a:gd name="connsiteY3" fmla="*/ 12059 h 223990"/>
                  <a:gd name="connsiteX4" fmla="*/ 129390 w 210353"/>
                  <a:gd name="connsiteY4" fmla="*/ 71591 h 223990"/>
                  <a:gd name="connsiteX5" fmla="*/ 177015 w 210353"/>
                  <a:gd name="connsiteY5" fmla="*/ 157316 h 223990"/>
                  <a:gd name="connsiteX6" fmla="*/ 210353 w 210353"/>
                  <a:gd name="connsiteY6" fmla="*/ 223990 h 223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0353" h="223990">
                    <a:moveTo>
                      <a:pt x="803" y="207321"/>
                    </a:moveTo>
                    <a:cubicBezTo>
                      <a:pt x="-2174" y="184997"/>
                      <a:pt x="3978" y="149776"/>
                      <a:pt x="5565" y="116835"/>
                    </a:cubicBezTo>
                    <a:cubicBezTo>
                      <a:pt x="7152" y="83894"/>
                      <a:pt x="803" y="27140"/>
                      <a:pt x="10328" y="9677"/>
                    </a:cubicBezTo>
                    <a:cubicBezTo>
                      <a:pt x="19853" y="-7786"/>
                      <a:pt x="42871" y="1740"/>
                      <a:pt x="62715" y="12059"/>
                    </a:cubicBezTo>
                    <a:cubicBezTo>
                      <a:pt x="82559" y="22378"/>
                      <a:pt x="110340" y="47382"/>
                      <a:pt x="129390" y="71591"/>
                    </a:cubicBezTo>
                    <a:cubicBezTo>
                      <a:pt x="148440" y="95800"/>
                      <a:pt x="166696" y="132710"/>
                      <a:pt x="177015" y="157316"/>
                    </a:cubicBezTo>
                    <a:lnTo>
                      <a:pt x="210353" y="22399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3046E975-3D4C-485D-8CED-0499667A8F21}"/>
                  </a:ext>
                </a:extLst>
              </p:cNvPr>
              <p:cNvSpPr/>
              <p:nvPr/>
            </p:nvSpPr>
            <p:spPr>
              <a:xfrm>
                <a:off x="9089235" y="4668374"/>
                <a:ext cx="348707" cy="390367"/>
              </a:xfrm>
              <a:custGeom>
                <a:avLst/>
                <a:gdLst>
                  <a:gd name="connsiteX0" fmla="*/ 0 w 488156"/>
                  <a:gd name="connsiteY0" fmla="*/ 21431 h 838200"/>
                  <a:gd name="connsiteX1" fmla="*/ 59531 w 488156"/>
                  <a:gd name="connsiteY1" fmla="*/ 0 h 838200"/>
                  <a:gd name="connsiteX2" fmla="*/ 145256 w 488156"/>
                  <a:gd name="connsiteY2" fmla="*/ 2381 h 838200"/>
                  <a:gd name="connsiteX3" fmla="*/ 195263 w 488156"/>
                  <a:gd name="connsiteY3" fmla="*/ 92868 h 838200"/>
                  <a:gd name="connsiteX4" fmla="*/ 214313 w 488156"/>
                  <a:gd name="connsiteY4" fmla="*/ 230981 h 838200"/>
                  <a:gd name="connsiteX5" fmla="*/ 226219 w 488156"/>
                  <a:gd name="connsiteY5" fmla="*/ 373856 h 838200"/>
                  <a:gd name="connsiteX6" fmla="*/ 252413 w 488156"/>
                  <a:gd name="connsiteY6" fmla="*/ 433387 h 838200"/>
                  <a:gd name="connsiteX7" fmla="*/ 342900 w 488156"/>
                  <a:gd name="connsiteY7" fmla="*/ 426243 h 838200"/>
                  <a:gd name="connsiteX8" fmla="*/ 414338 w 488156"/>
                  <a:gd name="connsiteY8" fmla="*/ 428625 h 838200"/>
                  <a:gd name="connsiteX9" fmla="*/ 476250 w 488156"/>
                  <a:gd name="connsiteY9" fmla="*/ 521493 h 838200"/>
                  <a:gd name="connsiteX10" fmla="*/ 488156 w 488156"/>
                  <a:gd name="connsiteY10" fmla="*/ 626268 h 838200"/>
                  <a:gd name="connsiteX11" fmla="*/ 476250 w 488156"/>
                  <a:gd name="connsiteY11" fmla="*/ 642937 h 838200"/>
                  <a:gd name="connsiteX12" fmla="*/ 454819 w 488156"/>
                  <a:gd name="connsiteY12" fmla="*/ 742950 h 838200"/>
                  <a:gd name="connsiteX13" fmla="*/ 457200 w 488156"/>
                  <a:gd name="connsiteY13" fmla="*/ 838200 h 838200"/>
                  <a:gd name="connsiteX0" fmla="*/ 0 w 488156"/>
                  <a:gd name="connsiteY0" fmla="*/ 27494 h 844263"/>
                  <a:gd name="connsiteX1" fmla="*/ 59531 w 488156"/>
                  <a:gd name="connsiteY1" fmla="*/ 6063 h 844263"/>
                  <a:gd name="connsiteX2" fmla="*/ 145256 w 488156"/>
                  <a:gd name="connsiteY2" fmla="*/ 8444 h 844263"/>
                  <a:gd name="connsiteX3" fmla="*/ 195263 w 488156"/>
                  <a:gd name="connsiteY3" fmla="*/ 98931 h 844263"/>
                  <a:gd name="connsiteX4" fmla="*/ 214313 w 488156"/>
                  <a:gd name="connsiteY4" fmla="*/ 237044 h 844263"/>
                  <a:gd name="connsiteX5" fmla="*/ 226219 w 488156"/>
                  <a:gd name="connsiteY5" fmla="*/ 379919 h 844263"/>
                  <a:gd name="connsiteX6" fmla="*/ 252413 w 488156"/>
                  <a:gd name="connsiteY6" fmla="*/ 439450 h 844263"/>
                  <a:gd name="connsiteX7" fmla="*/ 342900 w 488156"/>
                  <a:gd name="connsiteY7" fmla="*/ 432306 h 844263"/>
                  <a:gd name="connsiteX8" fmla="*/ 414338 w 488156"/>
                  <a:gd name="connsiteY8" fmla="*/ 434688 h 844263"/>
                  <a:gd name="connsiteX9" fmla="*/ 476250 w 488156"/>
                  <a:gd name="connsiteY9" fmla="*/ 527556 h 844263"/>
                  <a:gd name="connsiteX10" fmla="*/ 488156 w 488156"/>
                  <a:gd name="connsiteY10" fmla="*/ 632331 h 844263"/>
                  <a:gd name="connsiteX11" fmla="*/ 476250 w 488156"/>
                  <a:gd name="connsiteY11" fmla="*/ 649000 h 844263"/>
                  <a:gd name="connsiteX12" fmla="*/ 454819 w 488156"/>
                  <a:gd name="connsiteY12" fmla="*/ 749013 h 844263"/>
                  <a:gd name="connsiteX13" fmla="*/ 457200 w 488156"/>
                  <a:gd name="connsiteY13" fmla="*/ 844263 h 844263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9990"/>
                  <a:gd name="connsiteY0" fmla="*/ 33896 h 850665"/>
                  <a:gd name="connsiteX1" fmla="*/ 59531 w 489990"/>
                  <a:gd name="connsiteY1" fmla="*/ 12465 h 850665"/>
                  <a:gd name="connsiteX2" fmla="*/ 145256 w 489990"/>
                  <a:gd name="connsiteY2" fmla="*/ 14846 h 850665"/>
                  <a:gd name="connsiteX3" fmla="*/ 195263 w 489990"/>
                  <a:gd name="connsiteY3" fmla="*/ 105333 h 850665"/>
                  <a:gd name="connsiteX4" fmla="*/ 214313 w 489990"/>
                  <a:gd name="connsiteY4" fmla="*/ 243446 h 850665"/>
                  <a:gd name="connsiteX5" fmla="*/ 226219 w 489990"/>
                  <a:gd name="connsiteY5" fmla="*/ 386321 h 850665"/>
                  <a:gd name="connsiteX6" fmla="*/ 252413 w 489990"/>
                  <a:gd name="connsiteY6" fmla="*/ 445852 h 850665"/>
                  <a:gd name="connsiteX7" fmla="*/ 342900 w 489990"/>
                  <a:gd name="connsiteY7" fmla="*/ 438708 h 850665"/>
                  <a:gd name="connsiteX8" fmla="*/ 414338 w 489990"/>
                  <a:gd name="connsiteY8" fmla="*/ 441090 h 850665"/>
                  <a:gd name="connsiteX9" fmla="*/ 476250 w 489990"/>
                  <a:gd name="connsiteY9" fmla="*/ 533958 h 850665"/>
                  <a:gd name="connsiteX10" fmla="*/ 488156 w 489990"/>
                  <a:gd name="connsiteY10" fmla="*/ 638733 h 850665"/>
                  <a:gd name="connsiteX11" fmla="*/ 476250 w 489990"/>
                  <a:gd name="connsiteY11" fmla="*/ 655402 h 850665"/>
                  <a:gd name="connsiteX12" fmla="*/ 454819 w 489990"/>
                  <a:gd name="connsiteY12" fmla="*/ 755415 h 850665"/>
                  <a:gd name="connsiteX13" fmla="*/ 457200 w 489990"/>
                  <a:gd name="connsiteY13" fmla="*/ 850665 h 850665"/>
                  <a:gd name="connsiteX0" fmla="*/ 0 w 489990"/>
                  <a:gd name="connsiteY0" fmla="*/ 33896 h 850665"/>
                  <a:gd name="connsiteX1" fmla="*/ 59531 w 489990"/>
                  <a:gd name="connsiteY1" fmla="*/ 12465 h 850665"/>
                  <a:gd name="connsiteX2" fmla="*/ 145256 w 489990"/>
                  <a:gd name="connsiteY2" fmla="*/ 14846 h 850665"/>
                  <a:gd name="connsiteX3" fmla="*/ 195263 w 489990"/>
                  <a:gd name="connsiteY3" fmla="*/ 105333 h 850665"/>
                  <a:gd name="connsiteX4" fmla="*/ 214313 w 489990"/>
                  <a:gd name="connsiteY4" fmla="*/ 243446 h 850665"/>
                  <a:gd name="connsiteX5" fmla="*/ 226219 w 489990"/>
                  <a:gd name="connsiteY5" fmla="*/ 386321 h 850665"/>
                  <a:gd name="connsiteX6" fmla="*/ 252413 w 489990"/>
                  <a:gd name="connsiteY6" fmla="*/ 445852 h 850665"/>
                  <a:gd name="connsiteX7" fmla="*/ 342900 w 489990"/>
                  <a:gd name="connsiteY7" fmla="*/ 438708 h 850665"/>
                  <a:gd name="connsiteX8" fmla="*/ 414338 w 489990"/>
                  <a:gd name="connsiteY8" fmla="*/ 441090 h 850665"/>
                  <a:gd name="connsiteX9" fmla="*/ 476250 w 489990"/>
                  <a:gd name="connsiteY9" fmla="*/ 533958 h 850665"/>
                  <a:gd name="connsiteX10" fmla="*/ 488156 w 489990"/>
                  <a:gd name="connsiteY10" fmla="*/ 638733 h 850665"/>
                  <a:gd name="connsiteX11" fmla="*/ 454819 w 489990"/>
                  <a:gd name="connsiteY11" fmla="*/ 755415 h 850665"/>
                  <a:gd name="connsiteX12" fmla="*/ 457200 w 489990"/>
                  <a:gd name="connsiteY12" fmla="*/ 850665 h 850665"/>
                  <a:gd name="connsiteX0" fmla="*/ 0 w 492371"/>
                  <a:gd name="connsiteY0" fmla="*/ 88786 h 853168"/>
                  <a:gd name="connsiteX1" fmla="*/ 61912 w 492371"/>
                  <a:gd name="connsiteY1" fmla="*/ 14968 h 853168"/>
                  <a:gd name="connsiteX2" fmla="*/ 147637 w 492371"/>
                  <a:gd name="connsiteY2" fmla="*/ 17349 h 853168"/>
                  <a:gd name="connsiteX3" fmla="*/ 197644 w 492371"/>
                  <a:gd name="connsiteY3" fmla="*/ 107836 h 853168"/>
                  <a:gd name="connsiteX4" fmla="*/ 216694 w 492371"/>
                  <a:gd name="connsiteY4" fmla="*/ 245949 h 853168"/>
                  <a:gd name="connsiteX5" fmla="*/ 228600 w 492371"/>
                  <a:gd name="connsiteY5" fmla="*/ 388824 h 853168"/>
                  <a:gd name="connsiteX6" fmla="*/ 254794 w 492371"/>
                  <a:gd name="connsiteY6" fmla="*/ 448355 h 853168"/>
                  <a:gd name="connsiteX7" fmla="*/ 345281 w 492371"/>
                  <a:gd name="connsiteY7" fmla="*/ 441211 h 853168"/>
                  <a:gd name="connsiteX8" fmla="*/ 416719 w 492371"/>
                  <a:gd name="connsiteY8" fmla="*/ 443593 h 853168"/>
                  <a:gd name="connsiteX9" fmla="*/ 478631 w 492371"/>
                  <a:gd name="connsiteY9" fmla="*/ 536461 h 853168"/>
                  <a:gd name="connsiteX10" fmla="*/ 490537 w 492371"/>
                  <a:gd name="connsiteY10" fmla="*/ 641236 h 853168"/>
                  <a:gd name="connsiteX11" fmla="*/ 457200 w 492371"/>
                  <a:gd name="connsiteY11" fmla="*/ 757918 h 853168"/>
                  <a:gd name="connsiteX12" fmla="*/ 459581 w 492371"/>
                  <a:gd name="connsiteY12" fmla="*/ 853168 h 853168"/>
                  <a:gd name="connsiteX0" fmla="*/ 0 w 492371"/>
                  <a:gd name="connsiteY0" fmla="*/ 76258 h 840640"/>
                  <a:gd name="connsiteX1" fmla="*/ 71437 w 492371"/>
                  <a:gd name="connsiteY1" fmla="*/ 19109 h 840640"/>
                  <a:gd name="connsiteX2" fmla="*/ 147637 w 492371"/>
                  <a:gd name="connsiteY2" fmla="*/ 4821 h 840640"/>
                  <a:gd name="connsiteX3" fmla="*/ 197644 w 492371"/>
                  <a:gd name="connsiteY3" fmla="*/ 95308 h 840640"/>
                  <a:gd name="connsiteX4" fmla="*/ 216694 w 492371"/>
                  <a:gd name="connsiteY4" fmla="*/ 233421 h 840640"/>
                  <a:gd name="connsiteX5" fmla="*/ 228600 w 492371"/>
                  <a:gd name="connsiteY5" fmla="*/ 376296 h 840640"/>
                  <a:gd name="connsiteX6" fmla="*/ 254794 w 492371"/>
                  <a:gd name="connsiteY6" fmla="*/ 435827 h 840640"/>
                  <a:gd name="connsiteX7" fmla="*/ 345281 w 492371"/>
                  <a:gd name="connsiteY7" fmla="*/ 428683 h 840640"/>
                  <a:gd name="connsiteX8" fmla="*/ 416719 w 492371"/>
                  <a:gd name="connsiteY8" fmla="*/ 431065 h 840640"/>
                  <a:gd name="connsiteX9" fmla="*/ 478631 w 492371"/>
                  <a:gd name="connsiteY9" fmla="*/ 523933 h 840640"/>
                  <a:gd name="connsiteX10" fmla="*/ 490537 w 492371"/>
                  <a:gd name="connsiteY10" fmla="*/ 628708 h 840640"/>
                  <a:gd name="connsiteX11" fmla="*/ 457200 w 492371"/>
                  <a:gd name="connsiteY11" fmla="*/ 745390 h 840640"/>
                  <a:gd name="connsiteX12" fmla="*/ 459581 w 492371"/>
                  <a:gd name="connsiteY12" fmla="*/ 840640 h 840640"/>
                  <a:gd name="connsiteX0" fmla="*/ 0 w 492371"/>
                  <a:gd name="connsiteY0" fmla="*/ 76258 h 840640"/>
                  <a:gd name="connsiteX1" fmla="*/ 71437 w 492371"/>
                  <a:gd name="connsiteY1" fmla="*/ 19109 h 840640"/>
                  <a:gd name="connsiteX2" fmla="*/ 147637 w 492371"/>
                  <a:gd name="connsiteY2" fmla="*/ 4821 h 840640"/>
                  <a:gd name="connsiteX3" fmla="*/ 197644 w 492371"/>
                  <a:gd name="connsiteY3" fmla="*/ 95308 h 840640"/>
                  <a:gd name="connsiteX4" fmla="*/ 216694 w 492371"/>
                  <a:gd name="connsiteY4" fmla="*/ 233421 h 840640"/>
                  <a:gd name="connsiteX5" fmla="*/ 228600 w 492371"/>
                  <a:gd name="connsiteY5" fmla="*/ 376296 h 840640"/>
                  <a:gd name="connsiteX6" fmla="*/ 254794 w 492371"/>
                  <a:gd name="connsiteY6" fmla="*/ 435827 h 840640"/>
                  <a:gd name="connsiteX7" fmla="*/ 354806 w 492371"/>
                  <a:gd name="connsiteY7" fmla="*/ 400108 h 840640"/>
                  <a:gd name="connsiteX8" fmla="*/ 416719 w 492371"/>
                  <a:gd name="connsiteY8" fmla="*/ 431065 h 840640"/>
                  <a:gd name="connsiteX9" fmla="*/ 478631 w 492371"/>
                  <a:gd name="connsiteY9" fmla="*/ 523933 h 840640"/>
                  <a:gd name="connsiteX10" fmla="*/ 490537 w 492371"/>
                  <a:gd name="connsiteY10" fmla="*/ 628708 h 840640"/>
                  <a:gd name="connsiteX11" fmla="*/ 457200 w 492371"/>
                  <a:gd name="connsiteY11" fmla="*/ 745390 h 840640"/>
                  <a:gd name="connsiteX12" fmla="*/ 459581 w 492371"/>
                  <a:gd name="connsiteY12" fmla="*/ 840640 h 840640"/>
                  <a:gd name="connsiteX0" fmla="*/ 0 w 490538"/>
                  <a:gd name="connsiteY0" fmla="*/ 76258 h 840640"/>
                  <a:gd name="connsiteX1" fmla="*/ 71437 w 490538"/>
                  <a:gd name="connsiteY1" fmla="*/ 19109 h 840640"/>
                  <a:gd name="connsiteX2" fmla="*/ 147637 w 490538"/>
                  <a:gd name="connsiteY2" fmla="*/ 4821 h 840640"/>
                  <a:gd name="connsiteX3" fmla="*/ 197644 w 490538"/>
                  <a:gd name="connsiteY3" fmla="*/ 95308 h 840640"/>
                  <a:gd name="connsiteX4" fmla="*/ 216694 w 490538"/>
                  <a:gd name="connsiteY4" fmla="*/ 233421 h 840640"/>
                  <a:gd name="connsiteX5" fmla="*/ 228600 w 490538"/>
                  <a:gd name="connsiteY5" fmla="*/ 376296 h 840640"/>
                  <a:gd name="connsiteX6" fmla="*/ 254794 w 490538"/>
                  <a:gd name="connsiteY6" fmla="*/ 435827 h 840640"/>
                  <a:gd name="connsiteX7" fmla="*/ 354806 w 490538"/>
                  <a:gd name="connsiteY7" fmla="*/ 400108 h 840640"/>
                  <a:gd name="connsiteX8" fmla="*/ 416719 w 490538"/>
                  <a:gd name="connsiteY8" fmla="*/ 431065 h 840640"/>
                  <a:gd name="connsiteX9" fmla="*/ 478631 w 490538"/>
                  <a:gd name="connsiteY9" fmla="*/ 523933 h 840640"/>
                  <a:gd name="connsiteX10" fmla="*/ 490537 w 490538"/>
                  <a:gd name="connsiteY10" fmla="*/ 628708 h 840640"/>
                  <a:gd name="connsiteX11" fmla="*/ 457200 w 490538"/>
                  <a:gd name="connsiteY11" fmla="*/ 745390 h 840640"/>
                  <a:gd name="connsiteX12" fmla="*/ 459581 w 490538"/>
                  <a:gd name="connsiteY12" fmla="*/ 840640 h 840640"/>
                  <a:gd name="connsiteX0" fmla="*/ 0 w 490538"/>
                  <a:gd name="connsiteY0" fmla="*/ 76258 h 840640"/>
                  <a:gd name="connsiteX1" fmla="*/ 71437 w 490538"/>
                  <a:gd name="connsiteY1" fmla="*/ 19109 h 840640"/>
                  <a:gd name="connsiteX2" fmla="*/ 147637 w 490538"/>
                  <a:gd name="connsiteY2" fmla="*/ 4821 h 840640"/>
                  <a:gd name="connsiteX3" fmla="*/ 197644 w 490538"/>
                  <a:gd name="connsiteY3" fmla="*/ 95308 h 840640"/>
                  <a:gd name="connsiteX4" fmla="*/ 216694 w 490538"/>
                  <a:gd name="connsiteY4" fmla="*/ 233421 h 840640"/>
                  <a:gd name="connsiteX5" fmla="*/ 228600 w 490538"/>
                  <a:gd name="connsiteY5" fmla="*/ 376296 h 840640"/>
                  <a:gd name="connsiteX6" fmla="*/ 254794 w 490538"/>
                  <a:gd name="connsiteY6" fmla="*/ 435827 h 840640"/>
                  <a:gd name="connsiteX7" fmla="*/ 354806 w 490538"/>
                  <a:gd name="connsiteY7" fmla="*/ 400108 h 840640"/>
                  <a:gd name="connsiteX8" fmla="*/ 416719 w 490538"/>
                  <a:gd name="connsiteY8" fmla="*/ 431065 h 840640"/>
                  <a:gd name="connsiteX9" fmla="*/ 478631 w 490538"/>
                  <a:gd name="connsiteY9" fmla="*/ 523933 h 840640"/>
                  <a:gd name="connsiteX10" fmla="*/ 490537 w 490538"/>
                  <a:gd name="connsiteY10" fmla="*/ 628708 h 840640"/>
                  <a:gd name="connsiteX11" fmla="*/ 435769 w 490538"/>
                  <a:gd name="connsiteY11" fmla="*/ 733484 h 840640"/>
                  <a:gd name="connsiteX12" fmla="*/ 459581 w 490538"/>
                  <a:gd name="connsiteY12" fmla="*/ 840640 h 840640"/>
                  <a:gd name="connsiteX0" fmla="*/ 0 w 478631"/>
                  <a:gd name="connsiteY0" fmla="*/ 76258 h 840640"/>
                  <a:gd name="connsiteX1" fmla="*/ 71437 w 478631"/>
                  <a:gd name="connsiteY1" fmla="*/ 19109 h 840640"/>
                  <a:gd name="connsiteX2" fmla="*/ 147637 w 478631"/>
                  <a:gd name="connsiteY2" fmla="*/ 4821 h 840640"/>
                  <a:gd name="connsiteX3" fmla="*/ 197644 w 478631"/>
                  <a:gd name="connsiteY3" fmla="*/ 95308 h 840640"/>
                  <a:gd name="connsiteX4" fmla="*/ 216694 w 478631"/>
                  <a:gd name="connsiteY4" fmla="*/ 233421 h 840640"/>
                  <a:gd name="connsiteX5" fmla="*/ 228600 w 478631"/>
                  <a:gd name="connsiteY5" fmla="*/ 376296 h 840640"/>
                  <a:gd name="connsiteX6" fmla="*/ 254794 w 478631"/>
                  <a:gd name="connsiteY6" fmla="*/ 435827 h 840640"/>
                  <a:gd name="connsiteX7" fmla="*/ 354806 w 478631"/>
                  <a:gd name="connsiteY7" fmla="*/ 400108 h 840640"/>
                  <a:gd name="connsiteX8" fmla="*/ 416719 w 478631"/>
                  <a:gd name="connsiteY8" fmla="*/ 431065 h 840640"/>
                  <a:gd name="connsiteX9" fmla="*/ 478631 w 478631"/>
                  <a:gd name="connsiteY9" fmla="*/ 523933 h 840640"/>
                  <a:gd name="connsiteX10" fmla="*/ 416718 w 478631"/>
                  <a:gd name="connsiteY10" fmla="*/ 609658 h 840640"/>
                  <a:gd name="connsiteX11" fmla="*/ 435769 w 478631"/>
                  <a:gd name="connsiteY11" fmla="*/ 733484 h 840640"/>
                  <a:gd name="connsiteX12" fmla="*/ 459581 w 478631"/>
                  <a:gd name="connsiteY12" fmla="*/ 840640 h 840640"/>
                  <a:gd name="connsiteX0" fmla="*/ 0 w 459581"/>
                  <a:gd name="connsiteY0" fmla="*/ 76258 h 840640"/>
                  <a:gd name="connsiteX1" fmla="*/ 71437 w 459581"/>
                  <a:gd name="connsiteY1" fmla="*/ 19109 h 840640"/>
                  <a:gd name="connsiteX2" fmla="*/ 147637 w 459581"/>
                  <a:gd name="connsiteY2" fmla="*/ 4821 h 840640"/>
                  <a:gd name="connsiteX3" fmla="*/ 197644 w 459581"/>
                  <a:gd name="connsiteY3" fmla="*/ 95308 h 840640"/>
                  <a:gd name="connsiteX4" fmla="*/ 216694 w 459581"/>
                  <a:gd name="connsiteY4" fmla="*/ 233421 h 840640"/>
                  <a:gd name="connsiteX5" fmla="*/ 228600 w 459581"/>
                  <a:gd name="connsiteY5" fmla="*/ 376296 h 840640"/>
                  <a:gd name="connsiteX6" fmla="*/ 254794 w 459581"/>
                  <a:gd name="connsiteY6" fmla="*/ 435827 h 840640"/>
                  <a:gd name="connsiteX7" fmla="*/ 354806 w 459581"/>
                  <a:gd name="connsiteY7" fmla="*/ 400108 h 840640"/>
                  <a:gd name="connsiteX8" fmla="*/ 416719 w 459581"/>
                  <a:gd name="connsiteY8" fmla="*/ 431065 h 840640"/>
                  <a:gd name="connsiteX9" fmla="*/ 383381 w 459581"/>
                  <a:gd name="connsiteY9" fmla="*/ 509646 h 840640"/>
                  <a:gd name="connsiteX10" fmla="*/ 416718 w 459581"/>
                  <a:gd name="connsiteY10" fmla="*/ 609658 h 840640"/>
                  <a:gd name="connsiteX11" fmla="*/ 435769 w 459581"/>
                  <a:gd name="connsiteY11" fmla="*/ 733484 h 840640"/>
                  <a:gd name="connsiteX12" fmla="*/ 459581 w 459581"/>
                  <a:gd name="connsiteY12" fmla="*/ 840640 h 840640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216694 w 459581"/>
                  <a:gd name="connsiteY4" fmla="*/ 235833 h 843052"/>
                  <a:gd name="connsiteX5" fmla="*/ 228600 w 459581"/>
                  <a:gd name="connsiteY5" fmla="*/ 378708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8600 w 459581"/>
                  <a:gd name="connsiteY5" fmla="*/ 378708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28625 w 459581"/>
                  <a:gd name="connsiteY10" fmla="*/ 623976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28625 w 459581"/>
                  <a:gd name="connsiteY10" fmla="*/ 623976 h 843052"/>
                  <a:gd name="connsiteX11" fmla="*/ 45481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4819"/>
                  <a:gd name="connsiteY0" fmla="*/ 217581 h 848613"/>
                  <a:gd name="connsiteX1" fmla="*/ 66675 w 454819"/>
                  <a:gd name="connsiteY1" fmla="*/ 27082 h 848613"/>
                  <a:gd name="connsiteX2" fmla="*/ 142875 w 454819"/>
                  <a:gd name="connsiteY2" fmla="*/ 12794 h 848613"/>
                  <a:gd name="connsiteX3" fmla="*/ 183357 w 454819"/>
                  <a:gd name="connsiteY3" fmla="*/ 136618 h 848613"/>
                  <a:gd name="connsiteX4" fmla="*/ 192882 w 454819"/>
                  <a:gd name="connsiteY4" fmla="*/ 269969 h 848613"/>
                  <a:gd name="connsiteX5" fmla="*/ 216695 w 454819"/>
                  <a:gd name="connsiteY5" fmla="*/ 412844 h 848613"/>
                  <a:gd name="connsiteX6" fmla="*/ 233363 w 454819"/>
                  <a:gd name="connsiteY6" fmla="*/ 493807 h 848613"/>
                  <a:gd name="connsiteX7" fmla="*/ 350044 w 454819"/>
                  <a:gd name="connsiteY7" fmla="*/ 408081 h 848613"/>
                  <a:gd name="connsiteX8" fmla="*/ 411957 w 454819"/>
                  <a:gd name="connsiteY8" fmla="*/ 439038 h 848613"/>
                  <a:gd name="connsiteX9" fmla="*/ 414338 w 454819"/>
                  <a:gd name="connsiteY9" fmla="*/ 508094 h 848613"/>
                  <a:gd name="connsiteX10" fmla="*/ 423863 w 454819"/>
                  <a:gd name="connsiteY10" fmla="*/ 629537 h 848613"/>
                  <a:gd name="connsiteX11" fmla="*/ 450057 w 454819"/>
                  <a:gd name="connsiteY11" fmla="*/ 741457 h 848613"/>
                  <a:gd name="connsiteX12" fmla="*/ 454819 w 454819"/>
                  <a:gd name="connsiteY12" fmla="*/ 848613 h 848613"/>
                  <a:gd name="connsiteX0" fmla="*/ 0 w 454819"/>
                  <a:gd name="connsiteY0" fmla="*/ 191610 h 822642"/>
                  <a:gd name="connsiteX1" fmla="*/ 66675 w 454819"/>
                  <a:gd name="connsiteY1" fmla="*/ 1111 h 822642"/>
                  <a:gd name="connsiteX2" fmla="*/ 130968 w 454819"/>
                  <a:gd name="connsiteY2" fmla="*/ 113029 h 822642"/>
                  <a:gd name="connsiteX3" fmla="*/ 183357 w 454819"/>
                  <a:gd name="connsiteY3" fmla="*/ 110647 h 822642"/>
                  <a:gd name="connsiteX4" fmla="*/ 192882 w 454819"/>
                  <a:gd name="connsiteY4" fmla="*/ 243998 h 822642"/>
                  <a:gd name="connsiteX5" fmla="*/ 216695 w 454819"/>
                  <a:gd name="connsiteY5" fmla="*/ 386873 h 822642"/>
                  <a:gd name="connsiteX6" fmla="*/ 233363 w 454819"/>
                  <a:gd name="connsiteY6" fmla="*/ 467836 h 822642"/>
                  <a:gd name="connsiteX7" fmla="*/ 350044 w 454819"/>
                  <a:gd name="connsiteY7" fmla="*/ 382110 h 822642"/>
                  <a:gd name="connsiteX8" fmla="*/ 411957 w 454819"/>
                  <a:gd name="connsiteY8" fmla="*/ 413067 h 822642"/>
                  <a:gd name="connsiteX9" fmla="*/ 414338 w 454819"/>
                  <a:gd name="connsiteY9" fmla="*/ 482123 h 822642"/>
                  <a:gd name="connsiteX10" fmla="*/ 423863 w 454819"/>
                  <a:gd name="connsiteY10" fmla="*/ 603566 h 822642"/>
                  <a:gd name="connsiteX11" fmla="*/ 450057 w 454819"/>
                  <a:gd name="connsiteY11" fmla="*/ 715486 h 822642"/>
                  <a:gd name="connsiteX12" fmla="*/ 454819 w 454819"/>
                  <a:gd name="connsiteY12" fmla="*/ 822642 h 822642"/>
                  <a:gd name="connsiteX0" fmla="*/ 0 w 454819"/>
                  <a:gd name="connsiteY0" fmla="*/ 90244 h 721276"/>
                  <a:gd name="connsiteX1" fmla="*/ 76200 w 454819"/>
                  <a:gd name="connsiteY1" fmla="*/ 14045 h 721276"/>
                  <a:gd name="connsiteX2" fmla="*/ 130968 w 454819"/>
                  <a:gd name="connsiteY2" fmla="*/ 11663 h 721276"/>
                  <a:gd name="connsiteX3" fmla="*/ 183357 w 454819"/>
                  <a:gd name="connsiteY3" fmla="*/ 9281 h 721276"/>
                  <a:gd name="connsiteX4" fmla="*/ 192882 w 454819"/>
                  <a:gd name="connsiteY4" fmla="*/ 142632 h 721276"/>
                  <a:gd name="connsiteX5" fmla="*/ 216695 w 454819"/>
                  <a:gd name="connsiteY5" fmla="*/ 285507 h 721276"/>
                  <a:gd name="connsiteX6" fmla="*/ 233363 w 454819"/>
                  <a:gd name="connsiteY6" fmla="*/ 366470 h 721276"/>
                  <a:gd name="connsiteX7" fmla="*/ 350044 w 454819"/>
                  <a:gd name="connsiteY7" fmla="*/ 280744 h 721276"/>
                  <a:gd name="connsiteX8" fmla="*/ 411957 w 454819"/>
                  <a:gd name="connsiteY8" fmla="*/ 311701 h 721276"/>
                  <a:gd name="connsiteX9" fmla="*/ 414338 w 454819"/>
                  <a:gd name="connsiteY9" fmla="*/ 380757 h 721276"/>
                  <a:gd name="connsiteX10" fmla="*/ 423863 w 454819"/>
                  <a:gd name="connsiteY10" fmla="*/ 502200 h 721276"/>
                  <a:gd name="connsiteX11" fmla="*/ 450057 w 454819"/>
                  <a:gd name="connsiteY11" fmla="*/ 614120 h 721276"/>
                  <a:gd name="connsiteX12" fmla="*/ 454819 w 454819"/>
                  <a:gd name="connsiteY12" fmla="*/ 721276 h 721276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192882 w 454819"/>
                  <a:gd name="connsiteY4" fmla="*/ 142830 h 721474"/>
                  <a:gd name="connsiteX5" fmla="*/ 216695 w 454819"/>
                  <a:gd name="connsiteY5" fmla="*/ 285705 h 721474"/>
                  <a:gd name="connsiteX6" fmla="*/ 233363 w 454819"/>
                  <a:gd name="connsiteY6" fmla="*/ 366668 h 721474"/>
                  <a:gd name="connsiteX7" fmla="*/ 350044 w 454819"/>
                  <a:gd name="connsiteY7" fmla="*/ 280942 h 721474"/>
                  <a:gd name="connsiteX8" fmla="*/ 411957 w 454819"/>
                  <a:gd name="connsiteY8" fmla="*/ 311899 h 721474"/>
                  <a:gd name="connsiteX9" fmla="*/ 414338 w 454819"/>
                  <a:gd name="connsiteY9" fmla="*/ 380955 h 721474"/>
                  <a:gd name="connsiteX10" fmla="*/ 423863 w 454819"/>
                  <a:gd name="connsiteY10" fmla="*/ 502398 h 721474"/>
                  <a:gd name="connsiteX11" fmla="*/ 450057 w 454819"/>
                  <a:gd name="connsiteY11" fmla="*/ 614318 h 721474"/>
                  <a:gd name="connsiteX12" fmla="*/ 454819 w 454819"/>
                  <a:gd name="connsiteY12" fmla="*/ 721474 h 721474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164307 w 454819"/>
                  <a:gd name="connsiteY4" fmla="*/ 223793 h 721474"/>
                  <a:gd name="connsiteX5" fmla="*/ 216695 w 454819"/>
                  <a:gd name="connsiteY5" fmla="*/ 285705 h 721474"/>
                  <a:gd name="connsiteX6" fmla="*/ 233363 w 454819"/>
                  <a:gd name="connsiteY6" fmla="*/ 366668 h 721474"/>
                  <a:gd name="connsiteX7" fmla="*/ 350044 w 454819"/>
                  <a:gd name="connsiteY7" fmla="*/ 280942 h 721474"/>
                  <a:gd name="connsiteX8" fmla="*/ 411957 w 454819"/>
                  <a:gd name="connsiteY8" fmla="*/ 311899 h 721474"/>
                  <a:gd name="connsiteX9" fmla="*/ 414338 w 454819"/>
                  <a:gd name="connsiteY9" fmla="*/ 380955 h 721474"/>
                  <a:gd name="connsiteX10" fmla="*/ 423863 w 454819"/>
                  <a:gd name="connsiteY10" fmla="*/ 502398 h 721474"/>
                  <a:gd name="connsiteX11" fmla="*/ 450057 w 454819"/>
                  <a:gd name="connsiteY11" fmla="*/ 614318 h 721474"/>
                  <a:gd name="connsiteX12" fmla="*/ 454819 w 454819"/>
                  <a:gd name="connsiteY12" fmla="*/ 721474 h 721474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216695 w 454819"/>
                  <a:gd name="connsiteY4" fmla="*/ 285705 h 721474"/>
                  <a:gd name="connsiteX5" fmla="*/ 233363 w 454819"/>
                  <a:gd name="connsiteY5" fmla="*/ 366668 h 721474"/>
                  <a:gd name="connsiteX6" fmla="*/ 350044 w 454819"/>
                  <a:gd name="connsiteY6" fmla="*/ 280942 h 721474"/>
                  <a:gd name="connsiteX7" fmla="*/ 411957 w 454819"/>
                  <a:gd name="connsiteY7" fmla="*/ 311899 h 721474"/>
                  <a:gd name="connsiteX8" fmla="*/ 414338 w 454819"/>
                  <a:gd name="connsiteY8" fmla="*/ 380955 h 721474"/>
                  <a:gd name="connsiteX9" fmla="*/ 423863 w 454819"/>
                  <a:gd name="connsiteY9" fmla="*/ 502398 h 721474"/>
                  <a:gd name="connsiteX10" fmla="*/ 450057 w 454819"/>
                  <a:gd name="connsiteY10" fmla="*/ 614318 h 721474"/>
                  <a:gd name="connsiteX11" fmla="*/ 454819 w 454819"/>
                  <a:gd name="connsiteY11" fmla="*/ 721474 h 721474"/>
                  <a:gd name="connsiteX0" fmla="*/ 0 w 454819"/>
                  <a:gd name="connsiteY0" fmla="*/ 83968 h 715000"/>
                  <a:gd name="connsiteX1" fmla="*/ 85725 w 454819"/>
                  <a:gd name="connsiteY1" fmla="*/ 29200 h 715000"/>
                  <a:gd name="connsiteX2" fmla="*/ 130968 w 454819"/>
                  <a:gd name="connsiteY2" fmla="*/ 5387 h 715000"/>
                  <a:gd name="connsiteX3" fmla="*/ 157163 w 454819"/>
                  <a:gd name="connsiteY3" fmla="*/ 131593 h 715000"/>
                  <a:gd name="connsiteX4" fmla="*/ 216695 w 454819"/>
                  <a:gd name="connsiteY4" fmla="*/ 279231 h 715000"/>
                  <a:gd name="connsiteX5" fmla="*/ 233363 w 454819"/>
                  <a:gd name="connsiteY5" fmla="*/ 360194 h 715000"/>
                  <a:gd name="connsiteX6" fmla="*/ 350044 w 454819"/>
                  <a:gd name="connsiteY6" fmla="*/ 274468 h 715000"/>
                  <a:gd name="connsiteX7" fmla="*/ 411957 w 454819"/>
                  <a:gd name="connsiteY7" fmla="*/ 305425 h 715000"/>
                  <a:gd name="connsiteX8" fmla="*/ 414338 w 454819"/>
                  <a:gd name="connsiteY8" fmla="*/ 374481 h 715000"/>
                  <a:gd name="connsiteX9" fmla="*/ 423863 w 454819"/>
                  <a:gd name="connsiteY9" fmla="*/ 495924 h 715000"/>
                  <a:gd name="connsiteX10" fmla="*/ 450057 w 454819"/>
                  <a:gd name="connsiteY10" fmla="*/ 607844 h 715000"/>
                  <a:gd name="connsiteX11" fmla="*/ 454819 w 454819"/>
                  <a:gd name="connsiteY11" fmla="*/ 715000 h 715000"/>
                  <a:gd name="connsiteX0" fmla="*/ 0 w 454819"/>
                  <a:gd name="connsiteY0" fmla="*/ 71806 h 702838"/>
                  <a:gd name="connsiteX1" fmla="*/ 85725 w 454819"/>
                  <a:gd name="connsiteY1" fmla="*/ 17038 h 702838"/>
                  <a:gd name="connsiteX2" fmla="*/ 150018 w 454819"/>
                  <a:gd name="connsiteY2" fmla="*/ 7513 h 702838"/>
                  <a:gd name="connsiteX3" fmla="*/ 157163 w 454819"/>
                  <a:gd name="connsiteY3" fmla="*/ 119431 h 702838"/>
                  <a:gd name="connsiteX4" fmla="*/ 216695 w 454819"/>
                  <a:gd name="connsiteY4" fmla="*/ 267069 h 702838"/>
                  <a:gd name="connsiteX5" fmla="*/ 233363 w 454819"/>
                  <a:gd name="connsiteY5" fmla="*/ 348032 h 702838"/>
                  <a:gd name="connsiteX6" fmla="*/ 350044 w 454819"/>
                  <a:gd name="connsiteY6" fmla="*/ 262306 h 702838"/>
                  <a:gd name="connsiteX7" fmla="*/ 411957 w 454819"/>
                  <a:gd name="connsiteY7" fmla="*/ 293263 h 702838"/>
                  <a:gd name="connsiteX8" fmla="*/ 414338 w 454819"/>
                  <a:gd name="connsiteY8" fmla="*/ 362319 h 702838"/>
                  <a:gd name="connsiteX9" fmla="*/ 423863 w 454819"/>
                  <a:gd name="connsiteY9" fmla="*/ 483762 h 702838"/>
                  <a:gd name="connsiteX10" fmla="*/ 450057 w 454819"/>
                  <a:gd name="connsiteY10" fmla="*/ 595682 h 702838"/>
                  <a:gd name="connsiteX11" fmla="*/ 454819 w 454819"/>
                  <a:gd name="connsiteY11" fmla="*/ 702838 h 702838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16695 w 454819"/>
                  <a:gd name="connsiteY4" fmla="*/ 267420 h 703189"/>
                  <a:gd name="connsiteX5" fmla="*/ 233363 w 454819"/>
                  <a:gd name="connsiteY5" fmla="*/ 348383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33363 w 454819"/>
                  <a:gd name="connsiteY5" fmla="*/ 348383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59557 w 454819"/>
                  <a:gd name="connsiteY5" fmla="*/ 372196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59557 w 454819"/>
                  <a:gd name="connsiteY5" fmla="*/ 372196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68792 h 699824"/>
                  <a:gd name="connsiteX1" fmla="*/ 92869 w 454819"/>
                  <a:gd name="connsiteY1" fmla="*/ 28312 h 699824"/>
                  <a:gd name="connsiteX2" fmla="*/ 150018 w 454819"/>
                  <a:gd name="connsiteY2" fmla="*/ 4499 h 699824"/>
                  <a:gd name="connsiteX3" fmla="*/ 197644 w 454819"/>
                  <a:gd name="connsiteY3" fmla="*/ 121180 h 699824"/>
                  <a:gd name="connsiteX4" fmla="*/ 223838 w 454819"/>
                  <a:gd name="connsiteY4" fmla="*/ 271199 h 699824"/>
                  <a:gd name="connsiteX5" fmla="*/ 259557 w 454819"/>
                  <a:gd name="connsiteY5" fmla="*/ 368831 h 699824"/>
                  <a:gd name="connsiteX6" fmla="*/ 350044 w 454819"/>
                  <a:gd name="connsiteY6" fmla="*/ 259292 h 699824"/>
                  <a:gd name="connsiteX7" fmla="*/ 411957 w 454819"/>
                  <a:gd name="connsiteY7" fmla="*/ 290249 h 699824"/>
                  <a:gd name="connsiteX8" fmla="*/ 414338 w 454819"/>
                  <a:gd name="connsiteY8" fmla="*/ 359305 h 699824"/>
                  <a:gd name="connsiteX9" fmla="*/ 423863 w 454819"/>
                  <a:gd name="connsiteY9" fmla="*/ 480748 h 699824"/>
                  <a:gd name="connsiteX10" fmla="*/ 450057 w 454819"/>
                  <a:gd name="connsiteY10" fmla="*/ 592668 h 699824"/>
                  <a:gd name="connsiteX11" fmla="*/ 454819 w 454819"/>
                  <a:gd name="connsiteY11" fmla="*/ 699824 h 699824"/>
                  <a:gd name="connsiteX0" fmla="*/ 0 w 454819"/>
                  <a:gd name="connsiteY0" fmla="*/ 41667 h 672699"/>
                  <a:gd name="connsiteX1" fmla="*/ 92869 w 454819"/>
                  <a:gd name="connsiteY1" fmla="*/ 1187 h 672699"/>
                  <a:gd name="connsiteX2" fmla="*/ 197644 w 454819"/>
                  <a:gd name="connsiteY2" fmla="*/ 94055 h 672699"/>
                  <a:gd name="connsiteX3" fmla="*/ 223838 w 454819"/>
                  <a:gd name="connsiteY3" fmla="*/ 244074 h 672699"/>
                  <a:gd name="connsiteX4" fmla="*/ 259557 w 454819"/>
                  <a:gd name="connsiteY4" fmla="*/ 341706 h 672699"/>
                  <a:gd name="connsiteX5" fmla="*/ 350044 w 454819"/>
                  <a:gd name="connsiteY5" fmla="*/ 232167 h 672699"/>
                  <a:gd name="connsiteX6" fmla="*/ 411957 w 454819"/>
                  <a:gd name="connsiteY6" fmla="*/ 263124 h 672699"/>
                  <a:gd name="connsiteX7" fmla="*/ 414338 w 454819"/>
                  <a:gd name="connsiteY7" fmla="*/ 332180 h 672699"/>
                  <a:gd name="connsiteX8" fmla="*/ 423863 w 454819"/>
                  <a:gd name="connsiteY8" fmla="*/ 453623 h 672699"/>
                  <a:gd name="connsiteX9" fmla="*/ 450057 w 454819"/>
                  <a:gd name="connsiteY9" fmla="*/ 565543 h 672699"/>
                  <a:gd name="connsiteX10" fmla="*/ 454819 w 454819"/>
                  <a:gd name="connsiteY10" fmla="*/ 672699 h 672699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59557 w 454819"/>
                  <a:gd name="connsiteY4" fmla="*/ 332471 h 663464"/>
                  <a:gd name="connsiteX5" fmla="*/ 350044 w 454819"/>
                  <a:gd name="connsiteY5" fmla="*/ 222932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50044 w 454819"/>
                  <a:gd name="connsiteY5" fmla="*/ 222932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395288 w 454819"/>
                  <a:gd name="connsiteY8" fmla="*/ 468201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395288 w 454819"/>
                  <a:gd name="connsiteY8" fmla="*/ 468201 h 663464"/>
                  <a:gd name="connsiteX9" fmla="*/ 423863 w 454819"/>
                  <a:gd name="connsiteY9" fmla="*/ 570596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407195 w 454819"/>
                  <a:gd name="connsiteY8" fmla="*/ 465820 h 663464"/>
                  <a:gd name="connsiteX9" fmla="*/ 423863 w 454819"/>
                  <a:gd name="connsiteY9" fmla="*/ 570596 h 663464"/>
                  <a:gd name="connsiteX10" fmla="*/ 454819 w 454819"/>
                  <a:gd name="connsiteY10" fmla="*/ 663464 h 663464"/>
                  <a:gd name="connsiteX0" fmla="*/ 0 w 459581"/>
                  <a:gd name="connsiteY0" fmla="*/ 119544 h 662470"/>
                  <a:gd name="connsiteX1" fmla="*/ 116681 w 459581"/>
                  <a:gd name="connsiteY1" fmla="*/ 483 h 662470"/>
                  <a:gd name="connsiteX2" fmla="*/ 202406 w 459581"/>
                  <a:gd name="connsiteY2" fmla="*/ 83826 h 662470"/>
                  <a:gd name="connsiteX3" fmla="*/ 228600 w 459581"/>
                  <a:gd name="connsiteY3" fmla="*/ 233845 h 662470"/>
                  <a:gd name="connsiteX4" fmla="*/ 280988 w 459581"/>
                  <a:gd name="connsiteY4" fmla="*/ 338621 h 662470"/>
                  <a:gd name="connsiteX5" fmla="*/ 350044 w 459581"/>
                  <a:gd name="connsiteY5" fmla="*/ 252894 h 662470"/>
                  <a:gd name="connsiteX6" fmla="*/ 383381 w 459581"/>
                  <a:gd name="connsiteY6" fmla="*/ 279089 h 662470"/>
                  <a:gd name="connsiteX7" fmla="*/ 392906 w 459581"/>
                  <a:gd name="connsiteY7" fmla="*/ 343383 h 662470"/>
                  <a:gd name="connsiteX8" fmla="*/ 411957 w 459581"/>
                  <a:gd name="connsiteY8" fmla="*/ 464826 h 662470"/>
                  <a:gd name="connsiteX9" fmla="*/ 428625 w 459581"/>
                  <a:gd name="connsiteY9" fmla="*/ 569602 h 662470"/>
                  <a:gd name="connsiteX10" fmla="*/ 459581 w 459581"/>
                  <a:gd name="connsiteY10" fmla="*/ 662470 h 662470"/>
                  <a:gd name="connsiteX0" fmla="*/ 0 w 459581"/>
                  <a:gd name="connsiteY0" fmla="*/ 58787 h 601713"/>
                  <a:gd name="connsiteX1" fmla="*/ 102393 w 459581"/>
                  <a:gd name="connsiteY1" fmla="*/ 4020 h 601713"/>
                  <a:gd name="connsiteX2" fmla="*/ 202406 w 459581"/>
                  <a:gd name="connsiteY2" fmla="*/ 23069 h 601713"/>
                  <a:gd name="connsiteX3" fmla="*/ 228600 w 459581"/>
                  <a:gd name="connsiteY3" fmla="*/ 173088 h 601713"/>
                  <a:gd name="connsiteX4" fmla="*/ 280988 w 459581"/>
                  <a:gd name="connsiteY4" fmla="*/ 277864 h 601713"/>
                  <a:gd name="connsiteX5" fmla="*/ 350044 w 459581"/>
                  <a:gd name="connsiteY5" fmla="*/ 192137 h 601713"/>
                  <a:gd name="connsiteX6" fmla="*/ 383381 w 459581"/>
                  <a:gd name="connsiteY6" fmla="*/ 218332 h 601713"/>
                  <a:gd name="connsiteX7" fmla="*/ 392906 w 459581"/>
                  <a:gd name="connsiteY7" fmla="*/ 282626 h 601713"/>
                  <a:gd name="connsiteX8" fmla="*/ 411957 w 459581"/>
                  <a:gd name="connsiteY8" fmla="*/ 404069 h 601713"/>
                  <a:gd name="connsiteX9" fmla="*/ 428625 w 459581"/>
                  <a:gd name="connsiteY9" fmla="*/ 508845 h 601713"/>
                  <a:gd name="connsiteX10" fmla="*/ 459581 w 459581"/>
                  <a:gd name="connsiteY10" fmla="*/ 601713 h 60171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0044 w 459581"/>
                  <a:gd name="connsiteY5" fmla="*/ 188657 h 598233"/>
                  <a:gd name="connsiteX6" fmla="*/ 383381 w 459581"/>
                  <a:gd name="connsiteY6" fmla="*/ 214852 h 598233"/>
                  <a:gd name="connsiteX7" fmla="*/ 392906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0044 w 459581"/>
                  <a:gd name="connsiteY5" fmla="*/ 188657 h 598233"/>
                  <a:gd name="connsiteX6" fmla="*/ 383381 w 459581"/>
                  <a:gd name="connsiteY6" fmla="*/ 214852 h 598233"/>
                  <a:gd name="connsiteX7" fmla="*/ 357188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57188 w 459581"/>
                  <a:gd name="connsiteY6" fmla="*/ 279146 h 598233"/>
                  <a:gd name="connsiteX7" fmla="*/ 411957 w 459581"/>
                  <a:gd name="connsiteY7" fmla="*/ 400589 h 598233"/>
                  <a:gd name="connsiteX8" fmla="*/ 428625 w 459581"/>
                  <a:gd name="connsiteY8" fmla="*/ 505365 h 598233"/>
                  <a:gd name="connsiteX9" fmla="*/ 459581 w 459581"/>
                  <a:gd name="connsiteY9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78804 w 459581"/>
                  <a:gd name="connsiteY6" fmla="*/ 219785 h 598233"/>
                  <a:gd name="connsiteX7" fmla="*/ 357188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57188 w 459581"/>
                  <a:gd name="connsiteY6" fmla="*/ 279146 h 598233"/>
                  <a:gd name="connsiteX7" fmla="*/ 411957 w 459581"/>
                  <a:gd name="connsiteY7" fmla="*/ 400589 h 598233"/>
                  <a:gd name="connsiteX8" fmla="*/ 428625 w 459581"/>
                  <a:gd name="connsiteY8" fmla="*/ 505365 h 598233"/>
                  <a:gd name="connsiteX9" fmla="*/ 459581 w 459581"/>
                  <a:gd name="connsiteY9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7188 w 459581"/>
                  <a:gd name="connsiteY5" fmla="*/ 279146 h 598233"/>
                  <a:gd name="connsiteX6" fmla="*/ 411957 w 459581"/>
                  <a:gd name="connsiteY6" fmla="*/ 400589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92894 w 459581"/>
                  <a:gd name="connsiteY4" fmla="*/ 343440 h 598233"/>
                  <a:gd name="connsiteX5" fmla="*/ 357188 w 459581"/>
                  <a:gd name="connsiteY5" fmla="*/ 279146 h 598233"/>
                  <a:gd name="connsiteX6" fmla="*/ 411957 w 459581"/>
                  <a:gd name="connsiteY6" fmla="*/ 400589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92894 w 459581"/>
                  <a:gd name="connsiteY4" fmla="*/ 343440 h 598233"/>
                  <a:gd name="connsiteX5" fmla="*/ 357188 w 459581"/>
                  <a:gd name="connsiteY5" fmla="*/ 279146 h 598233"/>
                  <a:gd name="connsiteX6" fmla="*/ 397670 w 459581"/>
                  <a:gd name="connsiteY6" fmla="*/ 407732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57188 w 471488"/>
                  <a:gd name="connsiteY5" fmla="*/ 279146 h 598233"/>
                  <a:gd name="connsiteX6" fmla="*/ 397670 w 471488"/>
                  <a:gd name="connsiteY6" fmla="*/ 407732 h 598233"/>
                  <a:gd name="connsiteX7" fmla="*/ 428625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57188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42900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76226 w 471488"/>
                  <a:gd name="connsiteY4" fmla="*/ 355346 h 598233"/>
                  <a:gd name="connsiteX5" fmla="*/ 342900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408 h 598334"/>
                  <a:gd name="connsiteX1" fmla="*/ 102393 w 471488"/>
                  <a:gd name="connsiteY1" fmla="*/ 641 h 598334"/>
                  <a:gd name="connsiteX2" fmla="*/ 161925 w 471488"/>
                  <a:gd name="connsiteY2" fmla="*/ 98271 h 598334"/>
                  <a:gd name="connsiteX3" fmla="*/ 228600 w 471488"/>
                  <a:gd name="connsiteY3" fmla="*/ 169709 h 598334"/>
                  <a:gd name="connsiteX4" fmla="*/ 276226 w 471488"/>
                  <a:gd name="connsiteY4" fmla="*/ 355447 h 598334"/>
                  <a:gd name="connsiteX5" fmla="*/ 342900 w 471488"/>
                  <a:gd name="connsiteY5" fmla="*/ 279247 h 598334"/>
                  <a:gd name="connsiteX6" fmla="*/ 397670 w 471488"/>
                  <a:gd name="connsiteY6" fmla="*/ 407833 h 598334"/>
                  <a:gd name="connsiteX7" fmla="*/ 435769 w 471488"/>
                  <a:gd name="connsiteY7" fmla="*/ 505466 h 598334"/>
                  <a:gd name="connsiteX8" fmla="*/ 471488 w 471488"/>
                  <a:gd name="connsiteY8" fmla="*/ 598334 h 598334"/>
                  <a:gd name="connsiteX0" fmla="*/ 0 w 471488"/>
                  <a:gd name="connsiteY0" fmla="*/ 1322 h 544248"/>
                  <a:gd name="connsiteX1" fmla="*/ 85724 w 471488"/>
                  <a:gd name="connsiteY1" fmla="*/ 25136 h 544248"/>
                  <a:gd name="connsiteX2" fmla="*/ 161925 w 471488"/>
                  <a:gd name="connsiteY2" fmla="*/ 44185 h 544248"/>
                  <a:gd name="connsiteX3" fmla="*/ 228600 w 471488"/>
                  <a:gd name="connsiteY3" fmla="*/ 115623 h 544248"/>
                  <a:gd name="connsiteX4" fmla="*/ 276226 w 471488"/>
                  <a:gd name="connsiteY4" fmla="*/ 301361 h 544248"/>
                  <a:gd name="connsiteX5" fmla="*/ 342900 w 471488"/>
                  <a:gd name="connsiteY5" fmla="*/ 225161 h 544248"/>
                  <a:gd name="connsiteX6" fmla="*/ 397670 w 471488"/>
                  <a:gd name="connsiteY6" fmla="*/ 353747 h 544248"/>
                  <a:gd name="connsiteX7" fmla="*/ 435769 w 471488"/>
                  <a:gd name="connsiteY7" fmla="*/ 451380 h 544248"/>
                  <a:gd name="connsiteX8" fmla="*/ 471488 w 471488"/>
                  <a:gd name="connsiteY8" fmla="*/ 544248 h 544248"/>
                  <a:gd name="connsiteX0" fmla="*/ 0 w 469106"/>
                  <a:gd name="connsiteY0" fmla="*/ 1530 h 539693"/>
                  <a:gd name="connsiteX1" fmla="*/ 83342 w 469106"/>
                  <a:gd name="connsiteY1" fmla="*/ 20581 h 539693"/>
                  <a:gd name="connsiteX2" fmla="*/ 159543 w 469106"/>
                  <a:gd name="connsiteY2" fmla="*/ 39630 h 539693"/>
                  <a:gd name="connsiteX3" fmla="*/ 226218 w 469106"/>
                  <a:gd name="connsiteY3" fmla="*/ 111068 h 539693"/>
                  <a:gd name="connsiteX4" fmla="*/ 273844 w 469106"/>
                  <a:gd name="connsiteY4" fmla="*/ 296806 h 539693"/>
                  <a:gd name="connsiteX5" fmla="*/ 340518 w 469106"/>
                  <a:gd name="connsiteY5" fmla="*/ 220606 h 539693"/>
                  <a:gd name="connsiteX6" fmla="*/ 395288 w 469106"/>
                  <a:gd name="connsiteY6" fmla="*/ 349192 h 539693"/>
                  <a:gd name="connsiteX7" fmla="*/ 433387 w 469106"/>
                  <a:gd name="connsiteY7" fmla="*/ 446825 h 539693"/>
                  <a:gd name="connsiteX8" fmla="*/ 469106 w 469106"/>
                  <a:gd name="connsiteY8" fmla="*/ 539693 h 539693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3844 w 469106"/>
                  <a:gd name="connsiteY4" fmla="*/ 296962 h 539849"/>
                  <a:gd name="connsiteX5" fmla="*/ 340518 w 469106"/>
                  <a:gd name="connsiteY5" fmla="*/ 220762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0518 w 469106"/>
                  <a:gd name="connsiteY5" fmla="*/ 220762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395288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400050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183356 w 469106"/>
                  <a:gd name="connsiteY3" fmla="*/ 115986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400050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873 h 539036"/>
                  <a:gd name="connsiteX1" fmla="*/ 78579 w 469106"/>
                  <a:gd name="connsiteY1" fmla="*/ 38974 h 539036"/>
                  <a:gd name="connsiteX2" fmla="*/ 159543 w 469106"/>
                  <a:gd name="connsiteY2" fmla="*/ 38973 h 539036"/>
                  <a:gd name="connsiteX3" fmla="*/ 183356 w 469106"/>
                  <a:gd name="connsiteY3" fmla="*/ 115173 h 539036"/>
                  <a:gd name="connsiteX4" fmla="*/ 278606 w 469106"/>
                  <a:gd name="connsiteY4" fmla="*/ 415211 h 539036"/>
                  <a:gd name="connsiteX5" fmla="*/ 342899 w 469106"/>
                  <a:gd name="connsiteY5" fmla="*/ 286624 h 539036"/>
                  <a:gd name="connsiteX6" fmla="*/ 400050 w 469106"/>
                  <a:gd name="connsiteY6" fmla="*/ 348535 h 539036"/>
                  <a:gd name="connsiteX7" fmla="*/ 450055 w 469106"/>
                  <a:gd name="connsiteY7" fmla="*/ 448549 h 539036"/>
                  <a:gd name="connsiteX8" fmla="*/ 469106 w 469106"/>
                  <a:gd name="connsiteY8" fmla="*/ 539036 h 539036"/>
                  <a:gd name="connsiteX0" fmla="*/ 0 w 469106"/>
                  <a:gd name="connsiteY0" fmla="*/ 5645 h 505708"/>
                  <a:gd name="connsiteX1" fmla="*/ 78579 w 469106"/>
                  <a:gd name="connsiteY1" fmla="*/ 5646 h 505708"/>
                  <a:gd name="connsiteX2" fmla="*/ 159543 w 469106"/>
                  <a:gd name="connsiteY2" fmla="*/ 5645 h 505708"/>
                  <a:gd name="connsiteX3" fmla="*/ 183356 w 469106"/>
                  <a:gd name="connsiteY3" fmla="*/ 81845 h 505708"/>
                  <a:gd name="connsiteX4" fmla="*/ 278606 w 469106"/>
                  <a:gd name="connsiteY4" fmla="*/ 381883 h 505708"/>
                  <a:gd name="connsiteX5" fmla="*/ 342899 w 469106"/>
                  <a:gd name="connsiteY5" fmla="*/ 253296 h 505708"/>
                  <a:gd name="connsiteX6" fmla="*/ 400050 w 469106"/>
                  <a:gd name="connsiteY6" fmla="*/ 315207 h 505708"/>
                  <a:gd name="connsiteX7" fmla="*/ 450055 w 469106"/>
                  <a:gd name="connsiteY7" fmla="*/ 415221 h 505708"/>
                  <a:gd name="connsiteX8" fmla="*/ 469106 w 469106"/>
                  <a:gd name="connsiteY8" fmla="*/ 505708 h 505708"/>
                  <a:gd name="connsiteX0" fmla="*/ 0 w 469106"/>
                  <a:gd name="connsiteY0" fmla="*/ 28574 h 528637"/>
                  <a:gd name="connsiteX1" fmla="*/ 78579 w 469106"/>
                  <a:gd name="connsiteY1" fmla="*/ 0 h 528637"/>
                  <a:gd name="connsiteX2" fmla="*/ 159543 w 469106"/>
                  <a:gd name="connsiteY2" fmla="*/ 28574 h 528637"/>
                  <a:gd name="connsiteX3" fmla="*/ 183356 w 469106"/>
                  <a:gd name="connsiteY3" fmla="*/ 104774 h 528637"/>
                  <a:gd name="connsiteX4" fmla="*/ 278606 w 469106"/>
                  <a:gd name="connsiteY4" fmla="*/ 404812 h 528637"/>
                  <a:gd name="connsiteX5" fmla="*/ 342899 w 469106"/>
                  <a:gd name="connsiteY5" fmla="*/ 276225 h 528637"/>
                  <a:gd name="connsiteX6" fmla="*/ 400050 w 469106"/>
                  <a:gd name="connsiteY6" fmla="*/ 338136 h 528637"/>
                  <a:gd name="connsiteX7" fmla="*/ 450055 w 469106"/>
                  <a:gd name="connsiteY7" fmla="*/ 438150 h 528637"/>
                  <a:gd name="connsiteX8" fmla="*/ 469106 w 469106"/>
                  <a:gd name="connsiteY8" fmla="*/ 528637 h 52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9106" h="528637">
                    <a:moveTo>
                      <a:pt x="0" y="28574"/>
                    </a:moveTo>
                    <a:cubicBezTo>
                      <a:pt x="19844" y="21430"/>
                      <a:pt x="51989" y="0"/>
                      <a:pt x="78579" y="0"/>
                    </a:cubicBezTo>
                    <a:cubicBezTo>
                      <a:pt x="105169" y="0"/>
                      <a:pt x="142080" y="11112"/>
                      <a:pt x="159543" y="28574"/>
                    </a:cubicBezTo>
                    <a:cubicBezTo>
                      <a:pt x="177006" y="46036"/>
                      <a:pt x="163512" y="42068"/>
                      <a:pt x="183356" y="104774"/>
                    </a:cubicBezTo>
                    <a:cubicBezTo>
                      <a:pt x="203200" y="167480"/>
                      <a:pt x="252016" y="376237"/>
                      <a:pt x="278606" y="404812"/>
                    </a:cubicBezTo>
                    <a:cubicBezTo>
                      <a:pt x="305196" y="433387"/>
                      <a:pt x="322658" y="287338"/>
                      <a:pt x="342899" y="276225"/>
                    </a:cubicBezTo>
                    <a:cubicBezTo>
                      <a:pt x="363140" y="265112"/>
                      <a:pt x="400050" y="317895"/>
                      <a:pt x="400050" y="338136"/>
                    </a:cubicBezTo>
                    <a:lnTo>
                      <a:pt x="450055" y="438150"/>
                    </a:lnTo>
                    <a:cubicBezTo>
                      <a:pt x="450849" y="469900"/>
                      <a:pt x="468312" y="496887"/>
                      <a:pt x="469106" y="528637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663" name="Freeform 63">
                <a:extLst>
                  <a:ext uri="{FF2B5EF4-FFF2-40B4-BE49-F238E27FC236}">
                    <a16:creationId xmlns:a16="http://schemas.microsoft.com/office/drawing/2014/main" id="{6CB3E72C-E920-48EE-A972-047066CF5CB2}"/>
                  </a:ext>
                </a:extLst>
              </p:cNvPr>
              <p:cNvSpPr/>
              <p:nvPr/>
            </p:nvSpPr>
            <p:spPr bwMode="auto">
              <a:xfrm>
                <a:off x="8424522" y="4245694"/>
                <a:ext cx="912479" cy="1853367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74115 w 1074115"/>
                  <a:gd name="connsiteY0" fmla="*/ 2995073 h 2995073"/>
                  <a:gd name="connsiteX1" fmla="*/ 804552 w 1074115"/>
                  <a:gd name="connsiteY1" fmla="*/ 2762509 h 2995073"/>
                  <a:gd name="connsiteX2" fmla="*/ 497990 w 1074115"/>
                  <a:gd name="connsiteY2" fmla="*/ 2376664 h 2995073"/>
                  <a:gd name="connsiteX3" fmla="*/ 312996 w 1074115"/>
                  <a:gd name="connsiteY3" fmla="*/ 2033103 h 2995073"/>
                  <a:gd name="connsiteX4" fmla="*/ 172145 w 1074115"/>
                  <a:gd name="connsiteY4" fmla="*/ 1668400 h 2995073"/>
                  <a:gd name="connsiteX5" fmla="*/ 114526 w 1074115"/>
                  <a:gd name="connsiteY5" fmla="*/ 1358934 h 2995073"/>
                  <a:gd name="connsiteX6" fmla="*/ 43433 w 1074115"/>
                  <a:gd name="connsiteY6" fmla="*/ 510865 h 2995073"/>
                  <a:gd name="connsiteX7" fmla="*/ 0 w 1074115"/>
                  <a:gd name="connsiteY7" fmla="*/ 0 h 2995073"/>
                  <a:gd name="connsiteX0" fmla="*/ 1074115 w 1074115"/>
                  <a:gd name="connsiteY0" fmla="*/ 2995073 h 2995073"/>
                  <a:gd name="connsiteX1" fmla="*/ 804552 w 1074115"/>
                  <a:gd name="connsiteY1" fmla="*/ 2762509 h 2995073"/>
                  <a:gd name="connsiteX2" fmla="*/ 497990 w 1074115"/>
                  <a:gd name="connsiteY2" fmla="*/ 2376664 h 2995073"/>
                  <a:gd name="connsiteX3" fmla="*/ 312996 w 1074115"/>
                  <a:gd name="connsiteY3" fmla="*/ 2033103 h 2995073"/>
                  <a:gd name="connsiteX4" fmla="*/ 172145 w 1074115"/>
                  <a:gd name="connsiteY4" fmla="*/ 1668400 h 2995073"/>
                  <a:gd name="connsiteX5" fmla="*/ 114526 w 1074115"/>
                  <a:gd name="connsiteY5" fmla="*/ 1358934 h 2995073"/>
                  <a:gd name="connsiteX6" fmla="*/ 23387 w 1074115"/>
                  <a:gd name="connsiteY6" fmla="*/ 510865 h 2995073"/>
                  <a:gd name="connsiteX7" fmla="*/ 0 w 1074115"/>
                  <a:gd name="connsiteY7" fmla="*/ 0 h 2995073"/>
                  <a:gd name="connsiteX0" fmla="*/ 1722258 w 1722258"/>
                  <a:gd name="connsiteY0" fmla="*/ 3519294 h 3519294"/>
                  <a:gd name="connsiteX1" fmla="*/ 804552 w 1722258"/>
                  <a:gd name="connsiteY1" fmla="*/ 2762509 h 3519294"/>
                  <a:gd name="connsiteX2" fmla="*/ 497990 w 1722258"/>
                  <a:gd name="connsiteY2" fmla="*/ 2376664 h 3519294"/>
                  <a:gd name="connsiteX3" fmla="*/ 312996 w 1722258"/>
                  <a:gd name="connsiteY3" fmla="*/ 2033103 h 3519294"/>
                  <a:gd name="connsiteX4" fmla="*/ 172145 w 1722258"/>
                  <a:gd name="connsiteY4" fmla="*/ 1668400 h 3519294"/>
                  <a:gd name="connsiteX5" fmla="*/ 114526 w 1722258"/>
                  <a:gd name="connsiteY5" fmla="*/ 1358934 h 3519294"/>
                  <a:gd name="connsiteX6" fmla="*/ 23387 w 1722258"/>
                  <a:gd name="connsiteY6" fmla="*/ 510865 h 3519294"/>
                  <a:gd name="connsiteX7" fmla="*/ 0 w 1722258"/>
                  <a:gd name="connsiteY7" fmla="*/ 0 h 3519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2258" h="3519294">
                    <a:moveTo>
                      <a:pt x="1722258" y="3519294"/>
                    </a:moveTo>
                    <a:cubicBezTo>
                      <a:pt x="1635487" y="3454546"/>
                      <a:pt x="1008597" y="2952947"/>
                      <a:pt x="804552" y="2762509"/>
                    </a:cubicBezTo>
                    <a:cubicBezTo>
                      <a:pt x="600507" y="2572071"/>
                      <a:pt x="579916" y="2498232"/>
                      <a:pt x="497990" y="2376664"/>
                    </a:cubicBezTo>
                    <a:cubicBezTo>
                      <a:pt x="416064" y="2255096"/>
                      <a:pt x="367303" y="2151147"/>
                      <a:pt x="312996" y="2033103"/>
                    </a:cubicBezTo>
                    <a:cubicBezTo>
                      <a:pt x="258689" y="1915059"/>
                      <a:pt x="205223" y="1780761"/>
                      <a:pt x="172145" y="1668400"/>
                    </a:cubicBezTo>
                    <a:cubicBezTo>
                      <a:pt x="139067" y="1556039"/>
                      <a:pt x="139319" y="1551857"/>
                      <a:pt x="114526" y="1358934"/>
                    </a:cubicBezTo>
                    <a:cubicBezTo>
                      <a:pt x="89733" y="1166012"/>
                      <a:pt x="35236" y="652210"/>
                      <a:pt x="23387" y="510865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A37E090-78D1-4300-BBB2-A7CC05943E48}"/>
                  </a:ext>
                </a:extLst>
              </p:cNvPr>
              <p:cNvSpPr/>
              <p:nvPr/>
            </p:nvSpPr>
            <p:spPr>
              <a:xfrm>
                <a:off x="238938" y="4159648"/>
                <a:ext cx="11692227" cy="193844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85EBB30-BD0D-4608-92DF-C84761FC9FA6}"/>
                  </a:ext>
                </a:extLst>
              </p:cNvPr>
              <p:cNvSpPr/>
              <p:nvPr/>
            </p:nvSpPr>
            <p:spPr>
              <a:xfrm>
                <a:off x="240494" y="4679051"/>
                <a:ext cx="2488956" cy="385092"/>
              </a:xfrm>
              <a:custGeom>
                <a:avLst/>
                <a:gdLst>
                  <a:gd name="connsiteX0" fmla="*/ 0 w 3352800"/>
                  <a:gd name="connsiteY0" fmla="*/ 521493 h 521493"/>
                  <a:gd name="connsiteX1" fmla="*/ 11906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6731 w 3352800"/>
                  <a:gd name="connsiteY15" fmla="*/ 119062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0 w 3352800"/>
                  <a:gd name="connsiteY0" fmla="*/ 521493 h 521493"/>
                  <a:gd name="connsiteX1" fmla="*/ 11906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9112 w 3352800"/>
                  <a:gd name="connsiteY15" fmla="*/ 111919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0 w 3352800"/>
                  <a:gd name="connsiteY0" fmla="*/ 521493 h 521493"/>
                  <a:gd name="connsiteX1" fmla="*/ 4763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9112 w 3352800"/>
                  <a:gd name="connsiteY15" fmla="*/ 111919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2670 w 3348326"/>
                  <a:gd name="connsiteY0" fmla="*/ 521493 h 521493"/>
                  <a:gd name="connsiteX1" fmla="*/ 289 w 3348326"/>
                  <a:gd name="connsiteY1" fmla="*/ 7143 h 521493"/>
                  <a:gd name="connsiteX2" fmla="*/ 31244 w 3348326"/>
                  <a:gd name="connsiteY2" fmla="*/ 0 h 521493"/>
                  <a:gd name="connsiteX3" fmla="*/ 69344 w 3348326"/>
                  <a:gd name="connsiteY3" fmla="*/ 14287 h 521493"/>
                  <a:gd name="connsiteX4" fmla="*/ 88394 w 3348326"/>
                  <a:gd name="connsiteY4" fmla="*/ 33337 h 521493"/>
                  <a:gd name="connsiteX5" fmla="*/ 95538 w 3348326"/>
                  <a:gd name="connsiteY5" fmla="*/ 47625 h 521493"/>
                  <a:gd name="connsiteX6" fmla="*/ 133638 w 3348326"/>
                  <a:gd name="connsiteY6" fmla="*/ 45243 h 521493"/>
                  <a:gd name="connsiteX7" fmla="*/ 133638 w 3348326"/>
                  <a:gd name="connsiteY7" fmla="*/ 42862 h 521493"/>
                  <a:gd name="connsiteX8" fmla="*/ 190788 w 3348326"/>
                  <a:gd name="connsiteY8" fmla="*/ 52387 h 521493"/>
                  <a:gd name="connsiteX9" fmla="*/ 240794 w 3348326"/>
                  <a:gd name="connsiteY9" fmla="*/ 69056 h 521493"/>
                  <a:gd name="connsiteX10" fmla="*/ 369382 w 3348326"/>
                  <a:gd name="connsiteY10" fmla="*/ 21431 h 521493"/>
                  <a:gd name="connsiteX11" fmla="*/ 383669 w 3348326"/>
                  <a:gd name="connsiteY11" fmla="*/ 54768 h 521493"/>
                  <a:gd name="connsiteX12" fmla="*/ 388432 w 3348326"/>
                  <a:gd name="connsiteY12" fmla="*/ 78581 h 521493"/>
                  <a:gd name="connsiteX13" fmla="*/ 412244 w 3348326"/>
                  <a:gd name="connsiteY13" fmla="*/ 111918 h 521493"/>
                  <a:gd name="connsiteX14" fmla="*/ 502732 w 3348326"/>
                  <a:gd name="connsiteY14" fmla="*/ 100012 h 521493"/>
                  <a:gd name="connsiteX15" fmla="*/ 514638 w 3348326"/>
                  <a:gd name="connsiteY15" fmla="*/ 111919 h 521493"/>
                  <a:gd name="connsiteX16" fmla="*/ 531307 w 3348326"/>
                  <a:gd name="connsiteY16" fmla="*/ 104775 h 521493"/>
                  <a:gd name="connsiteX17" fmla="*/ 550357 w 3348326"/>
                  <a:gd name="connsiteY17" fmla="*/ 121443 h 521493"/>
                  <a:gd name="connsiteX18" fmla="*/ 569407 w 3348326"/>
                  <a:gd name="connsiteY18" fmla="*/ 150018 h 521493"/>
                  <a:gd name="connsiteX19" fmla="*/ 593219 w 3348326"/>
                  <a:gd name="connsiteY19" fmla="*/ 164306 h 521493"/>
                  <a:gd name="connsiteX20" fmla="*/ 645607 w 3348326"/>
                  <a:gd name="connsiteY20" fmla="*/ 161925 h 521493"/>
                  <a:gd name="connsiteX21" fmla="*/ 664657 w 3348326"/>
                  <a:gd name="connsiteY21" fmla="*/ 180975 h 521493"/>
                  <a:gd name="connsiteX22" fmla="*/ 752763 w 3348326"/>
                  <a:gd name="connsiteY22" fmla="*/ 254793 h 521493"/>
                  <a:gd name="connsiteX23" fmla="*/ 771813 w 3348326"/>
                  <a:gd name="connsiteY23" fmla="*/ 226218 h 521493"/>
                  <a:gd name="connsiteX24" fmla="*/ 893257 w 3348326"/>
                  <a:gd name="connsiteY24" fmla="*/ 211931 h 521493"/>
                  <a:gd name="connsiteX25" fmla="*/ 914688 w 3348326"/>
                  <a:gd name="connsiteY25" fmla="*/ 235743 h 521493"/>
                  <a:gd name="connsiteX26" fmla="*/ 928976 w 3348326"/>
                  <a:gd name="connsiteY26" fmla="*/ 285750 h 521493"/>
                  <a:gd name="connsiteX27" fmla="*/ 981363 w 3348326"/>
                  <a:gd name="connsiteY27" fmla="*/ 319087 h 521493"/>
                  <a:gd name="connsiteX28" fmla="*/ 1026607 w 3348326"/>
                  <a:gd name="connsiteY28" fmla="*/ 328612 h 521493"/>
                  <a:gd name="connsiteX29" fmla="*/ 1162338 w 3348326"/>
                  <a:gd name="connsiteY29" fmla="*/ 335756 h 521493"/>
                  <a:gd name="connsiteX30" fmla="*/ 1326644 w 3348326"/>
                  <a:gd name="connsiteY30" fmla="*/ 347662 h 521493"/>
                  <a:gd name="connsiteX31" fmla="*/ 1431419 w 3348326"/>
                  <a:gd name="connsiteY31" fmla="*/ 354806 h 521493"/>
                  <a:gd name="connsiteX32" fmla="*/ 1462376 w 3348326"/>
                  <a:gd name="connsiteY32" fmla="*/ 345281 h 521493"/>
                  <a:gd name="connsiteX33" fmla="*/ 1526669 w 3348326"/>
                  <a:gd name="connsiteY33" fmla="*/ 354806 h 521493"/>
                  <a:gd name="connsiteX34" fmla="*/ 1636207 w 3348326"/>
                  <a:gd name="connsiteY34" fmla="*/ 366712 h 521493"/>
                  <a:gd name="connsiteX35" fmla="*/ 1719551 w 3348326"/>
                  <a:gd name="connsiteY35" fmla="*/ 357187 h 521493"/>
                  <a:gd name="connsiteX36" fmla="*/ 1771938 w 3348326"/>
                  <a:gd name="connsiteY36" fmla="*/ 354806 h 521493"/>
                  <a:gd name="connsiteX37" fmla="*/ 1840994 w 3348326"/>
                  <a:gd name="connsiteY37" fmla="*/ 366712 h 521493"/>
                  <a:gd name="connsiteX38" fmla="*/ 1907669 w 3348326"/>
                  <a:gd name="connsiteY38" fmla="*/ 376237 h 521493"/>
                  <a:gd name="connsiteX39" fmla="*/ 2036257 w 3348326"/>
                  <a:gd name="connsiteY39" fmla="*/ 388143 h 521493"/>
                  <a:gd name="connsiteX40" fmla="*/ 2141032 w 3348326"/>
                  <a:gd name="connsiteY40" fmla="*/ 381000 h 521493"/>
                  <a:gd name="connsiteX41" fmla="*/ 2257713 w 3348326"/>
                  <a:gd name="connsiteY41" fmla="*/ 376237 h 521493"/>
                  <a:gd name="connsiteX42" fmla="*/ 2355344 w 3348326"/>
                  <a:gd name="connsiteY42" fmla="*/ 369093 h 521493"/>
                  <a:gd name="connsiteX43" fmla="*/ 2391063 w 3348326"/>
                  <a:gd name="connsiteY43" fmla="*/ 361950 h 521493"/>
                  <a:gd name="connsiteX44" fmla="*/ 2426782 w 3348326"/>
                  <a:gd name="connsiteY44" fmla="*/ 342900 h 521493"/>
                  <a:gd name="connsiteX45" fmla="*/ 2452976 w 3348326"/>
                  <a:gd name="connsiteY45" fmla="*/ 352425 h 521493"/>
                  <a:gd name="connsiteX46" fmla="*/ 2560132 w 3348326"/>
                  <a:gd name="connsiteY46" fmla="*/ 364331 h 521493"/>
                  <a:gd name="connsiteX47" fmla="*/ 2643476 w 3348326"/>
                  <a:gd name="connsiteY47" fmla="*/ 361950 h 521493"/>
                  <a:gd name="connsiteX48" fmla="*/ 2683957 w 3348326"/>
                  <a:gd name="connsiteY48" fmla="*/ 359568 h 521493"/>
                  <a:gd name="connsiteX49" fmla="*/ 2703007 w 3348326"/>
                  <a:gd name="connsiteY49" fmla="*/ 376237 h 521493"/>
                  <a:gd name="connsiteX50" fmla="*/ 2814926 w 3348326"/>
                  <a:gd name="connsiteY50" fmla="*/ 361950 h 521493"/>
                  <a:gd name="connsiteX51" fmla="*/ 2895888 w 3348326"/>
                  <a:gd name="connsiteY51" fmla="*/ 364331 h 521493"/>
                  <a:gd name="connsiteX52" fmla="*/ 2998282 w 3348326"/>
                  <a:gd name="connsiteY52" fmla="*/ 352425 h 521493"/>
                  <a:gd name="connsiteX53" fmla="*/ 3031619 w 3348326"/>
                  <a:gd name="connsiteY53" fmla="*/ 359568 h 521493"/>
                  <a:gd name="connsiteX54" fmla="*/ 3143538 w 3348326"/>
                  <a:gd name="connsiteY54" fmla="*/ 340518 h 521493"/>
                  <a:gd name="connsiteX55" fmla="*/ 3267363 w 3348326"/>
                  <a:gd name="connsiteY55" fmla="*/ 340518 h 521493"/>
                  <a:gd name="connsiteX56" fmla="*/ 3348326 w 3348326"/>
                  <a:gd name="connsiteY56" fmla="*/ 338137 h 521493"/>
                  <a:gd name="connsiteX57" fmla="*/ 3338801 w 3348326"/>
                  <a:gd name="connsiteY57" fmla="*/ 492918 h 521493"/>
                  <a:gd name="connsiteX58" fmla="*/ 2670 w 3348326"/>
                  <a:gd name="connsiteY58" fmla="*/ 521493 h 521493"/>
                  <a:gd name="connsiteX0" fmla="*/ 2670 w 3348326"/>
                  <a:gd name="connsiteY0" fmla="*/ 521493 h 521493"/>
                  <a:gd name="connsiteX1" fmla="*/ 289 w 3348326"/>
                  <a:gd name="connsiteY1" fmla="*/ 7143 h 521493"/>
                  <a:gd name="connsiteX2" fmla="*/ 31244 w 3348326"/>
                  <a:gd name="connsiteY2" fmla="*/ 0 h 521493"/>
                  <a:gd name="connsiteX3" fmla="*/ 69344 w 3348326"/>
                  <a:gd name="connsiteY3" fmla="*/ 14287 h 521493"/>
                  <a:gd name="connsiteX4" fmla="*/ 88394 w 3348326"/>
                  <a:gd name="connsiteY4" fmla="*/ 33337 h 521493"/>
                  <a:gd name="connsiteX5" fmla="*/ 95538 w 3348326"/>
                  <a:gd name="connsiteY5" fmla="*/ 47625 h 521493"/>
                  <a:gd name="connsiteX6" fmla="*/ 133638 w 3348326"/>
                  <a:gd name="connsiteY6" fmla="*/ 45243 h 521493"/>
                  <a:gd name="connsiteX7" fmla="*/ 133638 w 3348326"/>
                  <a:gd name="connsiteY7" fmla="*/ 42862 h 521493"/>
                  <a:gd name="connsiteX8" fmla="*/ 190788 w 3348326"/>
                  <a:gd name="connsiteY8" fmla="*/ 52387 h 521493"/>
                  <a:gd name="connsiteX9" fmla="*/ 240794 w 3348326"/>
                  <a:gd name="connsiteY9" fmla="*/ 69056 h 521493"/>
                  <a:gd name="connsiteX10" fmla="*/ 369382 w 3348326"/>
                  <a:gd name="connsiteY10" fmla="*/ 21431 h 521493"/>
                  <a:gd name="connsiteX11" fmla="*/ 383669 w 3348326"/>
                  <a:gd name="connsiteY11" fmla="*/ 54768 h 521493"/>
                  <a:gd name="connsiteX12" fmla="*/ 388432 w 3348326"/>
                  <a:gd name="connsiteY12" fmla="*/ 78581 h 521493"/>
                  <a:gd name="connsiteX13" fmla="*/ 412244 w 3348326"/>
                  <a:gd name="connsiteY13" fmla="*/ 111918 h 521493"/>
                  <a:gd name="connsiteX14" fmla="*/ 502732 w 3348326"/>
                  <a:gd name="connsiteY14" fmla="*/ 100012 h 521493"/>
                  <a:gd name="connsiteX15" fmla="*/ 514638 w 3348326"/>
                  <a:gd name="connsiteY15" fmla="*/ 111919 h 521493"/>
                  <a:gd name="connsiteX16" fmla="*/ 531307 w 3348326"/>
                  <a:gd name="connsiteY16" fmla="*/ 104775 h 521493"/>
                  <a:gd name="connsiteX17" fmla="*/ 550357 w 3348326"/>
                  <a:gd name="connsiteY17" fmla="*/ 121443 h 521493"/>
                  <a:gd name="connsiteX18" fmla="*/ 569407 w 3348326"/>
                  <a:gd name="connsiteY18" fmla="*/ 150018 h 521493"/>
                  <a:gd name="connsiteX19" fmla="*/ 593219 w 3348326"/>
                  <a:gd name="connsiteY19" fmla="*/ 164306 h 521493"/>
                  <a:gd name="connsiteX20" fmla="*/ 645607 w 3348326"/>
                  <a:gd name="connsiteY20" fmla="*/ 161925 h 521493"/>
                  <a:gd name="connsiteX21" fmla="*/ 664657 w 3348326"/>
                  <a:gd name="connsiteY21" fmla="*/ 180975 h 521493"/>
                  <a:gd name="connsiteX22" fmla="*/ 752763 w 3348326"/>
                  <a:gd name="connsiteY22" fmla="*/ 254793 h 521493"/>
                  <a:gd name="connsiteX23" fmla="*/ 771813 w 3348326"/>
                  <a:gd name="connsiteY23" fmla="*/ 226218 h 521493"/>
                  <a:gd name="connsiteX24" fmla="*/ 893257 w 3348326"/>
                  <a:gd name="connsiteY24" fmla="*/ 211931 h 521493"/>
                  <a:gd name="connsiteX25" fmla="*/ 914688 w 3348326"/>
                  <a:gd name="connsiteY25" fmla="*/ 235743 h 521493"/>
                  <a:gd name="connsiteX26" fmla="*/ 928976 w 3348326"/>
                  <a:gd name="connsiteY26" fmla="*/ 285750 h 521493"/>
                  <a:gd name="connsiteX27" fmla="*/ 981363 w 3348326"/>
                  <a:gd name="connsiteY27" fmla="*/ 319087 h 521493"/>
                  <a:gd name="connsiteX28" fmla="*/ 1026607 w 3348326"/>
                  <a:gd name="connsiteY28" fmla="*/ 328612 h 521493"/>
                  <a:gd name="connsiteX29" fmla="*/ 1162338 w 3348326"/>
                  <a:gd name="connsiteY29" fmla="*/ 335756 h 521493"/>
                  <a:gd name="connsiteX30" fmla="*/ 1326644 w 3348326"/>
                  <a:gd name="connsiteY30" fmla="*/ 347662 h 521493"/>
                  <a:gd name="connsiteX31" fmla="*/ 1431419 w 3348326"/>
                  <a:gd name="connsiteY31" fmla="*/ 354806 h 521493"/>
                  <a:gd name="connsiteX32" fmla="*/ 1462376 w 3348326"/>
                  <a:gd name="connsiteY32" fmla="*/ 345281 h 521493"/>
                  <a:gd name="connsiteX33" fmla="*/ 1526669 w 3348326"/>
                  <a:gd name="connsiteY33" fmla="*/ 354806 h 521493"/>
                  <a:gd name="connsiteX34" fmla="*/ 1636207 w 3348326"/>
                  <a:gd name="connsiteY34" fmla="*/ 366712 h 521493"/>
                  <a:gd name="connsiteX35" fmla="*/ 1719551 w 3348326"/>
                  <a:gd name="connsiteY35" fmla="*/ 357187 h 521493"/>
                  <a:gd name="connsiteX36" fmla="*/ 1771938 w 3348326"/>
                  <a:gd name="connsiteY36" fmla="*/ 354806 h 521493"/>
                  <a:gd name="connsiteX37" fmla="*/ 1840994 w 3348326"/>
                  <a:gd name="connsiteY37" fmla="*/ 366712 h 521493"/>
                  <a:gd name="connsiteX38" fmla="*/ 1907669 w 3348326"/>
                  <a:gd name="connsiteY38" fmla="*/ 376237 h 521493"/>
                  <a:gd name="connsiteX39" fmla="*/ 2036257 w 3348326"/>
                  <a:gd name="connsiteY39" fmla="*/ 388143 h 521493"/>
                  <a:gd name="connsiteX40" fmla="*/ 2141032 w 3348326"/>
                  <a:gd name="connsiteY40" fmla="*/ 381000 h 521493"/>
                  <a:gd name="connsiteX41" fmla="*/ 2257713 w 3348326"/>
                  <a:gd name="connsiteY41" fmla="*/ 376237 h 521493"/>
                  <a:gd name="connsiteX42" fmla="*/ 2355344 w 3348326"/>
                  <a:gd name="connsiteY42" fmla="*/ 369093 h 521493"/>
                  <a:gd name="connsiteX43" fmla="*/ 2391063 w 3348326"/>
                  <a:gd name="connsiteY43" fmla="*/ 361950 h 521493"/>
                  <a:gd name="connsiteX44" fmla="*/ 2426782 w 3348326"/>
                  <a:gd name="connsiteY44" fmla="*/ 342900 h 521493"/>
                  <a:gd name="connsiteX45" fmla="*/ 2452976 w 3348326"/>
                  <a:gd name="connsiteY45" fmla="*/ 352425 h 521493"/>
                  <a:gd name="connsiteX46" fmla="*/ 2560132 w 3348326"/>
                  <a:gd name="connsiteY46" fmla="*/ 364331 h 521493"/>
                  <a:gd name="connsiteX47" fmla="*/ 2643476 w 3348326"/>
                  <a:gd name="connsiteY47" fmla="*/ 361950 h 521493"/>
                  <a:gd name="connsiteX48" fmla="*/ 2683957 w 3348326"/>
                  <a:gd name="connsiteY48" fmla="*/ 359568 h 521493"/>
                  <a:gd name="connsiteX49" fmla="*/ 2703007 w 3348326"/>
                  <a:gd name="connsiteY49" fmla="*/ 376237 h 521493"/>
                  <a:gd name="connsiteX50" fmla="*/ 2814926 w 3348326"/>
                  <a:gd name="connsiteY50" fmla="*/ 361950 h 521493"/>
                  <a:gd name="connsiteX51" fmla="*/ 2895888 w 3348326"/>
                  <a:gd name="connsiteY51" fmla="*/ 364331 h 521493"/>
                  <a:gd name="connsiteX52" fmla="*/ 2998282 w 3348326"/>
                  <a:gd name="connsiteY52" fmla="*/ 352425 h 521493"/>
                  <a:gd name="connsiteX53" fmla="*/ 3031619 w 3348326"/>
                  <a:gd name="connsiteY53" fmla="*/ 359568 h 521493"/>
                  <a:gd name="connsiteX54" fmla="*/ 3143538 w 3348326"/>
                  <a:gd name="connsiteY54" fmla="*/ 340518 h 521493"/>
                  <a:gd name="connsiteX55" fmla="*/ 3267363 w 3348326"/>
                  <a:gd name="connsiteY55" fmla="*/ 340518 h 521493"/>
                  <a:gd name="connsiteX56" fmla="*/ 3348326 w 3348326"/>
                  <a:gd name="connsiteY56" fmla="*/ 338137 h 521493"/>
                  <a:gd name="connsiteX57" fmla="*/ 3324514 w 3348326"/>
                  <a:gd name="connsiteY57" fmla="*/ 469105 h 521493"/>
                  <a:gd name="connsiteX58" fmla="*/ 2670 w 3348326"/>
                  <a:gd name="connsiteY58" fmla="*/ 521493 h 521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3348326" h="521493">
                    <a:moveTo>
                      <a:pt x="2670" y="521493"/>
                    </a:moveTo>
                    <a:cubicBezTo>
                      <a:pt x="4258" y="350043"/>
                      <a:pt x="-1299" y="178593"/>
                      <a:pt x="289" y="7143"/>
                    </a:cubicBezTo>
                    <a:lnTo>
                      <a:pt x="31244" y="0"/>
                    </a:lnTo>
                    <a:lnTo>
                      <a:pt x="69344" y="14287"/>
                    </a:lnTo>
                    <a:lnTo>
                      <a:pt x="88394" y="33337"/>
                    </a:lnTo>
                    <a:lnTo>
                      <a:pt x="95538" y="47625"/>
                    </a:lnTo>
                    <a:lnTo>
                      <a:pt x="133638" y="45243"/>
                    </a:lnTo>
                    <a:lnTo>
                      <a:pt x="133638" y="42862"/>
                    </a:lnTo>
                    <a:lnTo>
                      <a:pt x="190788" y="52387"/>
                    </a:lnTo>
                    <a:lnTo>
                      <a:pt x="240794" y="69056"/>
                    </a:lnTo>
                    <a:lnTo>
                      <a:pt x="369382" y="21431"/>
                    </a:lnTo>
                    <a:lnTo>
                      <a:pt x="383669" y="54768"/>
                    </a:lnTo>
                    <a:lnTo>
                      <a:pt x="388432" y="78581"/>
                    </a:lnTo>
                    <a:lnTo>
                      <a:pt x="412244" y="111918"/>
                    </a:lnTo>
                    <a:lnTo>
                      <a:pt x="502732" y="100012"/>
                    </a:lnTo>
                    <a:lnTo>
                      <a:pt x="514638" y="111919"/>
                    </a:lnTo>
                    <a:lnTo>
                      <a:pt x="531307" y="104775"/>
                    </a:lnTo>
                    <a:lnTo>
                      <a:pt x="550357" y="121443"/>
                    </a:lnTo>
                    <a:lnTo>
                      <a:pt x="569407" y="150018"/>
                    </a:lnTo>
                    <a:lnTo>
                      <a:pt x="593219" y="164306"/>
                    </a:lnTo>
                    <a:lnTo>
                      <a:pt x="645607" y="161925"/>
                    </a:lnTo>
                    <a:lnTo>
                      <a:pt x="664657" y="180975"/>
                    </a:lnTo>
                    <a:lnTo>
                      <a:pt x="752763" y="254793"/>
                    </a:lnTo>
                    <a:lnTo>
                      <a:pt x="771813" y="226218"/>
                    </a:lnTo>
                    <a:lnTo>
                      <a:pt x="893257" y="211931"/>
                    </a:lnTo>
                    <a:lnTo>
                      <a:pt x="914688" y="235743"/>
                    </a:lnTo>
                    <a:lnTo>
                      <a:pt x="928976" y="285750"/>
                    </a:lnTo>
                    <a:lnTo>
                      <a:pt x="981363" y="319087"/>
                    </a:lnTo>
                    <a:lnTo>
                      <a:pt x="1026607" y="328612"/>
                    </a:lnTo>
                    <a:lnTo>
                      <a:pt x="1162338" y="335756"/>
                    </a:lnTo>
                    <a:lnTo>
                      <a:pt x="1326644" y="347662"/>
                    </a:lnTo>
                    <a:lnTo>
                      <a:pt x="1431419" y="354806"/>
                    </a:lnTo>
                    <a:lnTo>
                      <a:pt x="1462376" y="345281"/>
                    </a:lnTo>
                    <a:lnTo>
                      <a:pt x="1526669" y="354806"/>
                    </a:lnTo>
                    <a:lnTo>
                      <a:pt x="1636207" y="366712"/>
                    </a:lnTo>
                    <a:lnTo>
                      <a:pt x="1719551" y="357187"/>
                    </a:lnTo>
                    <a:lnTo>
                      <a:pt x="1771938" y="354806"/>
                    </a:lnTo>
                    <a:lnTo>
                      <a:pt x="1840994" y="366712"/>
                    </a:lnTo>
                    <a:lnTo>
                      <a:pt x="1907669" y="376237"/>
                    </a:lnTo>
                    <a:lnTo>
                      <a:pt x="2036257" y="388143"/>
                    </a:lnTo>
                    <a:lnTo>
                      <a:pt x="2141032" y="381000"/>
                    </a:lnTo>
                    <a:lnTo>
                      <a:pt x="2257713" y="376237"/>
                    </a:lnTo>
                    <a:lnTo>
                      <a:pt x="2355344" y="369093"/>
                    </a:lnTo>
                    <a:lnTo>
                      <a:pt x="2391063" y="361950"/>
                    </a:lnTo>
                    <a:lnTo>
                      <a:pt x="2426782" y="342900"/>
                    </a:lnTo>
                    <a:lnTo>
                      <a:pt x="2452976" y="352425"/>
                    </a:lnTo>
                    <a:lnTo>
                      <a:pt x="2560132" y="364331"/>
                    </a:lnTo>
                    <a:lnTo>
                      <a:pt x="2643476" y="361950"/>
                    </a:lnTo>
                    <a:lnTo>
                      <a:pt x="2683957" y="359568"/>
                    </a:lnTo>
                    <a:lnTo>
                      <a:pt x="2703007" y="376237"/>
                    </a:lnTo>
                    <a:lnTo>
                      <a:pt x="2814926" y="361950"/>
                    </a:lnTo>
                    <a:lnTo>
                      <a:pt x="2895888" y="364331"/>
                    </a:lnTo>
                    <a:lnTo>
                      <a:pt x="2998282" y="352425"/>
                    </a:lnTo>
                    <a:lnTo>
                      <a:pt x="3031619" y="359568"/>
                    </a:lnTo>
                    <a:lnTo>
                      <a:pt x="3143538" y="340518"/>
                    </a:lnTo>
                    <a:lnTo>
                      <a:pt x="3267363" y="340518"/>
                    </a:lnTo>
                    <a:lnTo>
                      <a:pt x="3348326" y="338137"/>
                    </a:lnTo>
                    <a:lnTo>
                      <a:pt x="3324514" y="469105"/>
                    </a:lnTo>
                    <a:lnTo>
                      <a:pt x="2670" y="521493"/>
                    </a:lnTo>
                    <a:close/>
                  </a:path>
                </a:pathLst>
              </a:custGeom>
              <a:solidFill>
                <a:srgbClr val="6CA17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8404A66-9998-48D0-A3F0-CCB476F9802D}"/>
                  </a:ext>
                </a:extLst>
              </p:cNvPr>
              <p:cNvSpPr/>
              <p:nvPr/>
            </p:nvSpPr>
            <p:spPr>
              <a:xfrm>
                <a:off x="237168" y="4856652"/>
                <a:ext cx="5287748" cy="274465"/>
              </a:xfrm>
              <a:custGeom>
                <a:avLst/>
                <a:gdLst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57349 w 7110412"/>
                  <a:gd name="connsiteY6" fmla="*/ 185737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88 w 7105938"/>
                  <a:gd name="connsiteY0" fmla="*/ 197644 h 590550"/>
                  <a:gd name="connsiteX1" fmla="*/ 488444 w 7105938"/>
                  <a:gd name="connsiteY1" fmla="*/ 207169 h 590550"/>
                  <a:gd name="connsiteX2" fmla="*/ 769432 w 7105938"/>
                  <a:gd name="connsiteY2" fmla="*/ 216694 h 590550"/>
                  <a:gd name="connsiteX3" fmla="*/ 1036132 w 7105938"/>
                  <a:gd name="connsiteY3" fmla="*/ 197644 h 590550"/>
                  <a:gd name="connsiteX4" fmla="*/ 1319501 w 7105938"/>
                  <a:gd name="connsiteY4" fmla="*/ 180975 h 590550"/>
                  <a:gd name="connsiteX5" fmla="*/ 1483807 w 7105938"/>
                  <a:gd name="connsiteY5" fmla="*/ 185737 h 590550"/>
                  <a:gd name="connsiteX6" fmla="*/ 1643350 w 7105938"/>
                  <a:gd name="connsiteY6" fmla="*/ 183355 h 590550"/>
                  <a:gd name="connsiteX7" fmla="*/ 1760032 w 7105938"/>
                  <a:gd name="connsiteY7" fmla="*/ 169069 h 590550"/>
                  <a:gd name="connsiteX8" fmla="*/ 1812419 w 7105938"/>
                  <a:gd name="connsiteY8" fmla="*/ 159544 h 590550"/>
                  <a:gd name="connsiteX9" fmla="*/ 1886238 w 7105938"/>
                  <a:gd name="connsiteY9" fmla="*/ 183356 h 590550"/>
                  <a:gd name="connsiteX10" fmla="*/ 1950532 w 7105938"/>
                  <a:gd name="connsiteY10" fmla="*/ 161925 h 590550"/>
                  <a:gd name="connsiteX11" fmla="*/ 2036257 w 7105938"/>
                  <a:gd name="connsiteY11" fmla="*/ 178594 h 590550"/>
                  <a:gd name="connsiteX12" fmla="*/ 2129126 w 7105938"/>
                  <a:gd name="connsiteY12" fmla="*/ 161925 h 590550"/>
                  <a:gd name="connsiteX13" fmla="*/ 2205326 w 7105938"/>
                  <a:gd name="connsiteY13" fmla="*/ 152400 h 590550"/>
                  <a:gd name="connsiteX14" fmla="*/ 2300576 w 7105938"/>
                  <a:gd name="connsiteY14" fmla="*/ 169069 h 590550"/>
                  <a:gd name="connsiteX15" fmla="*/ 2376776 w 7105938"/>
                  <a:gd name="connsiteY15" fmla="*/ 150019 h 590550"/>
                  <a:gd name="connsiteX16" fmla="*/ 2462501 w 7105938"/>
                  <a:gd name="connsiteY16" fmla="*/ 138112 h 590550"/>
                  <a:gd name="connsiteX17" fmla="*/ 2555369 w 7105938"/>
                  <a:gd name="connsiteY17" fmla="*/ 152400 h 590550"/>
                  <a:gd name="connsiteX18" fmla="*/ 2650619 w 7105938"/>
                  <a:gd name="connsiteY18" fmla="*/ 142875 h 590550"/>
                  <a:gd name="connsiteX19" fmla="*/ 2714913 w 7105938"/>
                  <a:gd name="connsiteY19" fmla="*/ 154781 h 590550"/>
                  <a:gd name="connsiteX20" fmla="*/ 2798257 w 7105938"/>
                  <a:gd name="connsiteY20" fmla="*/ 152400 h 590550"/>
                  <a:gd name="connsiteX21" fmla="*/ 2907794 w 7105938"/>
                  <a:gd name="connsiteY21" fmla="*/ 133350 h 590550"/>
                  <a:gd name="connsiteX22" fmla="*/ 3005426 w 7105938"/>
                  <a:gd name="connsiteY22" fmla="*/ 133350 h 590550"/>
                  <a:gd name="connsiteX23" fmla="*/ 3088769 w 7105938"/>
                  <a:gd name="connsiteY23" fmla="*/ 138112 h 590550"/>
                  <a:gd name="connsiteX24" fmla="*/ 3136394 w 7105938"/>
                  <a:gd name="connsiteY24" fmla="*/ 121444 h 590550"/>
                  <a:gd name="connsiteX25" fmla="*/ 3234026 w 7105938"/>
                  <a:gd name="connsiteY25" fmla="*/ 123825 h 590550"/>
                  <a:gd name="connsiteX26" fmla="*/ 3326894 w 7105938"/>
                  <a:gd name="connsiteY26" fmla="*/ 97631 h 590550"/>
                  <a:gd name="connsiteX27" fmla="*/ 3364994 w 7105938"/>
                  <a:gd name="connsiteY27" fmla="*/ 102394 h 590550"/>
                  <a:gd name="connsiteX28" fmla="*/ 3386426 w 7105938"/>
                  <a:gd name="connsiteY28" fmla="*/ 111919 h 590550"/>
                  <a:gd name="connsiteX29" fmla="*/ 3417382 w 7105938"/>
                  <a:gd name="connsiteY29" fmla="*/ 111919 h 590550"/>
                  <a:gd name="connsiteX30" fmla="*/ 3457863 w 7105938"/>
                  <a:gd name="connsiteY30" fmla="*/ 111919 h 590550"/>
                  <a:gd name="connsiteX31" fmla="*/ 3507869 w 7105938"/>
                  <a:gd name="connsiteY31" fmla="*/ 109537 h 590550"/>
                  <a:gd name="connsiteX32" fmla="*/ 3534063 w 7105938"/>
                  <a:gd name="connsiteY32" fmla="*/ 107156 h 590550"/>
                  <a:gd name="connsiteX33" fmla="*/ 3562638 w 7105938"/>
                  <a:gd name="connsiteY33" fmla="*/ 102394 h 590550"/>
                  <a:gd name="connsiteX34" fmla="*/ 3600738 w 7105938"/>
                  <a:gd name="connsiteY34" fmla="*/ 111919 h 590550"/>
                  <a:gd name="connsiteX35" fmla="*/ 3729326 w 7105938"/>
                  <a:gd name="connsiteY35" fmla="*/ 140494 h 590550"/>
                  <a:gd name="connsiteX36" fmla="*/ 3779332 w 7105938"/>
                  <a:gd name="connsiteY36" fmla="*/ 135731 h 590550"/>
                  <a:gd name="connsiteX37" fmla="*/ 3826957 w 7105938"/>
                  <a:gd name="connsiteY37" fmla="*/ 123825 h 590550"/>
                  <a:gd name="connsiteX38" fmla="*/ 3865057 w 7105938"/>
                  <a:gd name="connsiteY38" fmla="*/ 140494 h 590550"/>
                  <a:gd name="connsiteX39" fmla="*/ 3922207 w 7105938"/>
                  <a:gd name="connsiteY39" fmla="*/ 138112 h 590550"/>
                  <a:gd name="connsiteX40" fmla="*/ 3953163 w 7105938"/>
                  <a:gd name="connsiteY40" fmla="*/ 133350 h 590550"/>
                  <a:gd name="connsiteX41" fmla="*/ 4031745 w 7105938"/>
                  <a:gd name="connsiteY41" fmla="*/ 147637 h 590550"/>
                  <a:gd name="connsiteX42" fmla="*/ 4093657 w 7105938"/>
                  <a:gd name="connsiteY42" fmla="*/ 142875 h 590550"/>
                  <a:gd name="connsiteX43" fmla="*/ 4174620 w 7105938"/>
                  <a:gd name="connsiteY43" fmla="*/ 126206 h 590550"/>
                  <a:gd name="connsiteX44" fmla="*/ 4253201 w 7105938"/>
                  <a:gd name="connsiteY44" fmla="*/ 111919 h 590550"/>
                  <a:gd name="connsiteX45" fmla="*/ 4305588 w 7105938"/>
                  <a:gd name="connsiteY45" fmla="*/ 111919 h 590550"/>
                  <a:gd name="connsiteX46" fmla="*/ 4350832 w 7105938"/>
                  <a:gd name="connsiteY46" fmla="*/ 111919 h 590550"/>
                  <a:gd name="connsiteX47" fmla="*/ 4457988 w 7105938"/>
                  <a:gd name="connsiteY47" fmla="*/ 107156 h 590550"/>
                  <a:gd name="connsiteX48" fmla="*/ 4593720 w 7105938"/>
                  <a:gd name="connsiteY48" fmla="*/ 107156 h 590550"/>
                  <a:gd name="connsiteX49" fmla="*/ 4669920 w 7105938"/>
                  <a:gd name="connsiteY49" fmla="*/ 83344 h 590550"/>
                  <a:gd name="connsiteX50" fmla="*/ 4717545 w 7105938"/>
                  <a:gd name="connsiteY50" fmla="*/ 76200 h 590550"/>
                  <a:gd name="connsiteX51" fmla="*/ 4769932 w 7105938"/>
                  <a:gd name="connsiteY51" fmla="*/ 85725 h 590550"/>
                  <a:gd name="connsiteX52" fmla="*/ 4848513 w 7105938"/>
                  <a:gd name="connsiteY52" fmla="*/ 61912 h 590550"/>
                  <a:gd name="connsiteX53" fmla="*/ 4915188 w 7105938"/>
                  <a:gd name="connsiteY53" fmla="*/ 66675 h 590550"/>
                  <a:gd name="connsiteX54" fmla="*/ 4974720 w 7105938"/>
                  <a:gd name="connsiteY54" fmla="*/ 54769 h 590550"/>
                  <a:gd name="connsiteX55" fmla="*/ 5027107 w 7105938"/>
                  <a:gd name="connsiteY55" fmla="*/ 64294 h 590550"/>
                  <a:gd name="connsiteX56" fmla="*/ 5139026 w 7105938"/>
                  <a:gd name="connsiteY56" fmla="*/ 69056 h 590550"/>
                  <a:gd name="connsiteX57" fmla="*/ 5177126 w 7105938"/>
                  <a:gd name="connsiteY57" fmla="*/ 69056 h 590550"/>
                  <a:gd name="connsiteX58" fmla="*/ 5241420 w 7105938"/>
                  <a:gd name="connsiteY58" fmla="*/ 54769 h 590550"/>
                  <a:gd name="connsiteX59" fmla="*/ 5296188 w 7105938"/>
                  <a:gd name="connsiteY59" fmla="*/ 54769 h 590550"/>
                  <a:gd name="connsiteX60" fmla="*/ 5348576 w 7105938"/>
                  <a:gd name="connsiteY60" fmla="*/ 47625 h 590550"/>
                  <a:gd name="connsiteX61" fmla="*/ 5391438 w 7105938"/>
                  <a:gd name="connsiteY61" fmla="*/ 47625 h 590550"/>
                  <a:gd name="connsiteX62" fmla="*/ 5455732 w 7105938"/>
                  <a:gd name="connsiteY62" fmla="*/ 61912 h 590550"/>
                  <a:gd name="connsiteX63" fmla="*/ 5496213 w 7105938"/>
                  <a:gd name="connsiteY63" fmla="*/ 54769 h 590550"/>
                  <a:gd name="connsiteX64" fmla="*/ 5543838 w 7105938"/>
                  <a:gd name="connsiteY64" fmla="*/ 54769 h 590550"/>
                  <a:gd name="connsiteX65" fmla="*/ 5634326 w 7105938"/>
                  <a:gd name="connsiteY65" fmla="*/ 47625 h 590550"/>
                  <a:gd name="connsiteX66" fmla="*/ 5660520 w 7105938"/>
                  <a:gd name="connsiteY66" fmla="*/ 26194 h 590550"/>
                  <a:gd name="connsiteX67" fmla="*/ 5715288 w 7105938"/>
                  <a:gd name="connsiteY67" fmla="*/ 26194 h 590550"/>
                  <a:gd name="connsiteX68" fmla="*/ 5770057 w 7105938"/>
                  <a:gd name="connsiteY68" fmla="*/ 42862 h 590550"/>
                  <a:gd name="connsiteX69" fmla="*/ 5820063 w 7105938"/>
                  <a:gd name="connsiteY69" fmla="*/ 40481 h 590550"/>
                  <a:gd name="connsiteX70" fmla="*/ 5879595 w 7105938"/>
                  <a:gd name="connsiteY70" fmla="*/ 23812 h 590550"/>
                  <a:gd name="connsiteX71" fmla="*/ 5941507 w 7105938"/>
                  <a:gd name="connsiteY71" fmla="*/ 21431 h 590550"/>
                  <a:gd name="connsiteX72" fmla="*/ 5979607 w 7105938"/>
                  <a:gd name="connsiteY72" fmla="*/ 14287 h 590550"/>
                  <a:gd name="connsiteX73" fmla="*/ 5989132 w 7105938"/>
                  <a:gd name="connsiteY73" fmla="*/ 0 h 590550"/>
                  <a:gd name="connsiteX74" fmla="*/ 6039138 w 7105938"/>
                  <a:gd name="connsiteY74" fmla="*/ 9525 h 590550"/>
                  <a:gd name="connsiteX75" fmla="*/ 6129626 w 7105938"/>
                  <a:gd name="connsiteY75" fmla="*/ 2381 h 590550"/>
                  <a:gd name="connsiteX76" fmla="*/ 6203445 w 7105938"/>
                  <a:gd name="connsiteY76" fmla="*/ 0 h 590550"/>
                  <a:gd name="connsiteX77" fmla="*/ 6320126 w 7105938"/>
                  <a:gd name="connsiteY77" fmla="*/ 9525 h 590550"/>
                  <a:gd name="connsiteX78" fmla="*/ 6408232 w 7105938"/>
                  <a:gd name="connsiteY78" fmla="*/ 11906 h 590550"/>
                  <a:gd name="connsiteX79" fmla="*/ 6508245 w 7105938"/>
                  <a:gd name="connsiteY79" fmla="*/ 19050 h 590550"/>
                  <a:gd name="connsiteX80" fmla="*/ 6584445 w 7105938"/>
                  <a:gd name="connsiteY80" fmla="*/ 21431 h 590550"/>
                  <a:gd name="connsiteX81" fmla="*/ 6674932 w 7105938"/>
                  <a:gd name="connsiteY81" fmla="*/ 11906 h 590550"/>
                  <a:gd name="connsiteX82" fmla="*/ 6729701 w 7105938"/>
                  <a:gd name="connsiteY82" fmla="*/ 19050 h 590550"/>
                  <a:gd name="connsiteX83" fmla="*/ 6846382 w 7105938"/>
                  <a:gd name="connsiteY83" fmla="*/ 23812 h 590550"/>
                  <a:gd name="connsiteX84" fmla="*/ 6948776 w 7105938"/>
                  <a:gd name="connsiteY84" fmla="*/ 28575 h 590550"/>
                  <a:gd name="connsiteX85" fmla="*/ 7008307 w 7105938"/>
                  <a:gd name="connsiteY85" fmla="*/ 33337 h 590550"/>
                  <a:gd name="connsiteX86" fmla="*/ 7055932 w 7105938"/>
                  <a:gd name="connsiteY86" fmla="*/ 23812 h 590550"/>
                  <a:gd name="connsiteX87" fmla="*/ 7105938 w 7105938"/>
                  <a:gd name="connsiteY87" fmla="*/ 33337 h 590550"/>
                  <a:gd name="connsiteX88" fmla="*/ 7103557 w 7105938"/>
                  <a:gd name="connsiteY88" fmla="*/ 495300 h 590550"/>
                  <a:gd name="connsiteX89" fmla="*/ 2670 w 7105938"/>
                  <a:gd name="connsiteY89" fmla="*/ 590550 h 590550"/>
                  <a:gd name="connsiteX90" fmla="*/ 288 w 7105938"/>
                  <a:gd name="connsiteY90" fmla="*/ 197644 h 590550"/>
                  <a:gd name="connsiteX0" fmla="*/ 288 w 7105938"/>
                  <a:gd name="connsiteY0" fmla="*/ 197644 h 590550"/>
                  <a:gd name="connsiteX1" fmla="*/ 488444 w 7105938"/>
                  <a:gd name="connsiteY1" fmla="*/ 207169 h 590550"/>
                  <a:gd name="connsiteX2" fmla="*/ 769432 w 7105938"/>
                  <a:gd name="connsiteY2" fmla="*/ 216694 h 590550"/>
                  <a:gd name="connsiteX3" fmla="*/ 1036132 w 7105938"/>
                  <a:gd name="connsiteY3" fmla="*/ 197644 h 590550"/>
                  <a:gd name="connsiteX4" fmla="*/ 1319501 w 7105938"/>
                  <a:gd name="connsiteY4" fmla="*/ 180975 h 590550"/>
                  <a:gd name="connsiteX5" fmla="*/ 1483807 w 7105938"/>
                  <a:gd name="connsiteY5" fmla="*/ 185737 h 590550"/>
                  <a:gd name="connsiteX6" fmla="*/ 1643350 w 7105938"/>
                  <a:gd name="connsiteY6" fmla="*/ 183355 h 590550"/>
                  <a:gd name="connsiteX7" fmla="*/ 1760032 w 7105938"/>
                  <a:gd name="connsiteY7" fmla="*/ 169069 h 590550"/>
                  <a:gd name="connsiteX8" fmla="*/ 1812419 w 7105938"/>
                  <a:gd name="connsiteY8" fmla="*/ 159544 h 590550"/>
                  <a:gd name="connsiteX9" fmla="*/ 1886238 w 7105938"/>
                  <a:gd name="connsiteY9" fmla="*/ 183356 h 590550"/>
                  <a:gd name="connsiteX10" fmla="*/ 1950532 w 7105938"/>
                  <a:gd name="connsiteY10" fmla="*/ 161925 h 590550"/>
                  <a:gd name="connsiteX11" fmla="*/ 2036257 w 7105938"/>
                  <a:gd name="connsiteY11" fmla="*/ 178594 h 590550"/>
                  <a:gd name="connsiteX12" fmla="*/ 2129126 w 7105938"/>
                  <a:gd name="connsiteY12" fmla="*/ 161925 h 590550"/>
                  <a:gd name="connsiteX13" fmla="*/ 2205326 w 7105938"/>
                  <a:gd name="connsiteY13" fmla="*/ 152400 h 590550"/>
                  <a:gd name="connsiteX14" fmla="*/ 2300576 w 7105938"/>
                  <a:gd name="connsiteY14" fmla="*/ 169069 h 590550"/>
                  <a:gd name="connsiteX15" fmla="*/ 2376776 w 7105938"/>
                  <a:gd name="connsiteY15" fmla="*/ 150019 h 590550"/>
                  <a:gd name="connsiteX16" fmla="*/ 2462501 w 7105938"/>
                  <a:gd name="connsiteY16" fmla="*/ 138112 h 590550"/>
                  <a:gd name="connsiteX17" fmla="*/ 2555369 w 7105938"/>
                  <a:gd name="connsiteY17" fmla="*/ 152400 h 590550"/>
                  <a:gd name="connsiteX18" fmla="*/ 2650619 w 7105938"/>
                  <a:gd name="connsiteY18" fmla="*/ 142875 h 590550"/>
                  <a:gd name="connsiteX19" fmla="*/ 2714913 w 7105938"/>
                  <a:gd name="connsiteY19" fmla="*/ 154781 h 590550"/>
                  <a:gd name="connsiteX20" fmla="*/ 2798257 w 7105938"/>
                  <a:gd name="connsiteY20" fmla="*/ 152400 h 590550"/>
                  <a:gd name="connsiteX21" fmla="*/ 2907794 w 7105938"/>
                  <a:gd name="connsiteY21" fmla="*/ 133350 h 590550"/>
                  <a:gd name="connsiteX22" fmla="*/ 3005426 w 7105938"/>
                  <a:gd name="connsiteY22" fmla="*/ 133350 h 590550"/>
                  <a:gd name="connsiteX23" fmla="*/ 3088769 w 7105938"/>
                  <a:gd name="connsiteY23" fmla="*/ 138112 h 590550"/>
                  <a:gd name="connsiteX24" fmla="*/ 3136394 w 7105938"/>
                  <a:gd name="connsiteY24" fmla="*/ 121444 h 590550"/>
                  <a:gd name="connsiteX25" fmla="*/ 3234026 w 7105938"/>
                  <a:gd name="connsiteY25" fmla="*/ 123825 h 590550"/>
                  <a:gd name="connsiteX26" fmla="*/ 3326894 w 7105938"/>
                  <a:gd name="connsiteY26" fmla="*/ 97631 h 590550"/>
                  <a:gd name="connsiteX27" fmla="*/ 3364994 w 7105938"/>
                  <a:gd name="connsiteY27" fmla="*/ 102394 h 590550"/>
                  <a:gd name="connsiteX28" fmla="*/ 3386426 w 7105938"/>
                  <a:gd name="connsiteY28" fmla="*/ 111919 h 590550"/>
                  <a:gd name="connsiteX29" fmla="*/ 3417382 w 7105938"/>
                  <a:gd name="connsiteY29" fmla="*/ 111919 h 590550"/>
                  <a:gd name="connsiteX30" fmla="*/ 3457863 w 7105938"/>
                  <a:gd name="connsiteY30" fmla="*/ 111919 h 590550"/>
                  <a:gd name="connsiteX31" fmla="*/ 3507869 w 7105938"/>
                  <a:gd name="connsiteY31" fmla="*/ 109537 h 590550"/>
                  <a:gd name="connsiteX32" fmla="*/ 3534063 w 7105938"/>
                  <a:gd name="connsiteY32" fmla="*/ 107156 h 590550"/>
                  <a:gd name="connsiteX33" fmla="*/ 3562638 w 7105938"/>
                  <a:gd name="connsiteY33" fmla="*/ 102394 h 590550"/>
                  <a:gd name="connsiteX34" fmla="*/ 3600738 w 7105938"/>
                  <a:gd name="connsiteY34" fmla="*/ 111919 h 590550"/>
                  <a:gd name="connsiteX35" fmla="*/ 3729326 w 7105938"/>
                  <a:gd name="connsiteY35" fmla="*/ 140494 h 590550"/>
                  <a:gd name="connsiteX36" fmla="*/ 3779332 w 7105938"/>
                  <a:gd name="connsiteY36" fmla="*/ 135731 h 590550"/>
                  <a:gd name="connsiteX37" fmla="*/ 3826957 w 7105938"/>
                  <a:gd name="connsiteY37" fmla="*/ 123825 h 590550"/>
                  <a:gd name="connsiteX38" fmla="*/ 3865057 w 7105938"/>
                  <a:gd name="connsiteY38" fmla="*/ 140494 h 590550"/>
                  <a:gd name="connsiteX39" fmla="*/ 3922207 w 7105938"/>
                  <a:gd name="connsiteY39" fmla="*/ 138112 h 590550"/>
                  <a:gd name="connsiteX40" fmla="*/ 3953163 w 7105938"/>
                  <a:gd name="connsiteY40" fmla="*/ 133350 h 590550"/>
                  <a:gd name="connsiteX41" fmla="*/ 4031745 w 7105938"/>
                  <a:gd name="connsiteY41" fmla="*/ 147637 h 590550"/>
                  <a:gd name="connsiteX42" fmla="*/ 4093657 w 7105938"/>
                  <a:gd name="connsiteY42" fmla="*/ 142875 h 590550"/>
                  <a:gd name="connsiteX43" fmla="*/ 4174620 w 7105938"/>
                  <a:gd name="connsiteY43" fmla="*/ 126206 h 590550"/>
                  <a:gd name="connsiteX44" fmla="*/ 4253201 w 7105938"/>
                  <a:gd name="connsiteY44" fmla="*/ 111919 h 590550"/>
                  <a:gd name="connsiteX45" fmla="*/ 4305588 w 7105938"/>
                  <a:gd name="connsiteY45" fmla="*/ 111919 h 590550"/>
                  <a:gd name="connsiteX46" fmla="*/ 4350832 w 7105938"/>
                  <a:gd name="connsiteY46" fmla="*/ 111919 h 590550"/>
                  <a:gd name="connsiteX47" fmla="*/ 4457988 w 7105938"/>
                  <a:gd name="connsiteY47" fmla="*/ 107156 h 590550"/>
                  <a:gd name="connsiteX48" fmla="*/ 4593720 w 7105938"/>
                  <a:gd name="connsiteY48" fmla="*/ 107156 h 590550"/>
                  <a:gd name="connsiteX49" fmla="*/ 4669920 w 7105938"/>
                  <a:gd name="connsiteY49" fmla="*/ 83344 h 590550"/>
                  <a:gd name="connsiteX50" fmla="*/ 4717545 w 7105938"/>
                  <a:gd name="connsiteY50" fmla="*/ 76200 h 590550"/>
                  <a:gd name="connsiteX51" fmla="*/ 4769932 w 7105938"/>
                  <a:gd name="connsiteY51" fmla="*/ 85725 h 590550"/>
                  <a:gd name="connsiteX52" fmla="*/ 4848513 w 7105938"/>
                  <a:gd name="connsiteY52" fmla="*/ 61912 h 590550"/>
                  <a:gd name="connsiteX53" fmla="*/ 4915188 w 7105938"/>
                  <a:gd name="connsiteY53" fmla="*/ 66675 h 590550"/>
                  <a:gd name="connsiteX54" fmla="*/ 4974720 w 7105938"/>
                  <a:gd name="connsiteY54" fmla="*/ 54769 h 590550"/>
                  <a:gd name="connsiteX55" fmla="*/ 5027107 w 7105938"/>
                  <a:gd name="connsiteY55" fmla="*/ 64294 h 590550"/>
                  <a:gd name="connsiteX56" fmla="*/ 5139026 w 7105938"/>
                  <a:gd name="connsiteY56" fmla="*/ 69056 h 590550"/>
                  <a:gd name="connsiteX57" fmla="*/ 5177126 w 7105938"/>
                  <a:gd name="connsiteY57" fmla="*/ 69056 h 590550"/>
                  <a:gd name="connsiteX58" fmla="*/ 5241420 w 7105938"/>
                  <a:gd name="connsiteY58" fmla="*/ 54769 h 590550"/>
                  <a:gd name="connsiteX59" fmla="*/ 5296188 w 7105938"/>
                  <a:gd name="connsiteY59" fmla="*/ 54769 h 590550"/>
                  <a:gd name="connsiteX60" fmla="*/ 5348576 w 7105938"/>
                  <a:gd name="connsiteY60" fmla="*/ 47625 h 590550"/>
                  <a:gd name="connsiteX61" fmla="*/ 5391438 w 7105938"/>
                  <a:gd name="connsiteY61" fmla="*/ 47625 h 590550"/>
                  <a:gd name="connsiteX62" fmla="*/ 5455732 w 7105938"/>
                  <a:gd name="connsiteY62" fmla="*/ 61912 h 590550"/>
                  <a:gd name="connsiteX63" fmla="*/ 5496213 w 7105938"/>
                  <a:gd name="connsiteY63" fmla="*/ 54769 h 590550"/>
                  <a:gd name="connsiteX64" fmla="*/ 5543838 w 7105938"/>
                  <a:gd name="connsiteY64" fmla="*/ 54769 h 590550"/>
                  <a:gd name="connsiteX65" fmla="*/ 5634326 w 7105938"/>
                  <a:gd name="connsiteY65" fmla="*/ 47625 h 590550"/>
                  <a:gd name="connsiteX66" fmla="*/ 5660520 w 7105938"/>
                  <a:gd name="connsiteY66" fmla="*/ 26194 h 590550"/>
                  <a:gd name="connsiteX67" fmla="*/ 5715288 w 7105938"/>
                  <a:gd name="connsiteY67" fmla="*/ 26194 h 590550"/>
                  <a:gd name="connsiteX68" fmla="*/ 5770057 w 7105938"/>
                  <a:gd name="connsiteY68" fmla="*/ 42862 h 590550"/>
                  <a:gd name="connsiteX69" fmla="*/ 5820063 w 7105938"/>
                  <a:gd name="connsiteY69" fmla="*/ 40481 h 590550"/>
                  <a:gd name="connsiteX70" fmla="*/ 5879595 w 7105938"/>
                  <a:gd name="connsiteY70" fmla="*/ 23812 h 590550"/>
                  <a:gd name="connsiteX71" fmla="*/ 5941507 w 7105938"/>
                  <a:gd name="connsiteY71" fmla="*/ 21431 h 590550"/>
                  <a:gd name="connsiteX72" fmla="*/ 5979607 w 7105938"/>
                  <a:gd name="connsiteY72" fmla="*/ 14287 h 590550"/>
                  <a:gd name="connsiteX73" fmla="*/ 5989132 w 7105938"/>
                  <a:gd name="connsiteY73" fmla="*/ 0 h 590550"/>
                  <a:gd name="connsiteX74" fmla="*/ 6039138 w 7105938"/>
                  <a:gd name="connsiteY74" fmla="*/ 9525 h 590550"/>
                  <a:gd name="connsiteX75" fmla="*/ 6129626 w 7105938"/>
                  <a:gd name="connsiteY75" fmla="*/ 2381 h 590550"/>
                  <a:gd name="connsiteX76" fmla="*/ 6203445 w 7105938"/>
                  <a:gd name="connsiteY76" fmla="*/ 0 h 590550"/>
                  <a:gd name="connsiteX77" fmla="*/ 6320126 w 7105938"/>
                  <a:gd name="connsiteY77" fmla="*/ 9525 h 590550"/>
                  <a:gd name="connsiteX78" fmla="*/ 6408232 w 7105938"/>
                  <a:gd name="connsiteY78" fmla="*/ 11906 h 590550"/>
                  <a:gd name="connsiteX79" fmla="*/ 6508245 w 7105938"/>
                  <a:gd name="connsiteY79" fmla="*/ 19050 h 590550"/>
                  <a:gd name="connsiteX80" fmla="*/ 6584445 w 7105938"/>
                  <a:gd name="connsiteY80" fmla="*/ 21431 h 590550"/>
                  <a:gd name="connsiteX81" fmla="*/ 6674932 w 7105938"/>
                  <a:gd name="connsiteY81" fmla="*/ 11906 h 590550"/>
                  <a:gd name="connsiteX82" fmla="*/ 6729701 w 7105938"/>
                  <a:gd name="connsiteY82" fmla="*/ 19050 h 590550"/>
                  <a:gd name="connsiteX83" fmla="*/ 6846382 w 7105938"/>
                  <a:gd name="connsiteY83" fmla="*/ 23812 h 590550"/>
                  <a:gd name="connsiteX84" fmla="*/ 6948776 w 7105938"/>
                  <a:gd name="connsiteY84" fmla="*/ 28575 h 590550"/>
                  <a:gd name="connsiteX85" fmla="*/ 7008307 w 7105938"/>
                  <a:gd name="connsiteY85" fmla="*/ 33337 h 590550"/>
                  <a:gd name="connsiteX86" fmla="*/ 7055932 w 7105938"/>
                  <a:gd name="connsiteY86" fmla="*/ 23812 h 590550"/>
                  <a:gd name="connsiteX87" fmla="*/ 7105938 w 7105938"/>
                  <a:gd name="connsiteY87" fmla="*/ 33337 h 590550"/>
                  <a:gd name="connsiteX88" fmla="*/ 7103557 w 7105938"/>
                  <a:gd name="connsiteY88" fmla="*/ 188119 h 590550"/>
                  <a:gd name="connsiteX89" fmla="*/ 2670 w 7105938"/>
                  <a:gd name="connsiteY89" fmla="*/ 590550 h 590550"/>
                  <a:gd name="connsiteX90" fmla="*/ 288 w 7105938"/>
                  <a:gd name="connsiteY90" fmla="*/ 197644 h 590550"/>
                  <a:gd name="connsiteX0" fmla="*/ 167 w 7105817"/>
                  <a:gd name="connsiteY0" fmla="*/ 197644 h 361950"/>
                  <a:gd name="connsiteX1" fmla="*/ 488323 w 7105817"/>
                  <a:gd name="connsiteY1" fmla="*/ 207169 h 361950"/>
                  <a:gd name="connsiteX2" fmla="*/ 769311 w 7105817"/>
                  <a:gd name="connsiteY2" fmla="*/ 216694 h 361950"/>
                  <a:gd name="connsiteX3" fmla="*/ 1036011 w 7105817"/>
                  <a:gd name="connsiteY3" fmla="*/ 197644 h 361950"/>
                  <a:gd name="connsiteX4" fmla="*/ 1319380 w 7105817"/>
                  <a:gd name="connsiteY4" fmla="*/ 180975 h 361950"/>
                  <a:gd name="connsiteX5" fmla="*/ 1483686 w 7105817"/>
                  <a:gd name="connsiteY5" fmla="*/ 185737 h 361950"/>
                  <a:gd name="connsiteX6" fmla="*/ 1643229 w 7105817"/>
                  <a:gd name="connsiteY6" fmla="*/ 183355 h 361950"/>
                  <a:gd name="connsiteX7" fmla="*/ 1759911 w 7105817"/>
                  <a:gd name="connsiteY7" fmla="*/ 169069 h 361950"/>
                  <a:gd name="connsiteX8" fmla="*/ 1812298 w 7105817"/>
                  <a:gd name="connsiteY8" fmla="*/ 159544 h 361950"/>
                  <a:gd name="connsiteX9" fmla="*/ 1886117 w 7105817"/>
                  <a:gd name="connsiteY9" fmla="*/ 183356 h 361950"/>
                  <a:gd name="connsiteX10" fmla="*/ 1950411 w 7105817"/>
                  <a:gd name="connsiteY10" fmla="*/ 161925 h 361950"/>
                  <a:gd name="connsiteX11" fmla="*/ 2036136 w 7105817"/>
                  <a:gd name="connsiteY11" fmla="*/ 178594 h 361950"/>
                  <a:gd name="connsiteX12" fmla="*/ 2129005 w 7105817"/>
                  <a:gd name="connsiteY12" fmla="*/ 161925 h 361950"/>
                  <a:gd name="connsiteX13" fmla="*/ 2205205 w 7105817"/>
                  <a:gd name="connsiteY13" fmla="*/ 152400 h 361950"/>
                  <a:gd name="connsiteX14" fmla="*/ 2300455 w 7105817"/>
                  <a:gd name="connsiteY14" fmla="*/ 169069 h 361950"/>
                  <a:gd name="connsiteX15" fmla="*/ 2376655 w 7105817"/>
                  <a:gd name="connsiteY15" fmla="*/ 150019 h 361950"/>
                  <a:gd name="connsiteX16" fmla="*/ 2462380 w 7105817"/>
                  <a:gd name="connsiteY16" fmla="*/ 138112 h 361950"/>
                  <a:gd name="connsiteX17" fmla="*/ 2555248 w 7105817"/>
                  <a:gd name="connsiteY17" fmla="*/ 152400 h 361950"/>
                  <a:gd name="connsiteX18" fmla="*/ 2650498 w 7105817"/>
                  <a:gd name="connsiteY18" fmla="*/ 142875 h 361950"/>
                  <a:gd name="connsiteX19" fmla="*/ 2714792 w 7105817"/>
                  <a:gd name="connsiteY19" fmla="*/ 154781 h 361950"/>
                  <a:gd name="connsiteX20" fmla="*/ 2798136 w 7105817"/>
                  <a:gd name="connsiteY20" fmla="*/ 152400 h 361950"/>
                  <a:gd name="connsiteX21" fmla="*/ 2907673 w 7105817"/>
                  <a:gd name="connsiteY21" fmla="*/ 133350 h 361950"/>
                  <a:gd name="connsiteX22" fmla="*/ 3005305 w 7105817"/>
                  <a:gd name="connsiteY22" fmla="*/ 133350 h 361950"/>
                  <a:gd name="connsiteX23" fmla="*/ 3088648 w 7105817"/>
                  <a:gd name="connsiteY23" fmla="*/ 138112 h 361950"/>
                  <a:gd name="connsiteX24" fmla="*/ 3136273 w 7105817"/>
                  <a:gd name="connsiteY24" fmla="*/ 121444 h 361950"/>
                  <a:gd name="connsiteX25" fmla="*/ 3233905 w 7105817"/>
                  <a:gd name="connsiteY25" fmla="*/ 123825 h 361950"/>
                  <a:gd name="connsiteX26" fmla="*/ 3326773 w 7105817"/>
                  <a:gd name="connsiteY26" fmla="*/ 97631 h 361950"/>
                  <a:gd name="connsiteX27" fmla="*/ 3364873 w 7105817"/>
                  <a:gd name="connsiteY27" fmla="*/ 102394 h 361950"/>
                  <a:gd name="connsiteX28" fmla="*/ 3386305 w 7105817"/>
                  <a:gd name="connsiteY28" fmla="*/ 111919 h 361950"/>
                  <a:gd name="connsiteX29" fmla="*/ 3417261 w 7105817"/>
                  <a:gd name="connsiteY29" fmla="*/ 111919 h 361950"/>
                  <a:gd name="connsiteX30" fmla="*/ 3457742 w 7105817"/>
                  <a:gd name="connsiteY30" fmla="*/ 111919 h 361950"/>
                  <a:gd name="connsiteX31" fmla="*/ 3507748 w 7105817"/>
                  <a:gd name="connsiteY31" fmla="*/ 109537 h 361950"/>
                  <a:gd name="connsiteX32" fmla="*/ 3533942 w 7105817"/>
                  <a:gd name="connsiteY32" fmla="*/ 107156 h 361950"/>
                  <a:gd name="connsiteX33" fmla="*/ 3562517 w 7105817"/>
                  <a:gd name="connsiteY33" fmla="*/ 102394 h 361950"/>
                  <a:gd name="connsiteX34" fmla="*/ 3600617 w 7105817"/>
                  <a:gd name="connsiteY34" fmla="*/ 111919 h 361950"/>
                  <a:gd name="connsiteX35" fmla="*/ 3729205 w 7105817"/>
                  <a:gd name="connsiteY35" fmla="*/ 140494 h 361950"/>
                  <a:gd name="connsiteX36" fmla="*/ 3779211 w 7105817"/>
                  <a:gd name="connsiteY36" fmla="*/ 135731 h 361950"/>
                  <a:gd name="connsiteX37" fmla="*/ 3826836 w 7105817"/>
                  <a:gd name="connsiteY37" fmla="*/ 123825 h 361950"/>
                  <a:gd name="connsiteX38" fmla="*/ 3864936 w 7105817"/>
                  <a:gd name="connsiteY38" fmla="*/ 140494 h 361950"/>
                  <a:gd name="connsiteX39" fmla="*/ 3922086 w 7105817"/>
                  <a:gd name="connsiteY39" fmla="*/ 138112 h 361950"/>
                  <a:gd name="connsiteX40" fmla="*/ 3953042 w 7105817"/>
                  <a:gd name="connsiteY40" fmla="*/ 133350 h 361950"/>
                  <a:gd name="connsiteX41" fmla="*/ 4031624 w 7105817"/>
                  <a:gd name="connsiteY41" fmla="*/ 147637 h 361950"/>
                  <a:gd name="connsiteX42" fmla="*/ 4093536 w 7105817"/>
                  <a:gd name="connsiteY42" fmla="*/ 142875 h 361950"/>
                  <a:gd name="connsiteX43" fmla="*/ 4174499 w 7105817"/>
                  <a:gd name="connsiteY43" fmla="*/ 126206 h 361950"/>
                  <a:gd name="connsiteX44" fmla="*/ 4253080 w 7105817"/>
                  <a:gd name="connsiteY44" fmla="*/ 111919 h 361950"/>
                  <a:gd name="connsiteX45" fmla="*/ 4305467 w 7105817"/>
                  <a:gd name="connsiteY45" fmla="*/ 111919 h 361950"/>
                  <a:gd name="connsiteX46" fmla="*/ 4350711 w 7105817"/>
                  <a:gd name="connsiteY46" fmla="*/ 111919 h 361950"/>
                  <a:gd name="connsiteX47" fmla="*/ 4457867 w 7105817"/>
                  <a:gd name="connsiteY47" fmla="*/ 107156 h 361950"/>
                  <a:gd name="connsiteX48" fmla="*/ 4593599 w 7105817"/>
                  <a:gd name="connsiteY48" fmla="*/ 107156 h 361950"/>
                  <a:gd name="connsiteX49" fmla="*/ 4669799 w 7105817"/>
                  <a:gd name="connsiteY49" fmla="*/ 83344 h 361950"/>
                  <a:gd name="connsiteX50" fmla="*/ 4717424 w 7105817"/>
                  <a:gd name="connsiteY50" fmla="*/ 76200 h 361950"/>
                  <a:gd name="connsiteX51" fmla="*/ 4769811 w 7105817"/>
                  <a:gd name="connsiteY51" fmla="*/ 85725 h 361950"/>
                  <a:gd name="connsiteX52" fmla="*/ 4848392 w 7105817"/>
                  <a:gd name="connsiteY52" fmla="*/ 61912 h 361950"/>
                  <a:gd name="connsiteX53" fmla="*/ 4915067 w 7105817"/>
                  <a:gd name="connsiteY53" fmla="*/ 66675 h 361950"/>
                  <a:gd name="connsiteX54" fmla="*/ 4974599 w 7105817"/>
                  <a:gd name="connsiteY54" fmla="*/ 54769 h 361950"/>
                  <a:gd name="connsiteX55" fmla="*/ 5026986 w 7105817"/>
                  <a:gd name="connsiteY55" fmla="*/ 64294 h 361950"/>
                  <a:gd name="connsiteX56" fmla="*/ 5138905 w 7105817"/>
                  <a:gd name="connsiteY56" fmla="*/ 69056 h 361950"/>
                  <a:gd name="connsiteX57" fmla="*/ 5177005 w 7105817"/>
                  <a:gd name="connsiteY57" fmla="*/ 69056 h 361950"/>
                  <a:gd name="connsiteX58" fmla="*/ 5241299 w 7105817"/>
                  <a:gd name="connsiteY58" fmla="*/ 54769 h 361950"/>
                  <a:gd name="connsiteX59" fmla="*/ 5296067 w 7105817"/>
                  <a:gd name="connsiteY59" fmla="*/ 54769 h 361950"/>
                  <a:gd name="connsiteX60" fmla="*/ 5348455 w 7105817"/>
                  <a:gd name="connsiteY60" fmla="*/ 47625 h 361950"/>
                  <a:gd name="connsiteX61" fmla="*/ 5391317 w 7105817"/>
                  <a:gd name="connsiteY61" fmla="*/ 47625 h 361950"/>
                  <a:gd name="connsiteX62" fmla="*/ 5455611 w 7105817"/>
                  <a:gd name="connsiteY62" fmla="*/ 61912 h 361950"/>
                  <a:gd name="connsiteX63" fmla="*/ 5496092 w 7105817"/>
                  <a:gd name="connsiteY63" fmla="*/ 54769 h 361950"/>
                  <a:gd name="connsiteX64" fmla="*/ 5543717 w 7105817"/>
                  <a:gd name="connsiteY64" fmla="*/ 54769 h 361950"/>
                  <a:gd name="connsiteX65" fmla="*/ 5634205 w 7105817"/>
                  <a:gd name="connsiteY65" fmla="*/ 47625 h 361950"/>
                  <a:gd name="connsiteX66" fmla="*/ 5660399 w 7105817"/>
                  <a:gd name="connsiteY66" fmla="*/ 26194 h 361950"/>
                  <a:gd name="connsiteX67" fmla="*/ 5715167 w 7105817"/>
                  <a:gd name="connsiteY67" fmla="*/ 26194 h 361950"/>
                  <a:gd name="connsiteX68" fmla="*/ 5769936 w 7105817"/>
                  <a:gd name="connsiteY68" fmla="*/ 42862 h 361950"/>
                  <a:gd name="connsiteX69" fmla="*/ 5819942 w 7105817"/>
                  <a:gd name="connsiteY69" fmla="*/ 40481 h 361950"/>
                  <a:gd name="connsiteX70" fmla="*/ 5879474 w 7105817"/>
                  <a:gd name="connsiteY70" fmla="*/ 23812 h 361950"/>
                  <a:gd name="connsiteX71" fmla="*/ 5941386 w 7105817"/>
                  <a:gd name="connsiteY71" fmla="*/ 21431 h 361950"/>
                  <a:gd name="connsiteX72" fmla="*/ 5979486 w 7105817"/>
                  <a:gd name="connsiteY72" fmla="*/ 14287 h 361950"/>
                  <a:gd name="connsiteX73" fmla="*/ 5989011 w 7105817"/>
                  <a:gd name="connsiteY73" fmla="*/ 0 h 361950"/>
                  <a:gd name="connsiteX74" fmla="*/ 6039017 w 7105817"/>
                  <a:gd name="connsiteY74" fmla="*/ 9525 h 361950"/>
                  <a:gd name="connsiteX75" fmla="*/ 6129505 w 7105817"/>
                  <a:gd name="connsiteY75" fmla="*/ 2381 h 361950"/>
                  <a:gd name="connsiteX76" fmla="*/ 6203324 w 7105817"/>
                  <a:gd name="connsiteY76" fmla="*/ 0 h 361950"/>
                  <a:gd name="connsiteX77" fmla="*/ 6320005 w 7105817"/>
                  <a:gd name="connsiteY77" fmla="*/ 9525 h 361950"/>
                  <a:gd name="connsiteX78" fmla="*/ 6408111 w 7105817"/>
                  <a:gd name="connsiteY78" fmla="*/ 11906 h 361950"/>
                  <a:gd name="connsiteX79" fmla="*/ 6508124 w 7105817"/>
                  <a:gd name="connsiteY79" fmla="*/ 19050 h 361950"/>
                  <a:gd name="connsiteX80" fmla="*/ 6584324 w 7105817"/>
                  <a:gd name="connsiteY80" fmla="*/ 21431 h 361950"/>
                  <a:gd name="connsiteX81" fmla="*/ 6674811 w 7105817"/>
                  <a:gd name="connsiteY81" fmla="*/ 11906 h 361950"/>
                  <a:gd name="connsiteX82" fmla="*/ 6729580 w 7105817"/>
                  <a:gd name="connsiteY82" fmla="*/ 19050 h 361950"/>
                  <a:gd name="connsiteX83" fmla="*/ 6846261 w 7105817"/>
                  <a:gd name="connsiteY83" fmla="*/ 23812 h 361950"/>
                  <a:gd name="connsiteX84" fmla="*/ 6948655 w 7105817"/>
                  <a:gd name="connsiteY84" fmla="*/ 28575 h 361950"/>
                  <a:gd name="connsiteX85" fmla="*/ 7008186 w 7105817"/>
                  <a:gd name="connsiteY85" fmla="*/ 33337 h 361950"/>
                  <a:gd name="connsiteX86" fmla="*/ 7055811 w 7105817"/>
                  <a:gd name="connsiteY86" fmla="*/ 23812 h 361950"/>
                  <a:gd name="connsiteX87" fmla="*/ 7105817 w 7105817"/>
                  <a:gd name="connsiteY87" fmla="*/ 33337 h 361950"/>
                  <a:gd name="connsiteX88" fmla="*/ 7103436 w 7105817"/>
                  <a:gd name="connsiteY88" fmla="*/ 188119 h 361950"/>
                  <a:gd name="connsiteX89" fmla="*/ 7312 w 7105817"/>
                  <a:gd name="connsiteY89" fmla="*/ 361950 h 361950"/>
                  <a:gd name="connsiteX90" fmla="*/ 167 w 7105817"/>
                  <a:gd name="connsiteY90" fmla="*/ 197644 h 361950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0 w 7110411"/>
                  <a:gd name="connsiteY89" fmla="*/ 359568 h 359568"/>
                  <a:gd name="connsiteX90" fmla="*/ 4761 w 7110411"/>
                  <a:gd name="connsiteY90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6958011 w 7110411"/>
                  <a:gd name="connsiteY89" fmla="*/ 188118 h 359568"/>
                  <a:gd name="connsiteX90" fmla="*/ 0 w 7110411"/>
                  <a:gd name="connsiteY90" fmla="*/ 359568 h 359568"/>
                  <a:gd name="connsiteX91" fmla="*/ 4761 w 7110411"/>
                  <a:gd name="connsiteY91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0 w 7110411"/>
                  <a:gd name="connsiteY90" fmla="*/ 359568 h 359568"/>
                  <a:gd name="connsiteX91" fmla="*/ 4761 w 7110411"/>
                  <a:gd name="connsiteY91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0 w 7110411"/>
                  <a:gd name="connsiteY91" fmla="*/ 359568 h 359568"/>
                  <a:gd name="connsiteX92" fmla="*/ 4761 w 7110411"/>
                  <a:gd name="connsiteY92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0 w 7110411"/>
                  <a:gd name="connsiteY92" fmla="*/ 359568 h 359568"/>
                  <a:gd name="connsiteX93" fmla="*/ 4761 w 7110411"/>
                  <a:gd name="connsiteY93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6479380 w 7110411"/>
                  <a:gd name="connsiteY92" fmla="*/ 209549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691312 w 7110411"/>
                  <a:gd name="connsiteY91" fmla="*/ 176211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903243 w 7110411"/>
                  <a:gd name="connsiteY90" fmla="*/ 192879 h 359568"/>
                  <a:gd name="connsiteX91" fmla="*/ 6691312 w 7110411"/>
                  <a:gd name="connsiteY91" fmla="*/ 176211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3243 w 7131805"/>
                  <a:gd name="connsiteY90" fmla="*/ 192879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5624 w 7131805"/>
                  <a:gd name="connsiteY90" fmla="*/ 171448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5624 w 7131805"/>
                  <a:gd name="connsiteY90" fmla="*/ 171448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2780 w 7113622"/>
                  <a:gd name="connsiteY89" fmla="*/ 188118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2780 w 7113622"/>
                  <a:gd name="connsiteY89" fmla="*/ 188118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76224 w 7113622"/>
                  <a:gd name="connsiteY93" fmla="*/ 354805 h 359568"/>
                  <a:gd name="connsiteX94" fmla="*/ 0 w 7113622"/>
                  <a:gd name="connsiteY94" fmla="*/ 359568 h 359568"/>
                  <a:gd name="connsiteX95" fmla="*/ 4761 w 7113622"/>
                  <a:gd name="connsiteY95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735805 w 7113622"/>
                  <a:gd name="connsiteY93" fmla="*/ 340518 h 359568"/>
                  <a:gd name="connsiteX94" fmla="*/ 276224 w 7113622"/>
                  <a:gd name="connsiteY94" fmla="*/ 354805 h 359568"/>
                  <a:gd name="connsiteX95" fmla="*/ 0 w 7113622"/>
                  <a:gd name="connsiteY95" fmla="*/ 359568 h 359568"/>
                  <a:gd name="connsiteX96" fmla="*/ 4761 w 7113622"/>
                  <a:gd name="connsiteY96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1214436 w 7113622"/>
                  <a:gd name="connsiteY93" fmla="*/ 330993 h 359568"/>
                  <a:gd name="connsiteX94" fmla="*/ 735805 w 7113622"/>
                  <a:gd name="connsiteY94" fmla="*/ 340518 h 359568"/>
                  <a:gd name="connsiteX95" fmla="*/ 276224 w 7113622"/>
                  <a:gd name="connsiteY95" fmla="*/ 354805 h 359568"/>
                  <a:gd name="connsiteX96" fmla="*/ 0 w 7113622"/>
                  <a:gd name="connsiteY96" fmla="*/ 359568 h 359568"/>
                  <a:gd name="connsiteX97" fmla="*/ 4761 w 7113622"/>
                  <a:gd name="connsiteY97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1631155 w 7113622"/>
                  <a:gd name="connsiteY93" fmla="*/ 314324 h 359568"/>
                  <a:gd name="connsiteX94" fmla="*/ 1214436 w 7113622"/>
                  <a:gd name="connsiteY94" fmla="*/ 330993 h 359568"/>
                  <a:gd name="connsiteX95" fmla="*/ 735805 w 7113622"/>
                  <a:gd name="connsiteY95" fmla="*/ 340518 h 359568"/>
                  <a:gd name="connsiteX96" fmla="*/ 276224 w 7113622"/>
                  <a:gd name="connsiteY96" fmla="*/ 354805 h 359568"/>
                  <a:gd name="connsiteX97" fmla="*/ 0 w 7113622"/>
                  <a:gd name="connsiteY97" fmla="*/ 359568 h 359568"/>
                  <a:gd name="connsiteX98" fmla="*/ 4761 w 7113622"/>
                  <a:gd name="connsiteY98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028824 w 7113622"/>
                  <a:gd name="connsiteY93" fmla="*/ 307180 h 359568"/>
                  <a:gd name="connsiteX94" fmla="*/ 1631155 w 7113622"/>
                  <a:gd name="connsiteY94" fmla="*/ 314324 h 359568"/>
                  <a:gd name="connsiteX95" fmla="*/ 1214436 w 7113622"/>
                  <a:gd name="connsiteY95" fmla="*/ 330993 h 359568"/>
                  <a:gd name="connsiteX96" fmla="*/ 735805 w 7113622"/>
                  <a:gd name="connsiteY96" fmla="*/ 340518 h 359568"/>
                  <a:gd name="connsiteX97" fmla="*/ 276224 w 7113622"/>
                  <a:gd name="connsiteY97" fmla="*/ 354805 h 359568"/>
                  <a:gd name="connsiteX98" fmla="*/ 0 w 7113622"/>
                  <a:gd name="connsiteY98" fmla="*/ 359568 h 359568"/>
                  <a:gd name="connsiteX99" fmla="*/ 4761 w 7113622"/>
                  <a:gd name="connsiteY9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028824 w 7113622"/>
                  <a:gd name="connsiteY93" fmla="*/ 307180 h 359568"/>
                  <a:gd name="connsiteX94" fmla="*/ 1631155 w 7113622"/>
                  <a:gd name="connsiteY94" fmla="*/ 314324 h 359568"/>
                  <a:gd name="connsiteX95" fmla="*/ 1214436 w 7113622"/>
                  <a:gd name="connsiteY95" fmla="*/ 330993 h 359568"/>
                  <a:gd name="connsiteX96" fmla="*/ 735805 w 7113622"/>
                  <a:gd name="connsiteY96" fmla="*/ 340518 h 359568"/>
                  <a:gd name="connsiteX97" fmla="*/ 276224 w 7113622"/>
                  <a:gd name="connsiteY97" fmla="*/ 354805 h 359568"/>
                  <a:gd name="connsiteX98" fmla="*/ 0 w 7113622"/>
                  <a:gd name="connsiteY98" fmla="*/ 359568 h 359568"/>
                  <a:gd name="connsiteX99" fmla="*/ 4761 w 7113622"/>
                  <a:gd name="connsiteY9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336005 w 7113622"/>
                  <a:gd name="connsiteY93" fmla="*/ 302418 h 359568"/>
                  <a:gd name="connsiteX94" fmla="*/ 2028824 w 7113622"/>
                  <a:gd name="connsiteY94" fmla="*/ 307180 h 359568"/>
                  <a:gd name="connsiteX95" fmla="*/ 1631155 w 7113622"/>
                  <a:gd name="connsiteY95" fmla="*/ 314324 h 359568"/>
                  <a:gd name="connsiteX96" fmla="*/ 1214436 w 7113622"/>
                  <a:gd name="connsiteY96" fmla="*/ 330993 h 359568"/>
                  <a:gd name="connsiteX97" fmla="*/ 735805 w 7113622"/>
                  <a:gd name="connsiteY97" fmla="*/ 340518 h 359568"/>
                  <a:gd name="connsiteX98" fmla="*/ 276224 w 7113622"/>
                  <a:gd name="connsiteY98" fmla="*/ 354805 h 359568"/>
                  <a:gd name="connsiteX99" fmla="*/ 0 w 7113622"/>
                  <a:gd name="connsiteY99" fmla="*/ 359568 h 359568"/>
                  <a:gd name="connsiteX100" fmla="*/ 4761 w 7113622"/>
                  <a:gd name="connsiteY100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659855 w 7113622"/>
                  <a:gd name="connsiteY93" fmla="*/ 292893 h 359568"/>
                  <a:gd name="connsiteX94" fmla="*/ 2336005 w 7113622"/>
                  <a:gd name="connsiteY94" fmla="*/ 302418 h 359568"/>
                  <a:gd name="connsiteX95" fmla="*/ 2028824 w 7113622"/>
                  <a:gd name="connsiteY95" fmla="*/ 307180 h 359568"/>
                  <a:gd name="connsiteX96" fmla="*/ 1631155 w 7113622"/>
                  <a:gd name="connsiteY96" fmla="*/ 314324 h 359568"/>
                  <a:gd name="connsiteX97" fmla="*/ 1214436 w 7113622"/>
                  <a:gd name="connsiteY97" fmla="*/ 330993 h 359568"/>
                  <a:gd name="connsiteX98" fmla="*/ 735805 w 7113622"/>
                  <a:gd name="connsiteY98" fmla="*/ 340518 h 359568"/>
                  <a:gd name="connsiteX99" fmla="*/ 276224 w 7113622"/>
                  <a:gd name="connsiteY99" fmla="*/ 354805 h 359568"/>
                  <a:gd name="connsiteX100" fmla="*/ 0 w 7113622"/>
                  <a:gd name="connsiteY100" fmla="*/ 359568 h 359568"/>
                  <a:gd name="connsiteX101" fmla="*/ 4761 w 7113622"/>
                  <a:gd name="connsiteY101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047999 w 7113622"/>
                  <a:gd name="connsiteY93" fmla="*/ 276224 h 359568"/>
                  <a:gd name="connsiteX94" fmla="*/ 2659855 w 7113622"/>
                  <a:gd name="connsiteY94" fmla="*/ 292893 h 359568"/>
                  <a:gd name="connsiteX95" fmla="*/ 2336005 w 7113622"/>
                  <a:gd name="connsiteY95" fmla="*/ 302418 h 359568"/>
                  <a:gd name="connsiteX96" fmla="*/ 2028824 w 7113622"/>
                  <a:gd name="connsiteY96" fmla="*/ 307180 h 359568"/>
                  <a:gd name="connsiteX97" fmla="*/ 1631155 w 7113622"/>
                  <a:gd name="connsiteY97" fmla="*/ 314324 h 359568"/>
                  <a:gd name="connsiteX98" fmla="*/ 1214436 w 7113622"/>
                  <a:gd name="connsiteY98" fmla="*/ 330993 h 359568"/>
                  <a:gd name="connsiteX99" fmla="*/ 735805 w 7113622"/>
                  <a:gd name="connsiteY99" fmla="*/ 340518 h 359568"/>
                  <a:gd name="connsiteX100" fmla="*/ 276224 w 7113622"/>
                  <a:gd name="connsiteY100" fmla="*/ 354805 h 359568"/>
                  <a:gd name="connsiteX101" fmla="*/ 0 w 7113622"/>
                  <a:gd name="connsiteY101" fmla="*/ 359568 h 359568"/>
                  <a:gd name="connsiteX102" fmla="*/ 4761 w 7113622"/>
                  <a:gd name="connsiteY102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359942 w 7113622"/>
                  <a:gd name="connsiteY93" fmla="*/ 266699 h 359568"/>
                  <a:gd name="connsiteX94" fmla="*/ 3047999 w 7113622"/>
                  <a:gd name="connsiteY94" fmla="*/ 276224 h 359568"/>
                  <a:gd name="connsiteX95" fmla="*/ 2659855 w 7113622"/>
                  <a:gd name="connsiteY95" fmla="*/ 292893 h 359568"/>
                  <a:gd name="connsiteX96" fmla="*/ 2336005 w 7113622"/>
                  <a:gd name="connsiteY96" fmla="*/ 302418 h 359568"/>
                  <a:gd name="connsiteX97" fmla="*/ 2028824 w 7113622"/>
                  <a:gd name="connsiteY97" fmla="*/ 307180 h 359568"/>
                  <a:gd name="connsiteX98" fmla="*/ 1631155 w 7113622"/>
                  <a:gd name="connsiteY98" fmla="*/ 314324 h 359568"/>
                  <a:gd name="connsiteX99" fmla="*/ 1214436 w 7113622"/>
                  <a:gd name="connsiteY99" fmla="*/ 330993 h 359568"/>
                  <a:gd name="connsiteX100" fmla="*/ 735805 w 7113622"/>
                  <a:gd name="connsiteY100" fmla="*/ 340518 h 359568"/>
                  <a:gd name="connsiteX101" fmla="*/ 276224 w 7113622"/>
                  <a:gd name="connsiteY101" fmla="*/ 354805 h 359568"/>
                  <a:gd name="connsiteX102" fmla="*/ 0 w 7113622"/>
                  <a:gd name="connsiteY102" fmla="*/ 359568 h 359568"/>
                  <a:gd name="connsiteX103" fmla="*/ 4761 w 7113622"/>
                  <a:gd name="connsiteY103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557586 w 7113622"/>
                  <a:gd name="connsiteY93" fmla="*/ 261936 h 359568"/>
                  <a:gd name="connsiteX94" fmla="*/ 3359942 w 7113622"/>
                  <a:gd name="connsiteY94" fmla="*/ 266699 h 359568"/>
                  <a:gd name="connsiteX95" fmla="*/ 3047999 w 7113622"/>
                  <a:gd name="connsiteY95" fmla="*/ 276224 h 359568"/>
                  <a:gd name="connsiteX96" fmla="*/ 2659855 w 7113622"/>
                  <a:gd name="connsiteY96" fmla="*/ 292893 h 359568"/>
                  <a:gd name="connsiteX97" fmla="*/ 2336005 w 7113622"/>
                  <a:gd name="connsiteY97" fmla="*/ 302418 h 359568"/>
                  <a:gd name="connsiteX98" fmla="*/ 2028824 w 7113622"/>
                  <a:gd name="connsiteY98" fmla="*/ 307180 h 359568"/>
                  <a:gd name="connsiteX99" fmla="*/ 1631155 w 7113622"/>
                  <a:gd name="connsiteY99" fmla="*/ 314324 h 359568"/>
                  <a:gd name="connsiteX100" fmla="*/ 1214436 w 7113622"/>
                  <a:gd name="connsiteY100" fmla="*/ 330993 h 359568"/>
                  <a:gd name="connsiteX101" fmla="*/ 735805 w 7113622"/>
                  <a:gd name="connsiteY101" fmla="*/ 340518 h 359568"/>
                  <a:gd name="connsiteX102" fmla="*/ 276224 w 7113622"/>
                  <a:gd name="connsiteY102" fmla="*/ 354805 h 359568"/>
                  <a:gd name="connsiteX103" fmla="*/ 0 w 7113622"/>
                  <a:gd name="connsiteY103" fmla="*/ 359568 h 359568"/>
                  <a:gd name="connsiteX104" fmla="*/ 4761 w 7113622"/>
                  <a:gd name="connsiteY10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962399 w 7113622"/>
                  <a:gd name="connsiteY93" fmla="*/ 252411 h 359568"/>
                  <a:gd name="connsiteX94" fmla="*/ 3557586 w 7113622"/>
                  <a:gd name="connsiteY94" fmla="*/ 261936 h 359568"/>
                  <a:gd name="connsiteX95" fmla="*/ 3359942 w 7113622"/>
                  <a:gd name="connsiteY95" fmla="*/ 266699 h 359568"/>
                  <a:gd name="connsiteX96" fmla="*/ 3047999 w 7113622"/>
                  <a:gd name="connsiteY96" fmla="*/ 276224 h 359568"/>
                  <a:gd name="connsiteX97" fmla="*/ 2659855 w 7113622"/>
                  <a:gd name="connsiteY97" fmla="*/ 292893 h 359568"/>
                  <a:gd name="connsiteX98" fmla="*/ 2336005 w 7113622"/>
                  <a:gd name="connsiteY98" fmla="*/ 302418 h 359568"/>
                  <a:gd name="connsiteX99" fmla="*/ 2028824 w 7113622"/>
                  <a:gd name="connsiteY99" fmla="*/ 307180 h 359568"/>
                  <a:gd name="connsiteX100" fmla="*/ 1631155 w 7113622"/>
                  <a:gd name="connsiteY100" fmla="*/ 314324 h 359568"/>
                  <a:gd name="connsiteX101" fmla="*/ 1214436 w 7113622"/>
                  <a:gd name="connsiteY101" fmla="*/ 330993 h 359568"/>
                  <a:gd name="connsiteX102" fmla="*/ 735805 w 7113622"/>
                  <a:gd name="connsiteY102" fmla="*/ 340518 h 359568"/>
                  <a:gd name="connsiteX103" fmla="*/ 276224 w 7113622"/>
                  <a:gd name="connsiteY103" fmla="*/ 354805 h 359568"/>
                  <a:gd name="connsiteX104" fmla="*/ 0 w 7113622"/>
                  <a:gd name="connsiteY104" fmla="*/ 359568 h 359568"/>
                  <a:gd name="connsiteX105" fmla="*/ 4761 w 7113622"/>
                  <a:gd name="connsiteY105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4417218 w 7113622"/>
                  <a:gd name="connsiteY93" fmla="*/ 245268 h 359568"/>
                  <a:gd name="connsiteX94" fmla="*/ 3962399 w 7113622"/>
                  <a:gd name="connsiteY94" fmla="*/ 252411 h 359568"/>
                  <a:gd name="connsiteX95" fmla="*/ 3557586 w 7113622"/>
                  <a:gd name="connsiteY95" fmla="*/ 261936 h 359568"/>
                  <a:gd name="connsiteX96" fmla="*/ 3359942 w 7113622"/>
                  <a:gd name="connsiteY96" fmla="*/ 266699 h 359568"/>
                  <a:gd name="connsiteX97" fmla="*/ 3047999 w 7113622"/>
                  <a:gd name="connsiteY97" fmla="*/ 276224 h 359568"/>
                  <a:gd name="connsiteX98" fmla="*/ 2659855 w 7113622"/>
                  <a:gd name="connsiteY98" fmla="*/ 292893 h 359568"/>
                  <a:gd name="connsiteX99" fmla="*/ 2336005 w 7113622"/>
                  <a:gd name="connsiteY99" fmla="*/ 302418 h 359568"/>
                  <a:gd name="connsiteX100" fmla="*/ 2028824 w 7113622"/>
                  <a:gd name="connsiteY100" fmla="*/ 307180 h 359568"/>
                  <a:gd name="connsiteX101" fmla="*/ 1631155 w 7113622"/>
                  <a:gd name="connsiteY101" fmla="*/ 314324 h 359568"/>
                  <a:gd name="connsiteX102" fmla="*/ 1214436 w 7113622"/>
                  <a:gd name="connsiteY102" fmla="*/ 330993 h 359568"/>
                  <a:gd name="connsiteX103" fmla="*/ 735805 w 7113622"/>
                  <a:gd name="connsiteY103" fmla="*/ 340518 h 359568"/>
                  <a:gd name="connsiteX104" fmla="*/ 276224 w 7113622"/>
                  <a:gd name="connsiteY104" fmla="*/ 354805 h 359568"/>
                  <a:gd name="connsiteX105" fmla="*/ 0 w 7113622"/>
                  <a:gd name="connsiteY105" fmla="*/ 359568 h 359568"/>
                  <a:gd name="connsiteX106" fmla="*/ 4761 w 7113622"/>
                  <a:gd name="connsiteY106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4819649 w 7113622"/>
                  <a:gd name="connsiteY93" fmla="*/ 233361 h 359568"/>
                  <a:gd name="connsiteX94" fmla="*/ 4417218 w 7113622"/>
                  <a:gd name="connsiteY94" fmla="*/ 245268 h 359568"/>
                  <a:gd name="connsiteX95" fmla="*/ 3962399 w 7113622"/>
                  <a:gd name="connsiteY95" fmla="*/ 252411 h 359568"/>
                  <a:gd name="connsiteX96" fmla="*/ 3557586 w 7113622"/>
                  <a:gd name="connsiteY96" fmla="*/ 261936 h 359568"/>
                  <a:gd name="connsiteX97" fmla="*/ 3359942 w 7113622"/>
                  <a:gd name="connsiteY97" fmla="*/ 266699 h 359568"/>
                  <a:gd name="connsiteX98" fmla="*/ 3047999 w 7113622"/>
                  <a:gd name="connsiteY98" fmla="*/ 276224 h 359568"/>
                  <a:gd name="connsiteX99" fmla="*/ 2659855 w 7113622"/>
                  <a:gd name="connsiteY99" fmla="*/ 292893 h 359568"/>
                  <a:gd name="connsiteX100" fmla="*/ 2336005 w 7113622"/>
                  <a:gd name="connsiteY100" fmla="*/ 302418 h 359568"/>
                  <a:gd name="connsiteX101" fmla="*/ 2028824 w 7113622"/>
                  <a:gd name="connsiteY101" fmla="*/ 307180 h 359568"/>
                  <a:gd name="connsiteX102" fmla="*/ 1631155 w 7113622"/>
                  <a:gd name="connsiteY102" fmla="*/ 314324 h 359568"/>
                  <a:gd name="connsiteX103" fmla="*/ 1214436 w 7113622"/>
                  <a:gd name="connsiteY103" fmla="*/ 330993 h 359568"/>
                  <a:gd name="connsiteX104" fmla="*/ 735805 w 7113622"/>
                  <a:gd name="connsiteY104" fmla="*/ 340518 h 359568"/>
                  <a:gd name="connsiteX105" fmla="*/ 276224 w 7113622"/>
                  <a:gd name="connsiteY105" fmla="*/ 354805 h 359568"/>
                  <a:gd name="connsiteX106" fmla="*/ 0 w 7113622"/>
                  <a:gd name="connsiteY106" fmla="*/ 359568 h 359568"/>
                  <a:gd name="connsiteX107" fmla="*/ 4761 w 7113622"/>
                  <a:gd name="connsiteY107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493543 w 7113622"/>
                  <a:gd name="connsiteY93" fmla="*/ 211930 h 359568"/>
                  <a:gd name="connsiteX94" fmla="*/ 4819649 w 7113622"/>
                  <a:gd name="connsiteY94" fmla="*/ 233361 h 359568"/>
                  <a:gd name="connsiteX95" fmla="*/ 4417218 w 7113622"/>
                  <a:gd name="connsiteY95" fmla="*/ 245268 h 359568"/>
                  <a:gd name="connsiteX96" fmla="*/ 3962399 w 7113622"/>
                  <a:gd name="connsiteY96" fmla="*/ 252411 h 359568"/>
                  <a:gd name="connsiteX97" fmla="*/ 3557586 w 7113622"/>
                  <a:gd name="connsiteY97" fmla="*/ 261936 h 359568"/>
                  <a:gd name="connsiteX98" fmla="*/ 3359942 w 7113622"/>
                  <a:gd name="connsiteY98" fmla="*/ 266699 h 359568"/>
                  <a:gd name="connsiteX99" fmla="*/ 3047999 w 7113622"/>
                  <a:gd name="connsiteY99" fmla="*/ 276224 h 359568"/>
                  <a:gd name="connsiteX100" fmla="*/ 2659855 w 7113622"/>
                  <a:gd name="connsiteY100" fmla="*/ 292893 h 359568"/>
                  <a:gd name="connsiteX101" fmla="*/ 2336005 w 7113622"/>
                  <a:gd name="connsiteY101" fmla="*/ 302418 h 359568"/>
                  <a:gd name="connsiteX102" fmla="*/ 2028824 w 7113622"/>
                  <a:gd name="connsiteY102" fmla="*/ 307180 h 359568"/>
                  <a:gd name="connsiteX103" fmla="*/ 1631155 w 7113622"/>
                  <a:gd name="connsiteY103" fmla="*/ 314324 h 359568"/>
                  <a:gd name="connsiteX104" fmla="*/ 1214436 w 7113622"/>
                  <a:gd name="connsiteY104" fmla="*/ 330993 h 359568"/>
                  <a:gd name="connsiteX105" fmla="*/ 735805 w 7113622"/>
                  <a:gd name="connsiteY105" fmla="*/ 340518 h 359568"/>
                  <a:gd name="connsiteX106" fmla="*/ 276224 w 7113622"/>
                  <a:gd name="connsiteY106" fmla="*/ 354805 h 359568"/>
                  <a:gd name="connsiteX107" fmla="*/ 0 w 7113622"/>
                  <a:gd name="connsiteY107" fmla="*/ 359568 h 359568"/>
                  <a:gd name="connsiteX108" fmla="*/ 4761 w 7113622"/>
                  <a:gd name="connsiteY108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493543 w 7113622"/>
                  <a:gd name="connsiteY93" fmla="*/ 211930 h 359568"/>
                  <a:gd name="connsiteX94" fmla="*/ 5495924 w 7113622"/>
                  <a:gd name="connsiteY94" fmla="*/ 211930 h 359568"/>
                  <a:gd name="connsiteX95" fmla="*/ 4819649 w 7113622"/>
                  <a:gd name="connsiteY95" fmla="*/ 233361 h 359568"/>
                  <a:gd name="connsiteX96" fmla="*/ 4417218 w 7113622"/>
                  <a:gd name="connsiteY96" fmla="*/ 245268 h 359568"/>
                  <a:gd name="connsiteX97" fmla="*/ 3962399 w 7113622"/>
                  <a:gd name="connsiteY97" fmla="*/ 252411 h 359568"/>
                  <a:gd name="connsiteX98" fmla="*/ 3557586 w 7113622"/>
                  <a:gd name="connsiteY98" fmla="*/ 261936 h 359568"/>
                  <a:gd name="connsiteX99" fmla="*/ 3359942 w 7113622"/>
                  <a:gd name="connsiteY99" fmla="*/ 266699 h 359568"/>
                  <a:gd name="connsiteX100" fmla="*/ 3047999 w 7113622"/>
                  <a:gd name="connsiteY100" fmla="*/ 276224 h 359568"/>
                  <a:gd name="connsiteX101" fmla="*/ 2659855 w 7113622"/>
                  <a:gd name="connsiteY101" fmla="*/ 292893 h 359568"/>
                  <a:gd name="connsiteX102" fmla="*/ 2336005 w 7113622"/>
                  <a:gd name="connsiteY102" fmla="*/ 302418 h 359568"/>
                  <a:gd name="connsiteX103" fmla="*/ 2028824 w 7113622"/>
                  <a:gd name="connsiteY103" fmla="*/ 307180 h 359568"/>
                  <a:gd name="connsiteX104" fmla="*/ 1631155 w 7113622"/>
                  <a:gd name="connsiteY104" fmla="*/ 314324 h 359568"/>
                  <a:gd name="connsiteX105" fmla="*/ 1214436 w 7113622"/>
                  <a:gd name="connsiteY105" fmla="*/ 330993 h 359568"/>
                  <a:gd name="connsiteX106" fmla="*/ 735805 w 7113622"/>
                  <a:gd name="connsiteY106" fmla="*/ 340518 h 359568"/>
                  <a:gd name="connsiteX107" fmla="*/ 276224 w 7113622"/>
                  <a:gd name="connsiteY107" fmla="*/ 354805 h 359568"/>
                  <a:gd name="connsiteX108" fmla="*/ 0 w 7113622"/>
                  <a:gd name="connsiteY108" fmla="*/ 359568 h 359568"/>
                  <a:gd name="connsiteX109" fmla="*/ 4761 w 7113622"/>
                  <a:gd name="connsiteY10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910261 w 7113622"/>
                  <a:gd name="connsiteY93" fmla="*/ 200024 h 359568"/>
                  <a:gd name="connsiteX94" fmla="*/ 5493543 w 7113622"/>
                  <a:gd name="connsiteY94" fmla="*/ 211930 h 359568"/>
                  <a:gd name="connsiteX95" fmla="*/ 5495924 w 7113622"/>
                  <a:gd name="connsiteY95" fmla="*/ 211930 h 359568"/>
                  <a:gd name="connsiteX96" fmla="*/ 4819649 w 7113622"/>
                  <a:gd name="connsiteY96" fmla="*/ 233361 h 359568"/>
                  <a:gd name="connsiteX97" fmla="*/ 4417218 w 7113622"/>
                  <a:gd name="connsiteY97" fmla="*/ 245268 h 359568"/>
                  <a:gd name="connsiteX98" fmla="*/ 3962399 w 7113622"/>
                  <a:gd name="connsiteY98" fmla="*/ 252411 h 359568"/>
                  <a:gd name="connsiteX99" fmla="*/ 3557586 w 7113622"/>
                  <a:gd name="connsiteY99" fmla="*/ 261936 h 359568"/>
                  <a:gd name="connsiteX100" fmla="*/ 3359942 w 7113622"/>
                  <a:gd name="connsiteY100" fmla="*/ 266699 h 359568"/>
                  <a:gd name="connsiteX101" fmla="*/ 3047999 w 7113622"/>
                  <a:gd name="connsiteY101" fmla="*/ 276224 h 359568"/>
                  <a:gd name="connsiteX102" fmla="*/ 2659855 w 7113622"/>
                  <a:gd name="connsiteY102" fmla="*/ 292893 h 359568"/>
                  <a:gd name="connsiteX103" fmla="*/ 2336005 w 7113622"/>
                  <a:gd name="connsiteY103" fmla="*/ 302418 h 359568"/>
                  <a:gd name="connsiteX104" fmla="*/ 2028824 w 7113622"/>
                  <a:gd name="connsiteY104" fmla="*/ 307180 h 359568"/>
                  <a:gd name="connsiteX105" fmla="*/ 1631155 w 7113622"/>
                  <a:gd name="connsiteY105" fmla="*/ 314324 h 359568"/>
                  <a:gd name="connsiteX106" fmla="*/ 1214436 w 7113622"/>
                  <a:gd name="connsiteY106" fmla="*/ 330993 h 359568"/>
                  <a:gd name="connsiteX107" fmla="*/ 735805 w 7113622"/>
                  <a:gd name="connsiteY107" fmla="*/ 340518 h 359568"/>
                  <a:gd name="connsiteX108" fmla="*/ 276224 w 7113622"/>
                  <a:gd name="connsiteY108" fmla="*/ 354805 h 359568"/>
                  <a:gd name="connsiteX109" fmla="*/ 0 w 7113622"/>
                  <a:gd name="connsiteY109" fmla="*/ 359568 h 359568"/>
                  <a:gd name="connsiteX110" fmla="*/ 4761 w 7113622"/>
                  <a:gd name="connsiteY110" fmla="*/ 197644 h 359568"/>
                  <a:gd name="connsiteX0" fmla="*/ 4761 w 7113622"/>
                  <a:gd name="connsiteY0" fmla="*/ 197644 h 361949"/>
                  <a:gd name="connsiteX1" fmla="*/ 492917 w 7113622"/>
                  <a:gd name="connsiteY1" fmla="*/ 207169 h 361949"/>
                  <a:gd name="connsiteX2" fmla="*/ 773905 w 7113622"/>
                  <a:gd name="connsiteY2" fmla="*/ 216694 h 361949"/>
                  <a:gd name="connsiteX3" fmla="*/ 1040605 w 7113622"/>
                  <a:gd name="connsiteY3" fmla="*/ 197644 h 361949"/>
                  <a:gd name="connsiteX4" fmla="*/ 1323974 w 7113622"/>
                  <a:gd name="connsiteY4" fmla="*/ 180975 h 361949"/>
                  <a:gd name="connsiteX5" fmla="*/ 1488280 w 7113622"/>
                  <a:gd name="connsiteY5" fmla="*/ 185737 h 361949"/>
                  <a:gd name="connsiteX6" fmla="*/ 1647823 w 7113622"/>
                  <a:gd name="connsiteY6" fmla="*/ 183355 h 361949"/>
                  <a:gd name="connsiteX7" fmla="*/ 1764505 w 7113622"/>
                  <a:gd name="connsiteY7" fmla="*/ 169069 h 361949"/>
                  <a:gd name="connsiteX8" fmla="*/ 1816892 w 7113622"/>
                  <a:gd name="connsiteY8" fmla="*/ 159544 h 361949"/>
                  <a:gd name="connsiteX9" fmla="*/ 1890711 w 7113622"/>
                  <a:gd name="connsiteY9" fmla="*/ 183356 h 361949"/>
                  <a:gd name="connsiteX10" fmla="*/ 1955005 w 7113622"/>
                  <a:gd name="connsiteY10" fmla="*/ 161925 h 361949"/>
                  <a:gd name="connsiteX11" fmla="*/ 2040730 w 7113622"/>
                  <a:gd name="connsiteY11" fmla="*/ 178594 h 361949"/>
                  <a:gd name="connsiteX12" fmla="*/ 2133599 w 7113622"/>
                  <a:gd name="connsiteY12" fmla="*/ 161925 h 361949"/>
                  <a:gd name="connsiteX13" fmla="*/ 2209799 w 7113622"/>
                  <a:gd name="connsiteY13" fmla="*/ 152400 h 361949"/>
                  <a:gd name="connsiteX14" fmla="*/ 2305049 w 7113622"/>
                  <a:gd name="connsiteY14" fmla="*/ 169069 h 361949"/>
                  <a:gd name="connsiteX15" fmla="*/ 2381249 w 7113622"/>
                  <a:gd name="connsiteY15" fmla="*/ 150019 h 361949"/>
                  <a:gd name="connsiteX16" fmla="*/ 2466974 w 7113622"/>
                  <a:gd name="connsiteY16" fmla="*/ 138112 h 361949"/>
                  <a:gd name="connsiteX17" fmla="*/ 2559842 w 7113622"/>
                  <a:gd name="connsiteY17" fmla="*/ 152400 h 361949"/>
                  <a:gd name="connsiteX18" fmla="*/ 2655092 w 7113622"/>
                  <a:gd name="connsiteY18" fmla="*/ 142875 h 361949"/>
                  <a:gd name="connsiteX19" fmla="*/ 2719386 w 7113622"/>
                  <a:gd name="connsiteY19" fmla="*/ 154781 h 361949"/>
                  <a:gd name="connsiteX20" fmla="*/ 2802730 w 7113622"/>
                  <a:gd name="connsiteY20" fmla="*/ 152400 h 361949"/>
                  <a:gd name="connsiteX21" fmla="*/ 2912267 w 7113622"/>
                  <a:gd name="connsiteY21" fmla="*/ 133350 h 361949"/>
                  <a:gd name="connsiteX22" fmla="*/ 3009899 w 7113622"/>
                  <a:gd name="connsiteY22" fmla="*/ 133350 h 361949"/>
                  <a:gd name="connsiteX23" fmla="*/ 3093242 w 7113622"/>
                  <a:gd name="connsiteY23" fmla="*/ 138112 h 361949"/>
                  <a:gd name="connsiteX24" fmla="*/ 3140867 w 7113622"/>
                  <a:gd name="connsiteY24" fmla="*/ 121444 h 361949"/>
                  <a:gd name="connsiteX25" fmla="*/ 3238499 w 7113622"/>
                  <a:gd name="connsiteY25" fmla="*/ 123825 h 361949"/>
                  <a:gd name="connsiteX26" fmla="*/ 3331367 w 7113622"/>
                  <a:gd name="connsiteY26" fmla="*/ 97631 h 361949"/>
                  <a:gd name="connsiteX27" fmla="*/ 3369467 w 7113622"/>
                  <a:gd name="connsiteY27" fmla="*/ 102394 h 361949"/>
                  <a:gd name="connsiteX28" fmla="*/ 3390899 w 7113622"/>
                  <a:gd name="connsiteY28" fmla="*/ 111919 h 361949"/>
                  <a:gd name="connsiteX29" fmla="*/ 3421855 w 7113622"/>
                  <a:gd name="connsiteY29" fmla="*/ 111919 h 361949"/>
                  <a:gd name="connsiteX30" fmla="*/ 3462336 w 7113622"/>
                  <a:gd name="connsiteY30" fmla="*/ 111919 h 361949"/>
                  <a:gd name="connsiteX31" fmla="*/ 3512342 w 7113622"/>
                  <a:gd name="connsiteY31" fmla="*/ 109537 h 361949"/>
                  <a:gd name="connsiteX32" fmla="*/ 3538536 w 7113622"/>
                  <a:gd name="connsiteY32" fmla="*/ 107156 h 361949"/>
                  <a:gd name="connsiteX33" fmla="*/ 3567111 w 7113622"/>
                  <a:gd name="connsiteY33" fmla="*/ 102394 h 361949"/>
                  <a:gd name="connsiteX34" fmla="*/ 3605211 w 7113622"/>
                  <a:gd name="connsiteY34" fmla="*/ 111919 h 361949"/>
                  <a:gd name="connsiteX35" fmla="*/ 3733799 w 7113622"/>
                  <a:gd name="connsiteY35" fmla="*/ 140494 h 361949"/>
                  <a:gd name="connsiteX36" fmla="*/ 3783805 w 7113622"/>
                  <a:gd name="connsiteY36" fmla="*/ 135731 h 361949"/>
                  <a:gd name="connsiteX37" fmla="*/ 3831430 w 7113622"/>
                  <a:gd name="connsiteY37" fmla="*/ 123825 h 361949"/>
                  <a:gd name="connsiteX38" fmla="*/ 3869530 w 7113622"/>
                  <a:gd name="connsiteY38" fmla="*/ 140494 h 361949"/>
                  <a:gd name="connsiteX39" fmla="*/ 3926680 w 7113622"/>
                  <a:gd name="connsiteY39" fmla="*/ 138112 h 361949"/>
                  <a:gd name="connsiteX40" fmla="*/ 3957636 w 7113622"/>
                  <a:gd name="connsiteY40" fmla="*/ 133350 h 361949"/>
                  <a:gd name="connsiteX41" fmla="*/ 4036218 w 7113622"/>
                  <a:gd name="connsiteY41" fmla="*/ 147637 h 361949"/>
                  <a:gd name="connsiteX42" fmla="*/ 4098130 w 7113622"/>
                  <a:gd name="connsiteY42" fmla="*/ 142875 h 361949"/>
                  <a:gd name="connsiteX43" fmla="*/ 4179093 w 7113622"/>
                  <a:gd name="connsiteY43" fmla="*/ 126206 h 361949"/>
                  <a:gd name="connsiteX44" fmla="*/ 4257674 w 7113622"/>
                  <a:gd name="connsiteY44" fmla="*/ 111919 h 361949"/>
                  <a:gd name="connsiteX45" fmla="*/ 4310061 w 7113622"/>
                  <a:gd name="connsiteY45" fmla="*/ 111919 h 361949"/>
                  <a:gd name="connsiteX46" fmla="*/ 4355305 w 7113622"/>
                  <a:gd name="connsiteY46" fmla="*/ 111919 h 361949"/>
                  <a:gd name="connsiteX47" fmla="*/ 4462461 w 7113622"/>
                  <a:gd name="connsiteY47" fmla="*/ 107156 h 361949"/>
                  <a:gd name="connsiteX48" fmla="*/ 4598193 w 7113622"/>
                  <a:gd name="connsiteY48" fmla="*/ 107156 h 361949"/>
                  <a:gd name="connsiteX49" fmla="*/ 4674393 w 7113622"/>
                  <a:gd name="connsiteY49" fmla="*/ 83344 h 361949"/>
                  <a:gd name="connsiteX50" fmla="*/ 4722018 w 7113622"/>
                  <a:gd name="connsiteY50" fmla="*/ 76200 h 361949"/>
                  <a:gd name="connsiteX51" fmla="*/ 4774405 w 7113622"/>
                  <a:gd name="connsiteY51" fmla="*/ 85725 h 361949"/>
                  <a:gd name="connsiteX52" fmla="*/ 4852986 w 7113622"/>
                  <a:gd name="connsiteY52" fmla="*/ 61912 h 361949"/>
                  <a:gd name="connsiteX53" fmla="*/ 4919661 w 7113622"/>
                  <a:gd name="connsiteY53" fmla="*/ 66675 h 361949"/>
                  <a:gd name="connsiteX54" fmla="*/ 4979193 w 7113622"/>
                  <a:gd name="connsiteY54" fmla="*/ 54769 h 361949"/>
                  <a:gd name="connsiteX55" fmla="*/ 5031580 w 7113622"/>
                  <a:gd name="connsiteY55" fmla="*/ 64294 h 361949"/>
                  <a:gd name="connsiteX56" fmla="*/ 5143499 w 7113622"/>
                  <a:gd name="connsiteY56" fmla="*/ 69056 h 361949"/>
                  <a:gd name="connsiteX57" fmla="*/ 5181599 w 7113622"/>
                  <a:gd name="connsiteY57" fmla="*/ 69056 h 361949"/>
                  <a:gd name="connsiteX58" fmla="*/ 5245893 w 7113622"/>
                  <a:gd name="connsiteY58" fmla="*/ 54769 h 361949"/>
                  <a:gd name="connsiteX59" fmla="*/ 5300661 w 7113622"/>
                  <a:gd name="connsiteY59" fmla="*/ 54769 h 361949"/>
                  <a:gd name="connsiteX60" fmla="*/ 5353049 w 7113622"/>
                  <a:gd name="connsiteY60" fmla="*/ 47625 h 361949"/>
                  <a:gd name="connsiteX61" fmla="*/ 5395911 w 7113622"/>
                  <a:gd name="connsiteY61" fmla="*/ 47625 h 361949"/>
                  <a:gd name="connsiteX62" fmla="*/ 5460205 w 7113622"/>
                  <a:gd name="connsiteY62" fmla="*/ 61912 h 361949"/>
                  <a:gd name="connsiteX63" fmla="*/ 5500686 w 7113622"/>
                  <a:gd name="connsiteY63" fmla="*/ 54769 h 361949"/>
                  <a:gd name="connsiteX64" fmla="*/ 5548311 w 7113622"/>
                  <a:gd name="connsiteY64" fmla="*/ 54769 h 361949"/>
                  <a:gd name="connsiteX65" fmla="*/ 5638799 w 7113622"/>
                  <a:gd name="connsiteY65" fmla="*/ 47625 h 361949"/>
                  <a:gd name="connsiteX66" fmla="*/ 5664993 w 7113622"/>
                  <a:gd name="connsiteY66" fmla="*/ 26194 h 361949"/>
                  <a:gd name="connsiteX67" fmla="*/ 5719761 w 7113622"/>
                  <a:gd name="connsiteY67" fmla="*/ 26194 h 361949"/>
                  <a:gd name="connsiteX68" fmla="*/ 5774530 w 7113622"/>
                  <a:gd name="connsiteY68" fmla="*/ 42862 h 361949"/>
                  <a:gd name="connsiteX69" fmla="*/ 5824536 w 7113622"/>
                  <a:gd name="connsiteY69" fmla="*/ 40481 h 361949"/>
                  <a:gd name="connsiteX70" fmla="*/ 5884068 w 7113622"/>
                  <a:gd name="connsiteY70" fmla="*/ 23812 h 361949"/>
                  <a:gd name="connsiteX71" fmla="*/ 5945980 w 7113622"/>
                  <a:gd name="connsiteY71" fmla="*/ 21431 h 361949"/>
                  <a:gd name="connsiteX72" fmla="*/ 5984080 w 7113622"/>
                  <a:gd name="connsiteY72" fmla="*/ 14287 h 361949"/>
                  <a:gd name="connsiteX73" fmla="*/ 5993605 w 7113622"/>
                  <a:gd name="connsiteY73" fmla="*/ 0 h 361949"/>
                  <a:gd name="connsiteX74" fmla="*/ 6043611 w 7113622"/>
                  <a:gd name="connsiteY74" fmla="*/ 9525 h 361949"/>
                  <a:gd name="connsiteX75" fmla="*/ 6134099 w 7113622"/>
                  <a:gd name="connsiteY75" fmla="*/ 2381 h 361949"/>
                  <a:gd name="connsiteX76" fmla="*/ 6207918 w 7113622"/>
                  <a:gd name="connsiteY76" fmla="*/ 0 h 361949"/>
                  <a:gd name="connsiteX77" fmla="*/ 6324599 w 7113622"/>
                  <a:gd name="connsiteY77" fmla="*/ 9525 h 361949"/>
                  <a:gd name="connsiteX78" fmla="*/ 6412705 w 7113622"/>
                  <a:gd name="connsiteY78" fmla="*/ 11906 h 361949"/>
                  <a:gd name="connsiteX79" fmla="*/ 6512718 w 7113622"/>
                  <a:gd name="connsiteY79" fmla="*/ 19050 h 361949"/>
                  <a:gd name="connsiteX80" fmla="*/ 6588918 w 7113622"/>
                  <a:gd name="connsiteY80" fmla="*/ 21431 h 361949"/>
                  <a:gd name="connsiteX81" fmla="*/ 6679405 w 7113622"/>
                  <a:gd name="connsiteY81" fmla="*/ 11906 h 361949"/>
                  <a:gd name="connsiteX82" fmla="*/ 6734174 w 7113622"/>
                  <a:gd name="connsiteY82" fmla="*/ 19050 h 361949"/>
                  <a:gd name="connsiteX83" fmla="*/ 6850855 w 7113622"/>
                  <a:gd name="connsiteY83" fmla="*/ 23812 h 361949"/>
                  <a:gd name="connsiteX84" fmla="*/ 6953249 w 7113622"/>
                  <a:gd name="connsiteY84" fmla="*/ 28575 h 361949"/>
                  <a:gd name="connsiteX85" fmla="*/ 7012780 w 7113622"/>
                  <a:gd name="connsiteY85" fmla="*/ 33337 h 361949"/>
                  <a:gd name="connsiteX86" fmla="*/ 7060405 w 7113622"/>
                  <a:gd name="connsiteY86" fmla="*/ 23812 h 361949"/>
                  <a:gd name="connsiteX87" fmla="*/ 7110411 w 7113622"/>
                  <a:gd name="connsiteY87" fmla="*/ 33337 h 361949"/>
                  <a:gd name="connsiteX88" fmla="*/ 7108030 w 7113622"/>
                  <a:gd name="connsiteY88" fmla="*/ 188119 h 361949"/>
                  <a:gd name="connsiteX89" fmla="*/ 7019923 w 7113622"/>
                  <a:gd name="connsiteY89" fmla="*/ 173831 h 361949"/>
                  <a:gd name="connsiteX90" fmla="*/ 6905624 w 7113622"/>
                  <a:gd name="connsiteY90" fmla="*/ 171448 h 361949"/>
                  <a:gd name="connsiteX91" fmla="*/ 6691312 w 7113622"/>
                  <a:gd name="connsiteY91" fmla="*/ 176211 h 361949"/>
                  <a:gd name="connsiteX92" fmla="*/ 6479380 w 7113622"/>
                  <a:gd name="connsiteY92" fmla="*/ 185737 h 361949"/>
                  <a:gd name="connsiteX93" fmla="*/ 5910261 w 7113622"/>
                  <a:gd name="connsiteY93" fmla="*/ 200024 h 361949"/>
                  <a:gd name="connsiteX94" fmla="*/ 5493543 w 7113622"/>
                  <a:gd name="connsiteY94" fmla="*/ 211930 h 361949"/>
                  <a:gd name="connsiteX95" fmla="*/ 5495924 w 7113622"/>
                  <a:gd name="connsiteY95" fmla="*/ 211930 h 361949"/>
                  <a:gd name="connsiteX96" fmla="*/ 4819649 w 7113622"/>
                  <a:gd name="connsiteY96" fmla="*/ 233361 h 361949"/>
                  <a:gd name="connsiteX97" fmla="*/ 4417218 w 7113622"/>
                  <a:gd name="connsiteY97" fmla="*/ 245268 h 361949"/>
                  <a:gd name="connsiteX98" fmla="*/ 3962399 w 7113622"/>
                  <a:gd name="connsiteY98" fmla="*/ 252411 h 361949"/>
                  <a:gd name="connsiteX99" fmla="*/ 3557586 w 7113622"/>
                  <a:gd name="connsiteY99" fmla="*/ 261936 h 361949"/>
                  <a:gd name="connsiteX100" fmla="*/ 3359942 w 7113622"/>
                  <a:gd name="connsiteY100" fmla="*/ 266699 h 361949"/>
                  <a:gd name="connsiteX101" fmla="*/ 3047999 w 7113622"/>
                  <a:gd name="connsiteY101" fmla="*/ 276224 h 361949"/>
                  <a:gd name="connsiteX102" fmla="*/ 2659855 w 7113622"/>
                  <a:gd name="connsiteY102" fmla="*/ 292893 h 361949"/>
                  <a:gd name="connsiteX103" fmla="*/ 2336005 w 7113622"/>
                  <a:gd name="connsiteY103" fmla="*/ 302418 h 361949"/>
                  <a:gd name="connsiteX104" fmla="*/ 2028824 w 7113622"/>
                  <a:gd name="connsiteY104" fmla="*/ 307180 h 361949"/>
                  <a:gd name="connsiteX105" fmla="*/ 1631155 w 7113622"/>
                  <a:gd name="connsiteY105" fmla="*/ 314324 h 361949"/>
                  <a:gd name="connsiteX106" fmla="*/ 1214436 w 7113622"/>
                  <a:gd name="connsiteY106" fmla="*/ 330993 h 361949"/>
                  <a:gd name="connsiteX107" fmla="*/ 735805 w 7113622"/>
                  <a:gd name="connsiteY107" fmla="*/ 340518 h 361949"/>
                  <a:gd name="connsiteX108" fmla="*/ 290511 w 7113622"/>
                  <a:gd name="connsiteY108" fmla="*/ 361949 h 361949"/>
                  <a:gd name="connsiteX109" fmla="*/ 0 w 7113622"/>
                  <a:gd name="connsiteY109" fmla="*/ 359568 h 361949"/>
                  <a:gd name="connsiteX110" fmla="*/ 4761 w 7113622"/>
                  <a:gd name="connsiteY110" fmla="*/ 197644 h 361949"/>
                  <a:gd name="connsiteX0" fmla="*/ 4761 w 7113622"/>
                  <a:gd name="connsiteY0" fmla="*/ 197644 h 371474"/>
                  <a:gd name="connsiteX1" fmla="*/ 492917 w 7113622"/>
                  <a:gd name="connsiteY1" fmla="*/ 207169 h 371474"/>
                  <a:gd name="connsiteX2" fmla="*/ 773905 w 7113622"/>
                  <a:gd name="connsiteY2" fmla="*/ 216694 h 371474"/>
                  <a:gd name="connsiteX3" fmla="*/ 1040605 w 7113622"/>
                  <a:gd name="connsiteY3" fmla="*/ 197644 h 371474"/>
                  <a:gd name="connsiteX4" fmla="*/ 1323974 w 7113622"/>
                  <a:gd name="connsiteY4" fmla="*/ 180975 h 371474"/>
                  <a:gd name="connsiteX5" fmla="*/ 1488280 w 7113622"/>
                  <a:gd name="connsiteY5" fmla="*/ 185737 h 371474"/>
                  <a:gd name="connsiteX6" fmla="*/ 1647823 w 7113622"/>
                  <a:gd name="connsiteY6" fmla="*/ 183355 h 371474"/>
                  <a:gd name="connsiteX7" fmla="*/ 1764505 w 7113622"/>
                  <a:gd name="connsiteY7" fmla="*/ 169069 h 371474"/>
                  <a:gd name="connsiteX8" fmla="*/ 1816892 w 7113622"/>
                  <a:gd name="connsiteY8" fmla="*/ 159544 h 371474"/>
                  <a:gd name="connsiteX9" fmla="*/ 1890711 w 7113622"/>
                  <a:gd name="connsiteY9" fmla="*/ 183356 h 371474"/>
                  <a:gd name="connsiteX10" fmla="*/ 1955005 w 7113622"/>
                  <a:gd name="connsiteY10" fmla="*/ 161925 h 371474"/>
                  <a:gd name="connsiteX11" fmla="*/ 2040730 w 7113622"/>
                  <a:gd name="connsiteY11" fmla="*/ 178594 h 371474"/>
                  <a:gd name="connsiteX12" fmla="*/ 2133599 w 7113622"/>
                  <a:gd name="connsiteY12" fmla="*/ 161925 h 371474"/>
                  <a:gd name="connsiteX13" fmla="*/ 2209799 w 7113622"/>
                  <a:gd name="connsiteY13" fmla="*/ 152400 h 371474"/>
                  <a:gd name="connsiteX14" fmla="*/ 2305049 w 7113622"/>
                  <a:gd name="connsiteY14" fmla="*/ 169069 h 371474"/>
                  <a:gd name="connsiteX15" fmla="*/ 2381249 w 7113622"/>
                  <a:gd name="connsiteY15" fmla="*/ 150019 h 371474"/>
                  <a:gd name="connsiteX16" fmla="*/ 2466974 w 7113622"/>
                  <a:gd name="connsiteY16" fmla="*/ 138112 h 371474"/>
                  <a:gd name="connsiteX17" fmla="*/ 2559842 w 7113622"/>
                  <a:gd name="connsiteY17" fmla="*/ 152400 h 371474"/>
                  <a:gd name="connsiteX18" fmla="*/ 2655092 w 7113622"/>
                  <a:gd name="connsiteY18" fmla="*/ 142875 h 371474"/>
                  <a:gd name="connsiteX19" fmla="*/ 2719386 w 7113622"/>
                  <a:gd name="connsiteY19" fmla="*/ 154781 h 371474"/>
                  <a:gd name="connsiteX20" fmla="*/ 2802730 w 7113622"/>
                  <a:gd name="connsiteY20" fmla="*/ 152400 h 371474"/>
                  <a:gd name="connsiteX21" fmla="*/ 2912267 w 7113622"/>
                  <a:gd name="connsiteY21" fmla="*/ 133350 h 371474"/>
                  <a:gd name="connsiteX22" fmla="*/ 3009899 w 7113622"/>
                  <a:gd name="connsiteY22" fmla="*/ 133350 h 371474"/>
                  <a:gd name="connsiteX23" fmla="*/ 3093242 w 7113622"/>
                  <a:gd name="connsiteY23" fmla="*/ 138112 h 371474"/>
                  <a:gd name="connsiteX24" fmla="*/ 3140867 w 7113622"/>
                  <a:gd name="connsiteY24" fmla="*/ 121444 h 371474"/>
                  <a:gd name="connsiteX25" fmla="*/ 3238499 w 7113622"/>
                  <a:gd name="connsiteY25" fmla="*/ 123825 h 371474"/>
                  <a:gd name="connsiteX26" fmla="*/ 3331367 w 7113622"/>
                  <a:gd name="connsiteY26" fmla="*/ 97631 h 371474"/>
                  <a:gd name="connsiteX27" fmla="*/ 3369467 w 7113622"/>
                  <a:gd name="connsiteY27" fmla="*/ 102394 h 371474"/>
                  <a:gd name="connsiteX28" fmla="*/ 3390899 w 7113622"/>
                  <a:gd name="connsiteY28" fmla="*/ 111919 h 371474"/>
                  <a:gd name="connsiteX29" fmla="*/ 3421855 w 7113622"/>
                  <a:gd name="connsiteY29" fmla="*/ 111919 h 371474"/>
                  <a:gd name="connsiteX30" fmla="*/ 3462336 w 7113622"/>
                  <a:gd name="connsiteY30" fmla="*/ 111919 h 371474"/>
                  <a:gd name="connsiteX31" fmla="*/ 3512342 w 7113622"/>
                  <a:gd name="connsiteY31" fmla="*/ 109537 h 371474"/>
                  <a:gd name="connsiteX32" fmla="*/ 3538536 w 7113622"/>
                  <a:gd name="connsiteY32" fmla="*/ 107156 h 371474"/>
                  <a:gd name="connsiteX33" fmla="*/ 3567111 w 7113622"/>
                  <a:gd name="connsiteY33" fmla="*/ 102394 h 371474"/>
                  <a:gd name="connsiteX34" fmla="*/ 3605211 w 7113622"/>
                  <a:gd name="connsiteY34" fmla="*/ 111919 h 371474"/>
                  <a:gd name="connsiteX35" fmla="*/ 3733799 w 7113622"/>
                  <a:gd name="connsiteY35" fmla="*/ 140494 h 371474"/>
                  <a:gd name="connsiteX36" fmla="*/ 3783805 w 7113622"/>
                  <a:gd name="connsiteY36" fmla="*/ 135731 h 371474"/>
                  <a:gd name="connsiteX37" fmla="*/ 3831430 w 7113622"/>
                  <a:gd name="connsiteY37" fmla="*/ 123825 h 371474"/>
                  <a:gd name="connsiteX38" fmla="*/ 3869530 w 7113622"/>
                  <a:gd name="connsiteY38" fmla="*/ 140494 h 371474"/>
                  <a:gd name="connsiteX39" fmla="*/ 3926680 w 7113622"/>
                  <a:gd name="connsiteY39" fmla="*/ 138112 h 371474"/>
                  <a:gd name="connsiteX40" fmla="*/ 3957636 w 7113622"/>
                  <a:gd name="connsiteY40" fmla="*/ 133350 h 371474"/>
                  <a:gd name="connsiteX41" fmla="*/ 4036218 w 7113622"/>
                  <a:gd name="connsiteY41" fmla="*/ 147637 h 371474"/>
                  <a:gd name="connsiteX42" fmla="*/ 4098130 w 7113622"/>
                  <a:gd name="connsiteY42" fmla="*/ 142875 h 371474"/>
                  <a:gd name="connsiteX43" fmla="*/ 4179093 w 7113622"/>
                  <a:gd name="connsiteY43" fmla="*/ 126206 h 371474"/>
                  <a:gd name="connsiteX44" fmla="*/ 4257674 w 7113622"/>
                  <a:gd name="connsiteY44" fmla="*/ 111919 h 371474"/>
                  <a:gd name="connsiteX45" fmla="*/ 4310061 w 7113622"/>
                  <a:gd name="connsiteY45" fmla="*/ 111919 h 371474"/>
                  <a:gd name="connsiteX46" fmla="*/ 4355305 w 7113622"/>
                  <a:gd name="connsiteY46" fmla="*/ 111919 h 371474"/>
                  <a:gd name="connsiteX47" fmla="*/ 4462461 w 7113622"/>
                  <a:gd name="connsiteY47" fmla="*/ 107156 h 371474"/>
                  <a:gd name="connsiteX48" fmla="*/ 4598193 w 7113622"/>
                  <a:gd name="connsiteY48" fmla="*/ 107156 h 371474"/>
                  <a:gd name="connsiteX49" fmla="*/ 4674393 w 7113622"/>
                  <a:gd name="connsiteY49" fmla="*/ 83344 h 371474"/>
                  <a:gd name="connsiteX50" fmla="*/ 4722018 w 7113622"/>
                  <a:gd name="connsiteY50" fmla="*/ 76200 h 371474"/>
                  <a:gd name="connsiteX51" fmla="*/ 4774405 w 7113622"/>
                  <a:gd name="connsiteY51" fmla="*/ 85725 h 371474"/>
                  <a:gd name="connsiteX52" fmla="*/ 4852986 w 7113622"/>
                  <a:gd name="connsiteY52" fmla="*/ 61912 h 371474"/>
                  <a:gd name="connsiteX53" fmla="*/ 4919661 w 7113622"/>
                  <a:gd name="connsiteY53" fmla="*/ 66675 h 371474"/>
                  <a:gd name="connsiteX54" fmla="*/ 4979193 w 7113622"/>
                  <a:gd name="connsiteY54" fmla="*/ 54769 h 371474"/>
                  <a:gd name="connsiteX55" fmla="*/ 5031580 w 7113622"/>
                  <a:gd name="connsiteY55" fmla="*/ 64294 h 371474"/>
                  <a:gd name="connsiteX56" fmla="*/ 5143499 w 7113622"/>
                  <a:gd name="connsiteY56" fmla="*/ 69056 h 371474"/>
                  <a:gd name="connsiteX57" fmla="*/ 5181599 w 7113622"/>
                  <a:gd name="connsiteY57" fmla="*/ 69056 h 371474"/>
                  <a:gd name="connsiteX58" fmla="*/ 5245893 w 7113622"/>
                  <a:gd name="connsiteY58" fmla="*/ 54769 h 371474"/>
                  <a:gd name="connsiteX59" fmla="*/ 5300661 w 7113622"/>
                  <a:gd name="connsiteY59" fmla="*/ 54769 h 371474"/>
                  <a:gd name="connsiteX60" fmla="*/ 5353049 w 7113622"/>
                  <a:gd name="connsiteY60" fmla="*/ 47625 h 371474"/>
                  <a:gd name="connsiteX61" fmla="*/ 5395911 w 7113622"/>
                  <a:gd name="connsiteY61" fmla="*/ 47625 h 371474"/>
                  <a:gd name="connsiteX62" fmla="*/ 5460205 w 7113622"/>
                  <a:gd name="connsiteY62" fmla="*/ 61912 h 371474"/>
                  <a:gd name="connsiteX63" fmla="*/ 5500686 w 7113622"/>
                  <a:gd name="connsiteY63" fmla="*/ 54769 h 371474"/>
                  <a:gd name="connsiteX64" fmla="*/ 5548311 w 7113622"/>
                  <a:gd name="connsiteY64" fmla="*/ 54769 h 371474"/>
                  <a:gd name="connsiteX65" fmla="*/ 5638799 w 7113622"/>
                  <a:gd name="connsiteY65" fmla="*/ 47625 h 371474"/>
                  <a:gd name="connsiteX66" fmla="*/ 5664993 w 7113622"/>
                  <a:gd name="connsiteY66" fmla="*/ 26194 h 371474"/>
                  <a:gd name="connsiteX67" fmla="*/ 5719761 w 7113622"/>
                  <a:gd name="connsiteY67" fmla="*/ 26194 h 371474"/>
                  <a:gd name="connsiteX68" fmla="*/ 5774530 w 7113622"/>
                  <a:gd name="connsiteY68" fmla="*/ 42862 h 371474"/>
                  <a:gd name="connsiteX69" fmla="*/ 5824536 w 7113622"/>
                  <a:gd name="connsiteY69" fmla="*/ 40481 h 371474"/>
                  <a:gd name="connsiteX70" fmla="*/ 5884068 w 7113622"/>
                  <a:gd name="connsiteY70" fmla="*/ 23812 h 371474"/>
                  <a:gd name="connsiteX71" fmla="*/ 5945980 w 7113622"/>
                  <a:gd name="connsiteY71" fmla="*/ 21431 h 371474"/>
                  <a:gd name="connsiteX72" fmla="*/ 5984080 w 7113622"/>
                  <a:gd name="connsiteY72" fmla="*/ 14287 h 371474"/>
                  <a:gd name="connsiteX73" fmla="*/ 5993605 w 7113622"/>
                  <a:gd name="connsiteY73" fmla="*/ 0 h 371474"/>
                  <a:gd name="connsiteX74" fmla="*/ 6043611 w 7113622"/>
                  <a:gd name="connsiteY74" fmla="*/ 9525 h 371474"/>
                  <a:gd name="connsiteX75" fmla="*/ 6134099 w 7113622"/>
                  <a:gd name="connsiteY75" fmla="*/ 2381 h 371474"/>
                  <a:gd name="connsiteX76" fmla="*/ 6207918 w 7113622"/>
                  <a:gd name="connsiteY76" fmla="*/ 0 h 371474"/>
                  <a:gd name="connsiteX77" fmla="*/ 6324599 w 7113622"/>
                  <a:gd name="connsiteY77" fmla="*/ 9525 h 371474"/>
                  <a:gd name="connsiteX78" fmla="*/ 6412705 w 7113622"/>
                  <a:gd name="connsiteY78" fmla="*/ 11906 h 371474"/>
                  <a:gd name="connsiteX79" fmla="*/ 6512718 w 7113622"/>
                  <a:gd name="connsiteY79" fmla="*/ 19050 h 371474"/>
                  <a:gd name="connsiteX80" fmla="*/ 6588918 w 7113622"/>
                  <a:gd name="connsiteY80" fmla="*/ 21431 h 371474"/>
                  <a:gd name="connsiteX81" fmla="*/ 6679405 w 7113622"/>
                  <a:gd name="connsiteY81" fmla="*/ 11906 h 371474"/>
                  <a:gd name="connsiteX82" fmla="*/ 6734174 w 7113622"/>
                  <a:gd name="connsiteY82" fmla="*/ 19050 h 371474"/>
                  <a:gd name="connsiteX83" fmla="*/ 6850855 w 7113622"/>
                  <a:gd name="connsiteY83" fmla="*/ 23812 h 371474"/>
                  <a:gd name="connsiteX84" fmla="*/ 6953249 w 7113622"/>
                  <a:gd name="connsiteY84" fmla="*/ 28575 h 371474"/>
                  <a:gd name="connsiteX85" fmla="*/ 7012780 w 7113622"/>
                  <a:gd name="connsiteY85" fmla="*/ 33337 h 371474"/>
                  <a:gd name="connsiteX86" fmla="*/ 7060405 w 7113622"/>
                  <a:gd name="connsiteY86" fmla="*/ 23812 h 371474"/>
                  <a:gd name="connsiteX87" fmla="*/ 7110411 w 7113622"/>
                  <a:gd name="connsiteY87" fmla="*/ 33337 h 371474"/>
                  <a:gd name="connsiteX88" fmla="*/ 7108030 w 7113622"/>
                  <a:gd name="connsiteY88" fmla="*/ 188119 h 371474"/>
                  <a:gd name="connsiteX89" fmla="*/ 7019923 w 7113622"/>
                  <a:gd name="connsiteY89" fmla="*/ 173831 h 371474"/>
                  <a:gd name="connsiteX90" fmla="*/ 6905624 w 7113622"/>
                  <a:gd name="connsiteY90" fmla="*/ 171448 h 371474"/>
                  <a:gd name="connsiteX91" fmla="*/ 6691312 w 7113622"/>
                  <a:gd name="connsiteY91" fmla="*/ 176211 h 371474"/>
                  <a:gd name="connsiteX92" fmla="*/ 6479380 w 7113622"/>
                  <a:gd name="connsiteY92" fmla="*/ 185737 h 371474"/>
                  <a:gd name="connsiteX93" fmla="*/ 5910261 w 7113622"/>
                  <a:gd name="connsiteY93" fmla="*/ 200024 h 371474"/>
                  <a:gd name="connsiteX94" fmla="*/ 5493543 w 7113622"/>
                  <a:gd name="connsiteY94" fmla="*/ 211930 h 371474"/>
                  <a:gd name="connsiteX95" fmla="*/ 5495924 w 7113622"/>
                  <a:gd name="connsiteY95" fmla="*/ 211930 h 371474"/>
                  <a:gd name="connsiteX96" fmla="*/ 4819649 w 7113622"/>
                  <a:gd name="connsiteY96" fmla="*/ 233361 h 371474"/>
                  <a:gd name="connsiteX97" fmla="*/ 4417218 w 7113622"/>
                  <a:gd name="connsiteY97" fmla="*/ 245268 h 371474"/>
                  <a:gd name="connsiteX98" fmla="*/ 3962399 w 7113622"/>
                  <a:gd name="connsiteY98" fmla="*/ 252411 h 371474"/>
                  <a:gd name="connsiteX99" fmla="*/ 3557586 w 7113622"/>
                  <a:gd name="connsiteY99" fmla="*/ 261936 h 371474"/>
                  <a:gd name="connsiteX100" fmla="*/ 3359942 w 7113622"/>
                  <a:gd name="connsiteY100" fmla="*/ 266699 h 371474"/>
                  <a:gd name="connsiteX101" fmla="*/ 3047999 w 7113622"/>
                  <a:gd name="connsiteY101" fmla="*/ 276224 h 371474"/>
                  <a:gd name="connsiteX102" fmla="*/ 2659855 w 7113622"/>
                  <a:gd name="connsiteY102" fmla="*/ 292893 h 371474"/>
                  <a:gd name="connsiteX103" fmla="*/ 2336005 w 7113622"/>
                  <a:gd name="connsiteY103" fmla="*/ 302418 h 371474"/>
                  <a:gd name="connsiteX104" fmla="*/ 2028824 w 7113622"/>
                  <a:gd name="connsiteY104" fmla="*/ 307180 h 371474"/>
                  <a:gd name="connsiteX105" fmla="*/ 1631155 w 7113622"/>
                  <a:gd name="connsiteY105" fmla="*/ 314324 h 371474"/>
                  <a:gd name="connsiteX106" fmla="*/ 1214436 w 7113622"/>
                  <a:gd name="connsiteY106" fmla="*/ 330993 h 371474"/>
                  <a:gd name="connsiteX107" fmla="*/ 740567 w 7113622"/>
                  <a:gd name="connsiteY107" fmla="*/ 371474 h 371474"/>
                  <a:gd name="connsiteX108" fmla="*/ 290511 w 7113622"/>
                  <a:gd name="connsiteY108" fmla="*/ 361949 h 371474"/>
                  <a:gd name="connsiteX109" fmla="*/ 0 w 7113622"/>
                  <a:gd name="connsiteY109" fmla="*/ 359568 h 371474"/>
                  <a:gd name="connsiteX110" fmla="*/ 4761 w 7113622"/>
                  <a:gd name="connsiteY110" fmla="*/ 197644 h 371474"/>
                  <a:gd name="connsiteX0" fmla="*/ 4761 w 7113622"/>
                  <a:gd name="connsiteY0" fmla="*/ 197644 h 371474"/>
                  <a:gd name="connsiteX1" fmla="*/ 492917 w 7113622"/>
                  <a:gd name="connsiteY1" fmla="*/ 207169 h 371474"/>
                  <a:gd name="connsiteX2" fmla="*/ 773905 w 7113622"/>
                  <a:gd name="connsiteY2" fmla="*/ 216694 h 371474"/>
                  <a:gd name="connsiteX3" fmla="*/ 1040605 w 7113622"/>
                  <a:gd name="connsiteY3" fmla="*/ 197644 h 371474"/>
                  <a:gd name="connsiteX4" fmla="*/ 1323974 w 7113622"/>
                  <a:gd name="connsiteY4" fmla="*/ 180975 h 371474"/>
                  <a:gd name="connsiteX5" fmla="*/ 1488280 w 7113622"/>
                  <a:gd name="connsiteY5" fmla="*/ 185737 h 371474"/>
                  <a:gd name="connsiteX6" fmla="*/ 1647823 w 7113622"/>
                  <a:gd name="connsiteY6" fmla="*/ 183355 h 371474"/>
                  <a:gd name="connsiteX7" fmla="*/ 1764505 w 7113622"/>
                  <a:gd name="connsiteY7" fmla="*/ 169069 h 371474"/>
                  <a:gd name="connsiteX8" fmla="*/ 1816892 w 7113622"/>
                  <a:gd name="connsiteY8" fmla="*/ 159544 h 371474"/>
                  <a:gd name="connsiteX9" fmla="*/ 1890711 w 7113622"/>
                  <a:gd name="connsiteY9" fmla="*/ 183356 h 371474"/>
                  <a:gd name="connsiteX10" fmla="*/ 1955005 w 7113622"/>
                  <a:gd name="connsiteY10" fmla="*/ 161925 h 371474"/>
                  <a:gd name="connsiteX11" fmla="*/ 2040730 w 7113622"/>
                  <a:gd name="connsiteY11" fmla="*/ 178594 h 371474"/>
                  <a:gd name="connsiteX12" fmla="*/ 2133599 w 7113622"/>
                  <a:gd name="connsiteY12" fmla="*/ 161925 h 371474"/>
                  <a:gd name="connsiteX13" fmla="*/ 2209799 w 7113622"/>
                  <a:gd name="connsiteY13" fmla="*/ 152400 h 371474"/>
                  <a:gd name="connsiteX14" fmla="*/ 2305049 w 7113622"/>
                  <a:gd name="connsiteY14" fmla="*/ 169069 h 371474"/>
                  <a:gd name="connsiteX15" fmla="*/ 2381249 w 7113622"/>
                  <a:gd name="connsiteY15" fmla="*/ 150019 h 371474"/>
                  <a:gd name="connsiteX16" fmla="*/ 2466974 w 7113622"/>
                  <a:gd name="connsiteY16" fmla="*/ 138112 h 371474"/>
                  <a:gd name="connsiteX17" fmla="*/ 2559842 w 7113622"/>
                  <a:gd name="connsiteY17" fmla="*/ 152400 h 371474"/>
                  <a:gd name="connsiteX18" fmla="*/ 2655092 w 7113622"/>
                  <a:gd name="connsiteY18" fmla="*/ 142875 h 371474"/>
                  <a:gd name="connsiteX19" fmla="*/ 2719386 w 7113622"/>
                  <a:gd name="connsiteY19" fmla="*/ 154781 h 371474"/>
                  <a:gd name="connsiteX20" fmla="*/ 2802730 w 7113622"/>
                  <a:gd name="connsiteY20" fmla="*/ 152400 h 371474"/>
                  <a:gd name="connsiteX21" fmla="*/ 2912267 w 7113622"/>
                  <a:gd name="connsiteY21" fmla="*/ 133350 h 371474"/>
                  <a:gd name="connsiteX22" fmla="*/ 3009899 w 7113622"/>
                  <a:gd name="connsiteY22" fmla="*/ 133350 h 371474"/>
                  <a:gd name="connsiteX23" fmla="*/ 3093242 w 7113622"/>
                  <a:gd name="connsiteY23" fmla="*/ 138112 h 371474"/>
                  <a:gd name="connsiteX24" fmla="*/ 3140867 w 7113622"/>
                  <a:gd name="connsiteY24" fmla="*/ 121444 h 371474"/>
                  <a:gd name="connsiteX25" fmla="*/ 3238499 w 7113622"/>
                  <a:gd name="connsiteY25" fmla="*/ 123825 h 371474"/>
                  <a:gd name="connsiteX26" fmla="*/ 3331367 w 7113622"/>
                  <a:gd name="connsiteY26" fmla="*/ 97631 h 371474"/>
                  <a:gd name="connsiteX27" fmla="*/ 3369467 w 7113622"/>
                  <a:gd name="connsiteY27" fmla="*/ 102394 h 371474"/>
                  <a:gd name="connsiteX28" fmla="*/ 3390899 w 7113622"/>
                  <a:gd name="connsiteY28" fmla="*/ 111919 h 371474"/>
                  <a:gd name="connsiteX29" fmla="*/ 3421855 w 7113622"/>
                  <a:gd name="connsiteY29" fmla="*/ 111919 h 371474"/>
                  <a:gd name="connsiteX30" fmla="*/ 3462336 w 7113622"/>
                  <a:gd name="connsiteY30" fmla="*/ 111919 h 371474"/>
                  <a:gd name="connsiteX31" fmla="*/ 3512342 w 7113622"/>
                  <a:gd name="connsiteY31" fmla="*/ 109537 h 371474"/>
                  <a:gd name="connsiteX32" fmla="*/ 3538536 w 7113622"/>
                  <a:gd name="connsiteY32" fmla="*/ 107156 h 371474"/>
                  <a:gd name="connsiteX33" fmla="*/ 3567111 w 7113622"/>
                  <a:gd name="connsiteY33" fmla="*/ 102394 h 371474"/>
                  <a:gd name="connsiteX34" fmla="*/ 3605211 w 7113622"/>
                  <a:gd name="connsiteY34" fmla="*/ 111919 h 371474"/>
                  <a:gd name="connsiteX35" fmla="*/ 3733799 w 7113622"/>
                  <a:gd name="connsiteY35" fmla="*/ 140494 h 371474"/>
                  <a:gd name="connsiteX36" fmla="*/ 3783805 w 7113622"/>
                  <a:gd name="connsiteY36" fmla="*/ 135731 h 371474"/>
                  <a:gd name="connsiteX37" fmla="*/ 3831430 w 7113622"/>
                  <a:gd name="connsiteY37" fmla="*/ 123825 h 371474"/>
                  <a:gd name="connsiteX38" fmla="*/ 3869530 w 7113622"/>
                  <a:gd name="connsiteY38" fmla="*/ 140494 h 371474"/>
                  <a:gd name="connsiteX39" fmla="*/ 3926680 w 7113622"/>
                  <a:gd name="connsiteY39" fmla="*/ 138112 h 371474"/>
                  <a:gd name="connsiteX40" fmla="*/ 3957636 w 7113622"/>
                  <a:gd name="connsiteY40" fmla="*/ 133350 h 371474"/>
                  <a:gd name="connsiteX41" fmla="*/ 4036218 w 7113622"/>
                  <a:gd name="connsiteY41" fmla="*/ 147637 h 371474"/>
                  <a:gd name="connsiteX42" fmla="*/ 4098130 w 7113622"/>
                  <a:gd name="connsiteY42" fmla="*/ 142875 h 371474"/>
                  <a:gd name="connsiteX43" fmla="*/ 4179093 w 7113622"/>
                  <a:gd name="connsiteY43" fmla="*/ 126206 h 371474"/>
                  <a:gd name="connsiteX44" fmla="*/ 4257674 w 7113622"/>
                  <a:gd name="connsiteY44" fmla="*/ 111919 h 371474"/>
                  <a:gd name="connsiteX45" fmla="*/ 4310061 w 7113622"/>
                  <a:gd name="connsiteY45" fmla="*/ 111919 h 371474"/>
                  <a:gd name="connsiteX46" fmla="*/ 4355305 w 7113622"/>
                  <a:gd name="connsiteY46" fmla="*/ 111919 h 371474"/>
                  <a:gd name="connsiteX47" fmla="*/ 4462461 w 7113622"/>
                  <a:gd name="connsiteY47" fmla="*/ 107156 h 371474"/>
                  <a:gd name="connsiteX48" fmla="*/ 4598193 w 7113622"/>
                  <a:gd name="connsiteY48" fmla="*/ 107156 h 371474"/>
                  <a:gd name="connsiteX49" fmla="*/ 4674393 w 7113622"/>
                  <a:gd name="connsiteY49" fmla="*/ 83344 h 371474"/>
                  <a:gd name="connsiteX50" fmla="*/ 4722018 w 7113622"/>
                  <a:gd name="connsiteY50" fmla="*/ 76200 h 371474"/>
                  <a:gd name="connsiteX51" fmla="*/ 4774405 w 7113622"/>
                  <a:gd name="connsiteY51" fmla="*/ 85725 h 371474"/>
                  <a:gd name="connsiteX52" fmla="*/ 4852986 w 7113622"/>
                  <a:gd name="connsiteY52" fmla="*/ 61912 h 371474"/>
                  <a:gd name="connsiteX53" fmla="*/ 4919661 w 7113622"/>
                  <a:gd name="connsiteY53" fmla="*/ 66675 h 371474"/>
                  <a:gd name="connsiteX54" fmla="*/ 4979193 w 7113622"/>
                  <a:gd name="connsiteY54" fmla="*/ 54769 h 371474"/>
                  <a:gd name="connsiteX55" fmla="*/ 5031580 w 7113622"/>
                  <a:gd name="connsiteY55" fmla="*/ 64294 h 371474"/>
                  <a:gd name="connsiteX56" fmla="*/ 5143499 w 7113622"/>
                  <a:gd name="connsiteY56" fmla="*/ 69056 h 371474"/>
                  <a:gd name="connsiteX57" fmla="*/ 5181599 w 7113622"/>
                  <a:gd name="connsiteY57" fmla="*/ 69056 h 371474"/>
                  <a:gd name="connsiteX58" fmla="*/ 5245893 w 7113622"/>
                  <a:gd name="connsiteY58" fmla="*/ 54769 h 371474"/>
                  <a:gd name="connsiteX59" fmla="*/ 5300661 w 7113622"/>
                  <a:gd name="connsiteY59" fmla="*/ 54769 h 371474"/>
                  <a:gd name="connsiteX60" fmla="*/ 5353049 w 7113622"/>
                  <a:gd name="connsiteY60" fmla="*/ 47625 h 371474"/>
                  <a:gd name="connsiteX61" fmla="*/ 5395911 w 7113622"/>
                  <a:gd name="connsiteY61" fmla="*/ 47625 h 371474"/>
                  <a:gd name="connsiteX62" fmla="*/ 5460205 w 7113622"/>
                  <a:gd name="connsiteY62" fmla="*/ 61912 h 371474"/>
                  <a:gd name="connsiteX63" fmla="*/ 5500686 w 7113622"/>
                  <a:gd name="connsiteY63" fmla="*/ 54769 h 371474"/>
                  <a:gd name="connsiteX64" fmla="*/ 5548311 w 7113622"/>
                  <a:gd name="connsiteY64" fmla="*/ 54769 h 371474"/>
                  <a:gd name="connsiteX65" fmla="*/ 5638799 w 7113622"/>
                  <a:gd name="connsiteY65" fmla="*/ 47625 h 371474"/>
                  <a:gd name="connsiteX66" fmla="*/ 5664993 w 7113622"/>
                  <a:gd name="connsiteY66" fmla="*/ 26194 h 371474"/>
                  <a:gd name="connsiteX67" fmla="*/ 5719761 w 7113622"/>
                  <a:gd name="connsiteY67" fmla="*/ 26194 h 371474"/>
                  <a:gd name="connsiteX68" fmla="*/ 5774530 w 7113622"/>
                  <a:gd name="connsiteY68" fmla="*/ 42862 h 371474"/>
                  <a:gd name="connsiteX69" fmla="*/ 5824536 w 7113622"/>
                  <a:gd name="connsiteY69" fmla="*/ 40481 h 371474"/>
                  <a:gd name="connsiteX70" fmla="*/ 5884068 w 7113622"/>
                  <a:gd name="connsiteY70" fmla="*/ 23812 h 371474"/>
                  <a:gd name="connsiteX71" fmla="*/ 5945980 w 7113622"/>
                  <a:gd name="connsiteY71" fmla="*/ 21431 h 371474"/>
                  <a:gd name="connsiteX72" fmla="*/ 5984080 w 7113622"/>
                  <a:gd name="connsiteY72" fmla="*/ 14287 h 371474"/>
                  <a:gd name="connsiteX73" fmla="*/ 5993605 w 7113622"/>
                  <a:gd name="connsiteY73" fmla="*/ 0 h 371474"/>
                  <a:gd name="connsiteX74" fmla="*/ 6043611 w 7113622"/>
                  <a:gd name="connsiteY74" fmla="*/ 9525 h 371474"/>
                  <a:gd name="connsiteX75" fmla="*/ 6134099 w 7113622"/>
                  <a:gd name="connsiteY75" fmla="*/ 2381 h 371474"/>
                  <a:gd name="connsiteX76" fmla="*/ 6207918 w 7113622"/>
                  <a:gd name="connsiteY76" fmla="*/ 0 h 371474"/>
                  <a:gd name="connsiteX77" fmla="*/ 6324599 w 7113622"/>
                  <a:gd name="connsiteY77" fmla="*/ 9525 h 371474"/>
                  <a:gd name="connsiteX78" fmla="*/ 6412705 w 7113622"/>
                  <a:gd name="connsiteY78" fmla="*/ 11906 h 371474"/>
                  <a:gd name="connsiteX79" fmla="*/ 6512718 w 7113622"/>
                  <a:gd name="connsiteY79" fmla="*/ 19050 h 371474"/>
                  <a:gd name="connsiteX80" fmla="*/ 6588918 w 7113622"/>
                  <a:gd name="connsiteY80" fmla="*/ 21431 h 371474"/>
                  <a:gd name="connsiteX81" fmla="*/ 6679405 w 7113622"/>
                  <a:gd name="connsiteY81" fmla="*/ 11906 h 371474"/>
                  <a:gd name="connsiteX82" fmla="*/ 6734174 w 7113622"/>
                  <a:gd name="connsiteY82" fmla="*/ 19050 h 371474"/>
                  <a:gd name="connsiteX83" fmla="*/ 6850855 w 7113622"/>
                  <a:gd name="connsiteY83" fmla="*/ 23812 h 371474"/>
                  <a:gd name="connsiteX84" fmla="*/ 6953249 w 7113622"/>
                  <a:gd name="connsiteY84" fmla="*/ 28575 h 371474"/>
                  <a:gd name="connsiteX85" fmla="*/ 7012780 w 7113622"/>
                  <a:gd name="connsiteY85" fmla="*/ 33337 h 371474"/>
                  <a:gd name="connsiteX86" fmla="*/ 7060405 w 7113622"/>
                  <a:gd name="connsiteY86" fmla="*/ 23812 h 371474"/>
                  <a:gd name="connsiteX87" fmla="*/ 7110411 w 7113622"/>
                  <a:gd name="connsiteY87" fmla="*/ 33337 h 371474"/>
                  <a:gd name="connsiteX88" fmla="*/ 7108030 w 7113622"/>
                  <a:gd name="connsiteY88" fmla="*/ 188119 h 371474"/>
                  <a:gd name="connsiteX89" fmla="*/ 7019923 w 7113622"/>
                  <a:gd name="connsiteY89" fmla="*/ 173831 h 371474"/>
                  <a:gd name="connsiteX90" fmla="*/ 6905624 w 7113622"/>
                  <a:gd name="connsiteY90" fmla="*/ 171448 h 371474"/>
                  <a:gd name="connsiteX91" fmla="*/ 6691312 w 7113622"/>
                  <a:gd name="connsiteY91" fmla="*/ 176211 h 371474"/>
                  <a:gd name="connsiteX92" fmla="*/ 6479380 w 7113622"/>
                  <a:gd name="connsiteY92" fmla="*/ 185737 h 371474"/>
                  <a:gd name="connsiteX93" fmla="*/ 5910261 w 7113622"/>
                  <a:gd name="connsiteY93" fmla="*/ 200024 h 371474"/>
                  <a:gd name="connsiteX94" fmla="*/ 5493543 w 7113622"/>
                  <a:gd name="connsiteY94" fmla="*/ 211930 h 371474"/>
                  <a:gd name="connsiteX95" fmla="*/ 5495924 w 7113622"/>
                  <a:gd name="connsiteY95" fmla="*/ 211930 h 371474"/>
                  <a:gd name="connsiteX96" fmla="*/ 4819649 w 7113622"/>
                  <a:gd name="connsiteY96" fmla="*/ 233361 h 371474"/>
                  <a:gd name="connsiteX97" fmla="*/ 4417218 w 7113622"/>
                  <a:gd name="connsiteY97" fmla="*/ 245268 h 371474"/>
                  <a:gd name="connsiteX98" fmla="*/ 3962399 w 7113622"/>
                  <a:gd name="connsiteY98" fmla="*/ 252411 h 371474"/>
                  <a:gd name="connsiteX99" fmla="*/ 3557586 w 7113622"/>
                  <a:gd name="connsiteY99" fmla="*/ 261936 h 371474"/>
                  <a:gd name="connsiteX100" fmla="*/ 3359942 w 7113622"/>
                  <a:gd name="connsiteY100" fmla="*/ 266699 h 371474"/>
                  <a:gd name="connsiteX101" fmla="*/ 3047999 w 7113622"/>
                  <a:gd name="connsiteY101" fmla="*/ 276224 h 371474"/>
                  <a:gd name="connsiteX102" fmla="*/ 2659855 w 7113622"/>
                  <a:gd name="connsiteY102" fmla="*/ 292893 h 371474"/>
                  <a:gd name="connsiteX103" fmla="*/ 2336005 w 7113622"/>
                  <a:gd name="connsiteY103" fmla="*/ 302418 h 371474"/>
                  <a:gd name="connsiteX104" fmla="*/ 2028824 w 7113622"/>
                  <a:gd name="connsiteY104" fmla="*/ 307180 h 371474"/>
                  <a:gd name="connsiteX105" fmla="*/ 1631155 w 7113622"/>
                  <a:gd name="connsiteY105" fmla="*/ 314324 h 371474"/>
                  <a:gd name="connsiteX106" fmla="*/ 1214436 w 7113622"/>
                  <a:gd name="connsiteY106" fmla="*/ 330993 h 371474"/>
                  <a:gd name="connsiteX107" fmla="*/ 740567 w 7113622"/>
                  <a:gd name="connsiteY107" fmla="*/ 371474 h 371474"/>
                  <a:gd name="connsiteX108" fmla="*/ 290511 w 7113622"/>
                  <a:gd name="connsiteY108" fmla="*/ 361949 h 371474"/>
                  <a:gd name="connsiteX109" fmla="*/ 0 w 7113622"/>
                  <a:gd name="connsiteY109" fmla="*/ 359568 h 371474"/>
                  <a:gd name="connsiteX110" fmla="*/ 4761 w 7113622"/>
                  <a:gd name="connsiteY110" fmla="*/ 197644 h 371474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893092 w 7113622"/>
                  <a:gd name="connsiteY105" fmla="*/ 311942 h 371681"/>
                  <a:gd name="connsiteX106" fmla="*/ 1631155 w 7113622"/>
                  <a:gd name="connsiteY106" fmla="*/ 314324 h 371681"/>
                  <a:gd name="connsiteX107" fmla="*/ 1214436 w 7113622"/>
                  <a:gd name="connsiteY107" fmla="*/ 330993 h 371681"/>
                  <a:gd name="connsiteX108" fmla="*/ 740567 w 7113622"/>
                  <a:gd name="connsiteY108" fmla="*/ 371474 h 371681"/>
                  <a:gd name="connsiteX109" fmla="*/ 290511 w 7113622"/>
                  <a:gd name="connsiteY109" fmla="*/ 361949 h 371681"/>
                  <a:gd name="connsiteX110" fmla="*/ 0 w 7113622"/>
                  <a:gd name="connsiteY110" fmla="*/ 359568 h 371681"/>
                  <a:gd name="connsiteX111" fmla="*/ 4761 w 7113622"/>
                  <a:gd name="connsiteY11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631155 w 7113622"/>
                  <a:gd name="connsiteY106" fmla="*/ 314324 h 371681"/>
                  <a:gd name="connsiteX107" fmla="*/ 1214436 w 7113622"/>
                  <a:gd name="connsiteY107" fmla="*/ 330993 h 371681"/>
                  <a:gd name="connsiteX108" fmla="*/ 740567 w 7113622"/>
                  <a:gd name="connsiteY108" fmla="*/ 371474 h 371681"/>
                  <a:gd name="connsiteX109" fmla="*/ 290511 w 7113622"/>
                  <a:gd name="connsiteY109" fmla="*/ 361949 h 371681"/>
                  <a:gd name="connsiteX110" fmla="*/ 0 w 7113622"/>
                  <a:gd name="connsiteY110" fmla="*/ 359568 h 371681"/>
                  <a:gd name="connsiteX111" fmla="*/ 4761 w 7113622"/>
                  <a:gd name="connsiteY11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790699 w 7113622"/>
                  <a:gd name="connsiteY106" fmla="*/ 307179 h 371681"/>
                  <a:gd name="connsiteX107" fmla="*/ 1631155 w 7113622"/>
                  <a:gd name="connsiteY107" fmla="*/ 314324 h 371681"/>
                  <a:gd name="connsiteX108" fmla="*/ 1214436 w 7113622"/>
                  <a:gd name="connsiteY108" fmla="*/ 330993 h 371681"/>
                  <a:gd name="connsiteX109" fmla="*/ 740567 w 7113622"/>
                  <a:gd name="connsiteY109" fmla="*/ 371474 h 371681"/>
                  <a:gd name="connsiteX110" fmla="*/ 290511 w 7113622"/>
                  <a:gd name="connsiteY110" fmla="*/ 361949 h 371681"/>
                  <a:gd name="connsiteX111" fmla="*/ 0 w 7113622"/>
                  <a:gd name="connsiteY111" fmla="*/ 359568 h 371681"/>
                  <a:gd name="connsiteX112" fmla="*/ 4761 w 7113622"/>
                  <a:gd name="connsiteY11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809749 w 7113622"/>
                  <a:gd name="connsiteY106" fmla="*/ 288129 h 371681"/>
                  <a:gd name="connsiteX107" fmla="*/ 1631155 w 7113622"/>
                  <a:gd name="connsiteY107" fmla="*/ 314324 h 371681"/>
                  <a:gd name="connsiteX108" fmla="*/ 1214436 w 7113622"/>
                  <a:gd name="connsiteY108" fmla="*/ 330993 h 371681"/>
                  <a:gd name="connsiteX109" fmla="*/ 740567 w 7113622"/>
                  <a:gd name="connsiteY109" fmla="*/ 371474 h 371681"/>
                  <a:gd name="connsiteX110" fmla="*/ 290511 w 7113622"/>
                  <a:gd name="connsiteY110" fmla="*/ 361949 h 371681"/>
                  <a:gd name="connsiteX111" fmla="*/ 0 w 7113622"/>
                  <a:gd name="connsiteY111" fmla="*/ 359568 h 371681"/>
                  <a:gd name="connsiteX112" fmla="*/ 4761 w 7113622"/>
                  <a:gd name="connsiteY11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09749 w 7113622"/>
                  <a:gd name="connsiteY107" fmla="*/ 288129 h 371681"/>
                  <a:gd name="connsiteX108" fmla="*/ 1631155 w 7113622"/>
                  <a:gd name="connsiteY108" fmla="*/ 314324 h 371681"/>
                  <a:gd name="connsiteX109" fmla="*/ 1214436 w 7113622"/>
                  <a:gd name="connsiteY109" fmla="*/ 330993 h 371681"/>
                  <a:gd name="connsiteX110" fmla="*/ 740567 w 7113622"/>
                  <a:gd name="connsiteY110" fmla="*/ 371474 h 371681"/>
                  <a:gd name="connsiteX111" fmla="*/ 290511 w 7113622"/>
                  <a:gd name="connsiteY111" fmla="*/ 361949 h 371681"/>
                  <a:gd name="connsiteX112" fmla="*/ 0 w 7113622"/>
                  <a:gd name="connsiteY112" fmla="*/ 359568 h 371681"/>
                  <a:gd name="connsiteX113" fmla="*/ 4761 w 7113622"/>
                  <a:gd name="connsiteY11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902617 w 7113622"/>
                  <a:gd name="connsiteY107" fmla="*/ 290510 h 371681"/>
                  <a:gd name="connsiteX108" fmla="*/ 1809749 w 7113622"/>
                  <a:gd name="connsiteY108" fmla="*/ 288129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97854 w 7113622"/>
                  <a:gd name="connsiteY107" fmla="*/ 314323 h 371681"/>
                  <a:gd name="connsiteX108" fmla="*/ 1809749 w 7113622"/>
                  <a:gd name="connsiteY108" fmla="*/ 288129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897854 w 7113622"/>
                  <a:gd name="connsiteY106" fmla="*/ 314323 h 371681"/>
                  <a:gd name="connsiteX107" fmla="*/ 1812130 w 7113622"/>
                  <a:gd name="connsiteY107" fmla="*/ 300035 h 371681"/>
                  <a:gd name="connsiteX108" fmla="*/ 1631155 w 7113622"/>
                  <a:gd name="connsiteY108" fmla="*/ 314324 h 371681"/>
                  <a:gd name="connsiteX109" fmla="*/ 1214436 w 7113622"/>
                  <a:gd name="connsiteY109" fmla="*/ 330993 h 371681"/>
                  <a:gd name="connsiteX110" fmla="*/ 740567 w 7113622"/>
                  <a:gd name="connsiteY110" fmla="*/ 371474 h 371681"/>
                  <a:gd name="connsiteX111" fmla="*/ 290511 w 7113622"/>
                  <a:gd name="connsiteY111" fmla="*/ 361949 h 371681"/>
                  <a:gd name="connsiteX112" fmla="*/ 0 w 7113622"/>
                  <a:gd name="connsiteY112" fmla="*/ 359568 h 371681"/>
                  <a:gd name="connsiteX113" fmla="*/ 4761 w 7113622"/>
                  <a:gd name="connsiteY11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309560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309560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295273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295273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471736 w 7113622"/>
                  <a:gd name="connsiteY103" fmla="*/ 300035 h 371681"/>
                  <a:gd name="connsiteX104" fmla="*/ 2336005 w 7113622"/>
                  <a:gd name="connsiteY104" fmla="*/ 302418 h 371681"/>
                  <a:gd name="connsiteX105" fmla="*/ 2214561 w 7113622"/>
                  <a:gd name="connsiteY105" fmla="*/ 295273 h 371681"/>
                  <a:gd name="connsiteX106" fmla="*/ 2081211 w 7113622"/>
                  <a:gd name="connsiteY106" fmla="*/ 314324 h 371681"/>
                  <a:gd name="connsiteX107" fmla="*/ 1971673 w 7113622"/>
                  <a:gd name="connsiteY107" fmla="*/ 300036 h 371681"/>
                  <a:gd name="connsiteX108" fmla="*/ 1897854 w 7113622"/>
                  <a:gd name="connsiteY108" fmla="*/ 314323 h 371681"/>
                  <a:gd name="connsiteX109" fmla="*/ 1812130 w 7113622"/>
                  <a:gd name="connsiteY109" fmla="*/ 300035 h 371681"/>
                  <a:gd name="connsiteX110" fmla="*/ 1631155 w 7113622"/>
                  <a:gd name="connsiteY110" fmla="*/ 314324 h 371681"/>
                  <a:gd name="connsiteX111" fmla="*/ 1214436 w 7113622"/>
                  <a:gd name="connsiteY111" fmla="*/ 330993 h 371681"/>
                  <a:gd name="connsiteX112" fmla="*/ 740567 w 7113622"/>
                  <a:gd name="connsiteY112" fmla="*/ 371474 h 371681"/>
                  <a:gd name="connsiteX113" fmla="*/ 290511 w 7113622"/>
                  <a:gd name="connsiteY113" fmla="*/ 361949 h 371681"/>
                  <a:gd name="connsiteX114" fmla="*/ 0 w 7113622"/>
                  <a:gd name="connsiteY114" fmla="*/ 359568 h 371681"/>
                  <a:gd name="connsiteX115" fmla="*/ 4761 w 7113622"/>
                  <a:gd name="connsiteY11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474117 w 7113622"/>
                  <a:gd name="connsiteY103" fmla="*/ 278603 h 371681"/>
                  <a:gd name="connsiteX104" fmla="*/ 2336005 w 7113622"/>
                  <a:gd name="connsiteY104" fmla="*/ 302418 h 371681"/>
                  <a:gd name="connsiteX105" fmla="*/ 2214561 w 7113622"/>
                  <a:gd name="connsiteY105" fmla="*/ 295273 h 371681"/>
                  <a:gd name="connsiteX106" fmla="*/ 2081211 w 7113622"/>
                  <a:gd name="connsiteY106" fmla="*/ 314324 h 371681"/>
                  <a:gd name="connsiteX107" fmla="*/ 1971673 w 7113622"/>
                  <a:gd name="connsiteY107" fmla="*/ 300036 h 371681"/>
                  <a:gd name="connsiteX108" fmla="*/ 1897854 w 7113622"/>
                  <a:gd name="connsiteY108" fmla="*/ 314323 h 371681"/>
                  <a:gd name="connsiteX109" fmla="*/ 1812130 w 7113622"/>
                  <a:gd name="connsiteY109" fmla="*/ 300035 h 371681"/>
                  <a:gd name="connsiteX110" fmla="*/ 1631155 w 7113622"/>
                  <a:gd name="connsiteY110" fmla="*/ 314324 h 371681"/>
                  <a:gd name="connsiteX111" fmla="*/ 1214436 w 7113622"/>
                  <a:gd name="connsiteY111" fmla="*/ 330993 h 371681"/>
                  <a:gd name="connsiteX112" fmla="*/ 740567 w 7113622"/>
                  <a:gd name="connsiteY112" fmla="*/ 371474 h 371681"/>
                  <a:gd name="connsiteX113" fmla="*/ 290511 w 7113622"/>
                  <a:gd name="connsiteY113" fmla="*/ 361949 h 371681"/>
                  <a:gd name="connsiteX114" fmla="*/ 0 w 7113622"/>
                  <a:gd name="connsiteY114" fmla="*/ 359568 h 371681"/>
                  <a:gd name="connsiteX115" fmla="*/ 4761 w 7113622"/>
                  <a:gd name="connsiteY11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83680 w 7113622"/>
                  <a:gd name="connsiteY102" fmla="*/ 290510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83680 w 7113622"/>
                  <a:gd name="connsiteY102" fmla="*/ 290510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047999 w 7113622"/>
                  <a:gd name="connsiteY101" fmla="*/ 276224 h 371681"/>
                  <a:gd name="connsiteX102" fmla="*/ 2793206 w 7113622"/>
                  <a:gd name="connsiteY102" fmla="*/ 302416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93206 w 7113622"/>
                  <a:gd name="connsiteY102" fmla="*/ 302416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655092 w 7113622"/>
                  <a:gd name="connsiteY104" fmla="*/ 297654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666998 w 7113622"/>
                  <a:gd name="connsiteY104" fmla="*/ 283366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666998 w 7113622"/>
                  <a:gd name="connsiteY103" fmla="*/ 283366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66699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66699 h 371681"/>
                  <a:gd name="connsiteX102" fmla="*/ 2736056 w 7113622"/>
                  <a:gd name="connsiteY102" fmla="*/ 288127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62299 w 7113622"/>
                  <a:gd name="connsiteY101" fmla="*/ 257173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40504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40504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878930 w 7113622"/>
                  <a:gd name="connsiteY103" fmla="*/ 273842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2824 w 7113622"/>
                  <a:gd name="connsiteY99" fmla="*/ 252411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4780 w 7113622"/>
                  <a:gd name="connsiteY98" fmla="*/ 261936 h 371681"/>
                  <a:gd name="connsiteX99" fmla="*/ 3552824 w 7113622"/>
                  <a:gd name="connsiteY99" fmla="*/ 252411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98143 w 7113622"/>
                  <a:gd name="connsiteY98" fmla="*/ 257173 h 371681"/>
                  <a:gd name="connsiteX99" fmla="*/ 3964780 w 7113622"/>
                  <a:gd name="connsiteY99" fmla="*/ 261936 h 371681"/>
                  <a:gd name="connsiteX100" fmla="*/ 3552824 w 7113622"/>
                  <a:gd name="connsiteY100" fmla="*/ 252411 h 371681"/>
                  <a:gd name="connsiteX101" fmla="*/ 3367086 w 7113622"/>
                  <a:gd name="connsiteY101" fmla="*/ 242886 h 371681"/>
                  <a:gd name="connsiteX102" fmla="*/ 3202780 w 7113622"/>
                  <a:gd name="connsiteY102" fmla="*/ 261936 h 371681"/>
                  <a:gd name="connsiteX103" fmla="*/ 3057524 w 7113622"/>
                  <a:gd name="connsiteY103" fmla="*/ 276224 h 371681"/>
                  <a:gd name="connsiteX104" fmla="*/ 2912268 w 7113622"/>
                  <a:gd name="connsiteY104" fmla="*/ 264317 h 371681"/>
                  <a:gd name="connsiteX105" fmla="*/ 2736056 w 7113622"/>
                  <a:gd name="connsiteY105" fmla="*/ 288127 h 371681"/>
                  <a:gd name="connsiteX106" fmla="*/ 2581273 w 7113622"/>
                  <a:gd name="connsiteY106" fmla="*/ 292891 h 371681"/>
                  <a:gd name="connsiteX107" fmla="*/ 2474117 w 7113622"/>
                  <a:gd name="connsiteY107" fmla="*/ 278603 h 371681"/>
                  <a:gd name="connsiteX108" fmla="*/ 2336005 w 7113622"/>
                  <a:gd name="connsiteY108" fmla="*/ 302418 h 371681"/>
                  <a:gd name="connsiteX109" fmla="*/ 2214561 w 7113622"/>
                  <a:gd name="connsiteY109" fmla="*/ 295273 h 371681"/>
                  <a:gd name="connsiteX110" fmla="*/ 2081211 w 7113622"/>
                  <a:gd name="connsiteY110" fmla="*/ 314324 h 371681"/>
                  <a:gd name="connsiteX111" fmla="*/ 1971673 w 7113622"/>
                  <a:gd name="connsiteY111" fmla="*/ 300036 h 371681"/>
                  <a:gd name="connsiteX112" fmla="*/ 1897854 w 7113622"/>
                  <a:gd name="connsiteY112" fmla="*/ 314323 h 371681"/>
                  <a:gd name="connsiteX113" fmla="*/ 1812130 w 7113622"/>
                  <a:gd name="connsiteY113" fmla="*/ 300035 h 371681"/>
                  <a:gd name="connsiteX114" fmla="*/ 1631155 w 7113622"/>
                  <a:gd name="connsiteY114" fmla="*/ 314324 h 371681"/>
                  <a:gd name="connsiteX115" fmla="*/ 1214436 w 7113622"/>
                  <a:gd name="connsiteY115" fmla="*/ 330993 h 371681"/>
                  <a:gd name="connsiteX116" fmla="*/ 740567 w 7113622"/>
                  <a:gd name="connsiteY116" fmla="*/ 371474 h 371681"/>
                  <a:gd name="connsiteX117" fmla="*/ 290511 w 7113622"/>
                  <a:gd name="connsiteY117" fmla="*/ 361949 h 371681"/>
                  <a:gd name="connsiteX118" fmla="*/ 0 w 7113622"/>
                  <a:gd name="connsiteY118" fmla="*/ 359568 h 371681"/>
                  <a:gd name="connsiteX119" fmla="*/ 4761 w 7113622"/>
                  <a:gd name="connsiteY119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552824 w 7113622"/>
                  <a:gd name="connsiteY100" fmla="*/ 252411 h 371681"/>
                  <a:gd name="connsiteX101" fmla="*/ 3367086 w 7113622"/>
                  <a:gd name="connsiteY101" fmla="*/ 242886 h 371681"/>
                  <a:gd name="connsiteX102" fmla="*/ 3202780 w 7113622"/>
                  <a:gd name="connsiteY102" fmla="*/ 261936 h 371681"/>
                  <a:gd name="connsiteX103" fmla="*/ 3057524 w 7113622"/>
                  <a:gd name="connsiteY103" fmla="*/ 276224 h 371681"/>
                  <a:gd name="connsiteX104" fmla="*/ 2912268 w 7113622"/>
                  <a:gd name="connsiteY104" fmla="*/ 264317 h 371681"/>
                  <a:gd name="connsiteX105" fmla="*/ 2736056 w 7113622"/>
                  <a:gd name="connsiteY105" fmla="*/ 288127 h 371681"/>
                  <a:gd name="connsiteX106" fmla="*/ 2581273 w 7113622"/>
                  <a:gd name="connsiteY106" fmla="*/ 292891 h 371681"/>
                  <a:gd name="connsiteX107" fmla="*/ 2474117 w 7113622"/>
                  <a:gd name="connsiteY107" fmla="*/ 278603 h 371681"/>
                  <a:gd name="connsiteX108" fmla="*/ 2336005 w 7113622"/>
                  <a:gd name="connsiteY108" fmla="*/ 302418 h 371681"/>
                  <a:gd name="connsiteX109" fmla="*/ 2214561 w 7113622"/>
                  <a:gd name="connsiteY109" fmla="*/ 295273 h 371681"/>
                  <a:gd name="connsiteX110" fmla="*/ 2081211 w 7113622"/>
                  <a:gd name="connsiteY110" fmla="*/ 314324 h 371681"/>
                  <a:gd name="connsiteX111" fmla="*/ 1971673 w 7113622"/>
                  <a:gd name="connsiteY111" fmla="*/ 300036 h 371681"/>
                  <a:gd name="connsiteX112" fmla="*/ 1897854 w 7113622"/>
                  <a:gd name="connsiteY112" fmla="*/ 314323 h 371681"/>
                  <a:gd name="connsiteX113" fmla="*/ 1812130 w 7113622"/>
                  <a:gd name="connsiteY113" fmla="*/ 300035 h 371681"/>
                  <a:gd name="connsiteX114" fmla="*/ 1631155 w 7113622"/>
                  <a:gd name="connsiteY114" fmla="*/ 314324 h 371681"/>
                  <a:gd name="connsiteX115" fmla="*/ 1214436 w 7113622"/>
                  <a:gd name="connsiteY115" fmla="*/ 330993 h 371681"/>
                  <a:gd name="connsiteX116" fmla="*/ 740567 w 7113622"/>
                  <a:gd name="connsiteY116" fmla="*/ 371474 h 371681"/>
                  <a:gd name="connsiteX117" fmla="*/ 290511 w 7113622"/>
                  <a:gd name="connsiteY117" fmla="*/ 361949 h 371681"/>
                  <a:gd name="connsiteX118" fmla="*/ 0 w 7113622"/>
                  <a:gd name="connsiteY118" fmla="*/ 359568 h 371681"/>
                  <a:gd name="connsiteX119" fmla="*/ 4761 w 7113622"/>
                  <a:gd name="connsiteY119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771899 w 7113622"/>
                  <a:gd name="connsiteY100" fmla="*/ 259554 h 371681"/>
                  <a:gd name="connsiteX101" fmla="*/ 3552824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2824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7586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42885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42885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59554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38699 w 7113622"/>
                  <a:gd name="connsiteY96" fmla="*/ 223836 h 371681"/>
                  <a:gd name="connsiteX97" fmla="*/ 4619624 w 7113622"/>
                  <a:gd name="connsiteY97" fmla="*/ 259554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043486 w 7113622"/>
                  <a:gd name="connsiteY96" fmla="*/ 221454 h 371681"/>
                  <a:gd name="connsiteX97" fmla="*/ 4838699 w 7113622"/>
                  <a:gd name="connsiteY97" fmla="*/ 223836 h 371681"/>
                  <a:gd name="connsiteX98" fmla="*/ 4619624 w 7113622"/>
                  <a:gd name="connsiteY98" fmla="*/ 259554 h 371681"/>
                  <a:gd name="connsiteX99" fmla="*/ 4417218 w 7113622"/>
                  <a:gd name="connsiteY99" fmla="*/ 245268 h 371681"/>
                  <a:gd name="connsiteX100" fmla="*/ 4126706 w 7113622"/>
                  <a:gd name="connsiteY100" fmla="*/ 280986 h 371681"/>
                  <a:gd name="connsiteX101" fmla="*/ 3964780 w 7113622"/>
                  <a:gd name="connsiteY101" fmla="*/ 261936 h 371681"/>
                  <a:gd name="connsiteX102" fmla="*/ 3826668 w 7113622"/>
                  <a:gd name="connsiteY102" fmla="*/ 271461 h 371681"/>
                  <a:gd name="connsiteX103" fmla="*/ 3557586 w 7113622"/>
                  <a:gd name="connsiteY103" fmla="*/ 252411 h 371681"/>
                  <a:gd name="connsiteX104" fmla="*/ 3367086 w 7113622"/>
                  <a:gd name="connsiteY104" fmla="*/ 242886 h 371681"/>
                  <a:gd name="connsiteX105" fmla="*/ 3202780 w 7113622"/>
                  <a:gd name="connsiteY105" fmla="*/ 261936 h 371681"/>
                  <a:gd name="connsiteX106" fmla="*/ 3057524 w 7113622"/>
                  <a:gd name="connsiteY106" fmla="*/ 276224 h 371681"/>
                  <a:gd name="connsiteX107" fmla="*/ 2912268 w 7113622"/>
                  <a:gd name="connsiteY107" fmla="*/ 264317 h 371681"/>
                  <a:gd name="connsiteX108" fmla="*/ 2736056 w 7113622"/>
                  <a:gd name="connsiteY108" fmla="*/ 288127 h 371681"/>
                  <a:gd name="connsiteX109" fmla="*/ 2581273 w 7113622"/>
                  <a:gd name="connsiteY109" fmla="*/ 292891 h 371681"/>
                  <a:gd name="connsiteX110" fmla="*/ 2474117 w 7113622"/>
                  <a:gd name="connsiteY110" fmla="*/ 278603 h 371681"/>
                  <a:gd name="connsiteX111" fmla="*/ 2336005 w 7113622"/>
                  <a:gd name="connsiteY111" fmla="*/ 302418 h 371681"/>
                  <a:gd name="connsiteX112" fmla="*/ 2214561 w 7113622"/>
                  <a:gd name="connsiteY112" fmla="*/ 295273 h 371681"/>
                  <a:gd name="connsiteX113" fmla="*/ 2081211 w 7113622"/>
                  <a:gd name="connsiteY113" fmla="*/ 314324 h 371681"/>
                  <a:gd name="connsiteX114" fmla="*/ 1971673 w 7113622"/>
                  <a:gd name="connsiteY114" fmla="*/ 300036 h 371681"/>
                  <a:gd name="connsiteX115" fmla="*/ 1897854 w 7113622"/>
                  <a:gd name="connsiteY115" fmla="*/ 314323 h 371681"/>
                  <a:gd name="connsiteX116" fmla="*/ 1812130 w 7113622"/>
                  <a:gd name="connsiteY116" fmla="*/ 300035 h 371681"/>
                  <a:gd name="connsiteX117" fmla="*/ 1631155 w 7113622"/>
                  <a:gd name="connsiteY117" fmla="*/ 314324 h 371681"/>
                  <a:gd name="connsiteX118" fmla="*/ 1214436 w 7113622"/>
                  <a:gd name="connsiteY118" fmla="*/ 330993 h 371681"/>
                  <a:gd name="connsiteX119" fmla="*/ 740567 w 7113622"/>
                  <a:gd name="connsiteY119" fmla="*/ 371474 h 371681"/>
                  <a:gd name="connsiteX120" fmla="*/ 290511 w 7113622"/>
                  <a:gd name="connsiteY120" fmla="*/ 361949 h 371681"/>
                  <a:gd name="connsiteX121" fmla="*/ 0 w 7113622"/>
                  <a:gd name="connsiteY121" fmla="*/ 359568 h 371681"/>
                  <a:gd name="connsiteX122" fmla="*/ 4761 w 7113622"/>
                  <a:gd name="connsiteY12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976811 w 7113622"/>
                  <a:gd name="connsiteY96" fmla="*/ 207167 h 371681"/>
                  <a:gd name="connsiteX97" fmla="*/ 4838699 w 7113622"/>
                  <a:gd name="connsiteY97" fmla="*/ 223836 h 371681"/>
                  <a:gd name="connsiteX98" fmla="*/ 4619624 w 7113622"/>
                  <a:gd name="connsiteY98" fmla="*/ 259554 h 371681"/>
                  <a:gd name="connsiteX99" fmla="*/ 4417218 w 7113622"/>
                  <a:gd name="connsiteY99" fmla="*/ 245268 h 371681"/>
                  <a:gd name="connsiteX100" fmla="*/ 4126706 w 7113622"/>
                  <a:gd name="connsiteY100" fmla="*/ 280986 h 371681"/>
                  <a:gd name="connsiteX101" fmla="*/ 3964780 w 7113622"/>
                  <a:gd name="connsiteY101" fmla="*/ 261936 h 371681"/>
                  <a:gd name="connsiteX102" fmla="*/ 3826668 w 7113622"/>
                  <a:gd name="connsiteY102" fmla="*/ 271461 h 371681"/>
                  <a:gd name="connsiteX103" fmla="*/ 3557586 w 7113622"/>
                  <a:gd name="connsiteY103" fmla="*/ 252411 h 371681"/>
                  <a:gd name="connsiteX104" fmla="*/ 3367086 w 7113622"/>
                  <a:gd name="connsiteY104" fmla="*/ 242886 h 371681"/>
                  <a:gd name="connsiteX105" fmla="*/ 3202780 w 7113622"/>
                  <a:gd name="connsiteY105" fmla="*/ 261936 h 371681"/>
                  <a:gd name="connsiteX106" fmla="*/ 3057524 w 7113622"/>
                  <a:gd name="connsiteY106" fmla="*/ 276224 h 371681"/>
                  <a:gd name="connsiteX107" fmla="*/ 2912268 w 7113622"/>
                  <a:gd name="connsiteY107" fmla="*/ 264317 h 371681"/>
                  <a:gd name="connsiteX108" fmla="*/ 2736056 w 7113622"/>
                  <a:gd name="connsiteY108" fmla="*/ 288127 h 371681"/>
                  <a:gd name="connsiteX109" fmla="*/ 2581273 w 7113622"/>
                  <a:gd name="connsiteY109" fmla="*/ 292891 h 371681"/>
                  <a:gd name="connsiteX110" fmla="*/ 2474117 w 7113622"/>
                  <a:gd name="connsiteY110" fmla="*/ 278603 h 371681"/>
                  <a:gd name="connsiteX111" fmla="*/ 2336005 w 7113622"/>
                  <a:gd name="connsiteY111" fmla="*/ 302418 h 371681"/>
                  <a:gd name="connsiteX112" fmla="*/ 2214561 w 7113622"/>
                  <a:gd name="connsiteY112" fmla="*/ 295273 h 371681"/>
                  <a:gd name="connsiteX113" fmla="*/ 2081211 w 7113622"/>
                  <a:gd name="connsiteY113" fmla="*/ 314324 h 371681"/>
                  <a:gd name="connsiteX114" fmla="*/ 1971673 w 7113622"/>
                  <a:gd name="connsiteY114" fmla="*/ 300036 h 371681"/>
                  <a:gd name="connsiteX115" fmla="*/ 1897854 w 7113622"/>
                  <a:gd name="connsiteY115" fmla="*/ 314323 h 371681"/>
                  <a:gd name="connsiteX116" fmla="*/ 1812130 w 7113622"/>
                  <a:gd name="connsiteY116" fmla="*/ 300035 h 371681"/>
                  <a:gd name="connsiteX117" fmla="*/ 1631155 w 7113622"/>
                  <a:gd name="connsiteY117" fmla="*/ 314324 h 371681"/>
                  <a:gd name="connsiteX118" fmla="*/ 1214436 w 7113622"/>
                  <a:gd name="connsiteY118" fmla="*/ 330993 h 371681"/>
                  <a:gd name="connsiteX119" fmla="*/ 740567 w 7113622"/>
                  <a:gd name="connsiteY119" fmla="*/ 371474 h 371681"/>
                  <a:gd name="connsiteX120" fmla="*/ 290511 w 7113622"/>
                  <a:gd name="connsiteY120" fmla="*/ 361949 h 371681"/>
                  <a:gd name="connsiteX121" fmla="*/ 0 w 7113622"/>
                  <a:gd name="connsiteY121" fmla="*/ 359568 h 371681"/>
                  <a:gd name="connsiteX122" fmla="*/ 4761 w 7113622"/>
                  <a:gd name="connsiteY12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214936 w 7113622"/>
                  <a:gd name="connsiteY96" fmla="*/ 207167 h 371681"/>
                  <a:gd name="connsiteX97" fmla="*/ 4976811 w 7113622"/>
                  <a:gd name="connsiteY97" fmla="*/ 207167 h 371681"/>
                  <a:gd name="connsiteX98" fmla="*/ 4838699 w 7113622"/>
                  <a:gd name="connsiteY98" fmla="*/ 223836 h 371681"/>
                  <a:gd name="connsiteX99" fmla="*/ 4619624 w 7113622"/>
                  <a:gd name="connsiteY99" fmla="*/ 259554 h 371681"/>
                  <a:gd name="connsiteX100" fmla="*/ 4417218 w 7113622"/>
                  <a:gd name="connsiteY100" fmla="*/ 245268 h 371681"/>
                  <a:gd name="connsiteX101" fmla="*/ 4126706 w 7113622"/>
                  <a:gd name="connsiteY101" fmla="*/ 280986 h 371681"/>
                  <a:gd name="connsiteX102" fmla="*/ 3964780 w 7113622"/>
                  <a:gd name="connsiteY102" fmla="*/ 261936 h 371681"/>
                  <a:gd name="connsiteX103" fmla="*/ 3826668 w 7113622"/>
                  <a:gd name="connsiteY103" fmla="*/ 271461 h 371681"/>
                  <a:gd name="connsiteX104" fmla="*/ 3557586 w 7113622"/>
                  <a:gd name="connsiteY104" fmla="*/ 252411 h 371681"/>
                  <a:gd name="connsiteX105" fmla="*/ 3367086 w 7113622"/>
                  <a:gd name="connsiteY105" fmla="*/ 242886 h 371681"/>
                  <a:gd name="connsiteX106" fmla="*/ 3202780 w 7113622"/>
                  <a:gd name="connsiteY106" fmla="*/ 261936 h 371681"/>
                  <a:gd name="connsiteX107" fmla="*/ 3057524 w 7113622"/>
                  <a:gd name="connsiteY107" fmla="*/ 276224 h 371681"/>
                  <a:gd name="connsiteX108" fmla="*/ 2912268 w 7113622"/>
                  <a:gd name="connsiteY108" fmla="*/ 264317 h 371681"/>
                  <a:gd name="connsiteX109" fmla="*/ 2736056 w 7113622"/>
                  <a:gd name="connsiteY109" fmla="*/ 288127 h 371681"/>
                  <a:gd name="connsiteX110" fmla="*/ 2581273 w 7113622"/>
                  <a:gd name="connsiteY110" fmla="*/ 292891 h 371681"/>
                  <a:gd name="connsiteX111" fmla="*/ 2474117 w 7113622"/>
                  <a:gd name="connsiteY111" fmla="*/ 278603 h 371681"/>
                  <a:gd name="connsiteX112" fmla="*/ 2336005 w 7113622"/>
                  <a:gd name="connsiteY112" fmla="*/ 302418 h 371681"/>
                  <a:gd name="connsiteX113" fmla="*/ 2214561 w 7113622"/>
                  <a:gd name="connsiteY113" fmla="*/ 295273 h 371681"/>
                  <a:gd name="connsiteX114" fmla="*/ 2081211 w 7113622"/>
                  <a:gd name="connsiteY114" fmla="*/ 314324 h 371681"/>
                  <a:gd name="connsiteX115" fmla="*/ 1971673 w 7113622"/>
                  <a:gd name="connsiteY115" fmla="*/ 300036 h 371681"/>
                  <a:gd name="connsiteX116" fmla="*/ 1897854 w 7113622"/>
                  <a:gd name="connsiteY116" fmla="*/ 314323 h 371681"/>
                  <a:gd name="connsiteX117" fmla="*/ 1812130 w 7113622"/>
                  <a:gd name="connsiteY117" fmla="*/ 300035 h 371681"/>
                  <a:gd name="connsiteX118" fmla="*/ 1631155 w 7113622"/>
                  <a:gd name="connsiteY118" fmla="*/ 314324 h 371681"/>
                  <a:gd name="connsiteX119" fmla="*/ 1214436 w 7113622"/>
                  <a:gd name="connsiteY119" fmla="*/ 330993 h 371681"/>
                  <a:gd name="connsiteX120" fmla="*/ 740567 w 7113622"/>
                  <a:gd name="connsiteY120" fmla="*/ 371474 h 371681"/>
                  <a:gd name="connsiteX121" fmla="*/ 290511 w 7113622"/>
                  <a:gd name="connsiteY121" fmla="*/ 361949 h 371681"/>
                  <a:gd name="connsiteX122" fmla="*/ 0 w 7113622"/>
                  <a:gd name="connsiteY122" fmla="*/ 359568 h 371681"/>
                  <a:gd name="connsiteX123" fmla="*/ 4761 w 7113622"/>
                  <a:gd name="connsiteY12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155405 w 7113622"/>
                  <a:gd name="connsiteY96" fmla="*/ 223835 h 371681"/>
                  <a:gd name="connsiteX97" fmla="*/ 4976811 w 7113622"/>
                  <a:gd name="connsiteY97" fmla="*/ 207167 h 371681"/>
                  <a:gd name="connsiteX98" fmla="*/ 4838699 w 7113622"/>
                  <a:gd name="connsiteY98" fmla="*/ 223836 h 371681"/>
                  <a:gd name="connsiteX99" fmla="*/ 4619624 w 7113622"/>
                  <a:gd name="connsiteY99" fmla="*/ 259554 h 371681"/>
                  <a:gd name="connsiteX100" fmla="*/ 4417218 w 7113622"/>
                  <a:gd name="connsiteY100" fmla="*/ 245268 h 371681"/>
                  <a:gd name="connsiteX101" fmla="*/ 4126706 w 7113622"/>
                  <a:gd name="connsiteY101" fmla="*/ 280986 h 371681"/>
                  <a:gd name="connsiteX102" fmla="*/ 3964780 w 7113622"/>
                  <a:gd name="connsiteY102" fmla="*/ 261936 h 371681"/>
                  <a:gd name="connsiteX103" fmla="*/ 3826668 w 7113622"/>
                  <a:gd name="connsiteY103" fmla="*/ 271461 h 371681"/>
                  <a:gd name="connsiteX104" fmla="*/ 3557586 w 7113622"/>
                  <a:gd name="connsiteY104" fmla="*/ 252411 h 371681"/>
                  <a:gd name="connsiteX105" fmla="*/ 3367086 w 7113622"/>
                  <a:gd name="connsiteY105" fmla="*/ 242886 h 371681"/>
                  <a:gd name="connsiteX106" fmla="*/ 3202780 w 7113622"/>
                  <a:gd name="connsiteY106" fmla="*/ 261936 h 371681"/>
                  <a:gd name="connsiteX107" fmla="*/ 3057524 w 7113622"/>
                  <a:gd name="connsiteY107" fmla="*/ 276224 h 371681"/>
                  <a:gd name="connsiteX108" fmla="*/ 2912268 w 7113622"/>
                  <a:gd name="connsiteY108" fmla="*/ 264317 h 371681"/>
                  <a:gd name="connsiteX109" fmla="*/ 2736056 w 7113622"/>
                  <a:gd name="connsiteY109" fmla="*/ 288127 h 371681"/>
                  <a:gd name="connsiteX110" fmla="*/ 2581273 w 7113622"/>
                  <a:gd name="connsiteY110" fmla="*/ 292891 h 371681"/>
                  <a:gd name="connsiteX111" fmla="*/ 2474117 w 7113622"/>
                  <a:gd name="connsiteY111" fmla="*/ 278603 h 371681"/>
                  <a:gd name="connsiteX112" fmla="*/ 2336005 w 7113622"/>
                  <a:gd name="connsiteY112" fmla="*/ 302418 h 371681"/>
                  <a:gd name="connsiteX113" fmla="*/ 2214561 w 7113622"/>
                  <a:gd name="connsiteY113" fmla="*/ 295273 h 371681"/>
                  <a:gd name="connsiteX114" fmla="*/ 2081211 w 7113622"/>
                  <a:gd name="connsiteY114" fmla="*/ 314324 h 371681"/>
                  <a:gd name="connsiteX115" fmla="*/ 1971673 w 7113622"/>
                  <a:gd name="connsiteY115" fmla="*/ 300036 h 371681"/>
                  <a:gd name="connsiteX116" fmla="*/ 1897854 w 7113622"/>
                  <a:gd name="connsiteY116" fmla="*/ 314323 h 371681"/>
                  <a:gd name="connsiteX117" fmla="*/ 1812130 w 7113622"/>
                  <a:gd name="connsiteY117" fmla="*/ 300035 h 371681"/>
                  <a:gd name="connsiteX118" fmla="*/ 1631155 w 7113622"/>
                  <a:gd name="connsiteY118" fmla="*/ 314324 h 371681"/>
                  <a:gd name="connsiteX119" fmla="*/ 1214436 w 7113622"/>
                  <a:gd name="connsiteY119" fmla="*/ 330993 h 371681"/>
                  <a:gd name="connsiteX120" fmla="*/ 740567 w 7113622"/>
                  <a:gd name="connsiteY120" fmla="*/ 371474 h 371681"/>
                  <a:gd name="connsiteX121" fmla="*/ 290511 w 7113622"/>
                  <a:gd name="connsiteY121" fmla="*/ 361949 h 371681"/>
                  <a:gd name="connsiteX122" fmla="*/ 0 w 7113622"/>
                  <a:gd name="connsiteY122" fmla="*/ 359568 h 371681"/>
                  <a:gd name="connsiteX123" fmla="*/ 4761 w 7113622"/>
                  <a:gd name="connsiteY12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7811 w 7113622"/>
                  <a:gd name="connsiteY96" fmla="*/ 219073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719761 w 7113622"/>
                  <a:gd name="connsiteY94" fmla="*/ 20002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722142 w 7113622"/>
                  <a:gd name="connsiteY94" fmla="*/ 18097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31693 w 7113622"/>
                  <a:gd name="connsiteY93" fmla="*/ 183355 h 371681"/>
                  <a:gd name="connsiteX94" fmla="*/ 5722142 w 7113622"/>
                  <a:gd name="connsiteY94" fmla="*/ 18097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57924 w 7113622"/>
                  <a:gd name="connsiteY93" fmla="*/ 1857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86549 w 7113622"/>
                  <a:gd name="connsiteY91" fmla="*/ 159542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91286 w 7113622"/>
                  <a:gd name="connsiteY92" fmla="*/ 164305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48498 w 7113622"/>
                  <a:gd name="connsiteY89" fmla="*/ 214312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91286 w 7113622"/>
                  <a:gd name="connsiteY92" fmla="*/ 164305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69962"/>
                  <a:gd name="connsiteY0" fmla="*/ 197644 h 371681"/>
                  <a:gd name="connsiteX1" fmla="*/ 492917 w 7169962"/>
                  <a:gd name="connsiteY1" fmla="*/ 207169 h 371681"/>
                  <a:gd name="connsiteX2" fmla="*/ 773905 w 7169962"/>
                  <a:gd name="connsiteY2" fmla="*/ 216694 h 371681"/>
                  <a:gd name="connsiteX3" fmla="*/ 1040605 w 7169962"/>
                  <a:gd name="connsiteY3" fmla="*/ 197644 h 371681"/>
                  <a:gd name="connsiteX4" fmla="*/ 1323974 w 7169962"/>
                  <a:gd name="connsiteY4" fmla="*/ 180975 h 371681"/>
                  <a:gd name="connsiteX5" fmla="*/ 1488280 w 7169962"/>
                  <a:gd name="connsiteY5" fmla="*/ 185737 h 371681"/>
                  <a:gd name="connsiteX6" fmla="*/ 1647823 w 7169962"/>
                  <a:gd name="connsiteY6" fmla="*/ 183355 h 371681"/>
                  <a:gd name="connsiteX7" fmla="*/ 1764505 w 7169962"/>
                  <a:gd name="connsiteY7" fmla="*/ 169069 h 371681"/>
                  <a:gd name="connsiteX8" fmla="*/ 1816892 w 7169962"/>
                  <a:gd name="connsiteY8" fmla="*/ 159544 h 371681"/>
                  <a:gd name="connsiteX9" fmla="*/ 1890711 w 7169962"/>
                  <a:gd name="connsiteY9" fmla="*/ 183356 h 371681"/>
                  <a:gd name="connsiteX10" fmla="*/ 1955005 w 7169962"/>
                  <a:gd name="connsiteY10" fmla="*/ 161925 h 371681"/>
                  <a:gd name="connsiteX11" fmla="*/ 2040730 w 7169962"/>
                  <a:gd name="connsiteY11" fmla="*/ 178594 h 371681"/>
                  <a:gd name="connsiteX12" fmla="*/ 2133599 w 7169962"/>
                  <a:gd name="connsiteY12" fmla="*/ 161925 h 371681"/>
                  <a:gd name="connsiteX13" fmla="*/ 2209799 w 7169962"/>
                  <a:gd name="connsiteY13" fmla="*/ 152400 h 371681"/>
                  <a:gd name="connsiteX14" fmla="*/ 2305049 w 7169962"/>
                  <a:gd name="connsiteY14" fmla="*/ 169069 h 371681"/>
                  <a:gd name="connsiteX15" fmla="*/ 2381249 w 7169962"/>
                  <a:gd name="connsiteY15" fmla="*/ 150019 h 371681"/>
                  <a:gd name="connsiteX16" fmla="*/ 2466974 w 7169962"/>
                  <a:gd name="connsiteY16" fmla="*/ 138112 h 371681"/>
                  <a:gd name="connsiteX17" fmla="*/ 2559842 w 7169962"/>
                  <a:gd name="connsiteY17" fmla="*/ 152400 h 371681"/>
                  <a:gd name="connsiteX18" fmla="*/ 2655092 w 7169962"/>
                  <a:gd name="connsiteY18" fmla="*/ 142875 h 371681"/>
                  <a:gd name="connsiteX19" fmla="*/ 2719386 w 7169962"/>
                  <a:gd name="connsiteY19" fmla="*/ 154781 h 371681"/>
                  <a:gd name="connsiteX20" fmla="*/ 2802730 w 7169962"/>
                  <a:gd name="connsiteY20" fmla="*/ 152400 h 371681"/>
                  <a:gd name="connsiteX21" fmla="*/ 2912267 w 7169962"/>
                  <a:gd name="connsiteY21" fmla="*/ 133350 h 371681"/>
                  <a:gd name="connsiteX22" fmla="*/ 3009899 w 7169962"/>
                  <a:gd name="connsiteY22" fmla="*/ 133350 h 371681"/>
                  <a:gd name="connsiteX23" fmla="*/ 3093242 w 7169962"/>
                  <a:gd name="connsiteY23" fmla="*/ 138112 h 371681"/>
                  <a:gd name="connsiteX24" fmla="*/ 3140867 w 7169962"/>
                  <a:gd name="connsiteY24" fmla="*/ 121444 h 371681"/>
                  <a:gd name="connsiteX25" fmla="*/ 3238499 w 7169962"/>
                  <a:gd name="connsiteY25" fmla="*/ 123825 h 371681"/>
                  <a:gd name="connsiteX26" fmla="*/ 3331367 w 7169962"/>
                  <a:gd name="connsiteY26" fmla="*/ 97631 h 371681"/>
                  <a:gd name="connsiteX27" fmla="*/ 3369467 w 7169962"/>
                  <a:gd name="connsiteY27" fmla="*/ 102394 h 371681"/>
                  <a:gd name="connsiteX28" fmla="*/ 3390899 w 7169962"/>
                  <a:gd name="connsiteY28" fmla="*/ 111919 h 371681"/>
                  <a:gd name="connsiteX29" fmla="*/ 3421855 w 7169962"/>
                  <a:gd name="connsiteY29" fmla="*/ 111919 h 371681"/>
                  <a:gd name="connsiteX30" fmla="*/ 3462336 w 7169962"/>
                  <a:gd name="connsiteY30" fmla="*/ 111919 h 371681"/>
                  <a:gd name="connsiteX31" fmla="*/ 3512342 w 7169962"/>
                  <a:gd name="connsiteY31" fmla="*/ 109537 h 371681"/>
                  <a:gd name="connsiteX32" fmla="*/ 3538536 w 7169962"/>
                  <a:gd name="connsiteY32" fmla="*/ 107156 h 371681"/>
                  <a:gd name="connsiteX33" fmla="*/ 3567111 w 7169962"/>
                  <a:gd name="connsiteY33" fmla="*/ 102394 h 371681"/>
                  <a:gd name="connsiteX34" fmla="*/ 3605211 w 7169962"/>
                  <a:gd name="connsiteY34" fmla="*/ 111919 h 371681"/>
                  <a:gd name="connsiteX35" fmla="*/ 3733799 w 7169962"/>
                  <a:gd name="connsiteY35" fmla="*/ 140494 h 371681"/>
                  <a:gd name="connsiteX36" fmla="*/ 3783805 w 7169962"/>
                  <a:gd name="connsiteY36" fmla="*/ 135731 h 371681"/>
                  <a:gd name="connsiteX37" fmla="*/ 3831430 w 7169962"/>
                  <a:gd name="connsiteY37" fmla="*/ 123825 h 371681"/>
                  <a:gd name="connsiteX38" fmla="*/ 3869530 w 7169962"/>
                  <a:gd name="connsiteY38" fmla="*/ 140494 h 371681"/>
                  <a:gd name="connsiteX39" fmla="*/ 3926680 w 7169962"/>
                  <a:gd name="connsiteY39" fmla="*/ 138112 h 371681"/>
                  <a:gd name="connsiteX40" fmla="*/ 3957636 w 7169962"/>
                  <a:gd name="connsiteY40" fmla="*/ 133350 h 371681"/>
                  <a:gd name="connsiteX41" fmla="*/ 4036218 w 7169962"/>
                  <a:gd name="connsiteY41" fmla="*/ 147637 h 371681"/>
                  <a:gd name="connsiteX42" fmla="*/ 4098130 w 7169962"/>
                  <a:gd name="connsiteY42" fmla="*/ 142875 h 371681"/>
                  <a:gd name="connsiteX43" fmla="*/ 4179093 w 7169962"/>
                  <a:gd name="connsiteY43" fmla="*/ 126206 h 371681"/>
                  <a:gd name="connsiteX44" fmla="*/ 4257674 w 7169962"/>
                  <a:gd name="connsiteY44" fmla="*/ 111919 h 371681"/>
                  <a:gd name="connsiteX45" fmla="*/ 4310061 w 7169962"/>
                  <a:gd name="connsiteY45" fmla="*/ 111919 h 371681"/>
                  <a:gd name="connsiteX46" fmla="*/ 4355305 w 7169962"/>
                  <a:gd name="connsiteY46" fmla="*/ 111919 h 371681"/>
                  <a:gd name="connsiteX47" fmla="*/ 4462461 w 7169962"/>
                  <a:gd name="connsiteY47" fmla="*/ 107156 h 371681"/>
                  <a:gd name="connsiteX48" fmla="*/ 4598193 w 7169962"/>
                  <a:gd name="connsiteY48" fmla="*/ 107156 h 371681"/>
                  <a:gd name="connsiteX49" fmla="*/ 4674393 w 7169962"/>
                  <a:gd name="connsiteY49" fmla="*/ 83344 h 371681"/>
                  <a:gd name="connsiteX50" fmla="*/ 4722018 w 7169962"/>
                  <a:gd name="connsiteY50" fmla="*/ 76200 h 371681"/>
                  <a:gd name="connsiteX51" fmla="*/ 4774405 w 7169962"/>
                  <a:gd name="connsiteY51" fmla="*/ 85725 h 371681"/>
                  <a:gd name="connsiteX52" fmla="*/ 4852986 w 7169962"/>
                  <a:gd name="connsiteY52" fmla="*/ 61912 h 371681"/>
                  <a:gd name="connsiteX53" fmla="*/ 4919661 w 7169962"/>
                  <a:gd name="connsiteY53" fmla="*/ 66675 h 371681"/>
                  <a:gd name="connsiteX54" fmla="*/ 4979193 w 7169962"/>
                  <a:gd name="connsiteY54" fmla="*/ 54769 h 371681"/>
                  <a:gd name="connsiteX55" fmla="*/ 5031580 w 7169962"/>
                  <a:gd name="connsiteY55" fmla="*/ 64294 h 371681"/>
                  <a:gd name="connsiteX56" fmla="*/ 5143499 w 7169962"/>
                  <a:gd name="connsiteY56" fmla="*/ 69056 h 371681"/>
                  <a:gd name="connsiteX57" fmla="*/ 5181599 w 7169962"/>
                  <a:gd name="connsiteY57" fmla="*/ 69056 h 371681"/>
                  <a:gd name="connsiteX58" fmla="*/ 5245893 w 7169962"/>
                  <a:gd name="connsiteY58" fmla="*/ 54769 h 371681"/>
                  <a:gd name="connsiteX59" fmla="*/ 5300661 w 7169962"/>
                  <a:gd name="connsiteY59" fmla="*/ 54769 h 371681"/>
                  <a:gd name="connsiteX60" fmla="*/ 5353049 w 7169962"/>
                  <a:gd name="connsiteY60" fmla="*/ 47625 h 371681"/>
                  <a:gd name="connsiteX61" fmla="*/ 5395911 w 7169962"/>
                  <a:gd name="connsiteY61" fmla="*/ 47625 h 371681"/>
                  <a:gd name="connsiteX62" fmla="*/ 5460205 w 7169962"/>
                  <a:gd name="connsiteY62" fmla="*/ 61912 h 371681"/>
                  <a:gd name="connsiteX63" fmla="*/ 5500686 w 7169962"/>
                  <a:gd name="connsiteY63" fmla="*/ 54769 h 371681"/>
                  <a:gd name="connsiteX64" fmla="*/ 5548311 w 7169962"/>
                  <a:gd name="connsiteY64" fmla="*/ 54769 h 371681"/>
                  <a:gd name="connsiteX65" fmla="*/ 5638799 w 7169962"/>
                  <a:gd name="connsiteY65" fmla="*/ 47625 h 371681"/>
                  <a:gd name="connsiteX66" fmla="*/ 5664993 w 7169962"/>
                  <a:gd name="connsiteY66" fmla="*/ 26194 h 371681"/>
                  <a:gd name="connsiteX67" fmla="*/ 5719761 w 7169962"/>
                  <a:gd name="connsiteY67" fmla="*/ 26194 h 371681"/>
                  <a:gd name="connsiteX68" fmla="*/ 5774530 w 7169962"/>
                  <a:gd name="connsiteY68" fmla="*/ 42862 h 371681"/>
                  <a:gd name="connsiteX69" fmla="*/ 5824536 w 7169962"/>
                  <a:gd name="connsiteY69" fmla="*/ 40481 h 371681"/>
                  <a:gd name="connsiteX70" fmla="*/ 5884068 w 7169962"/>
                  <a:gd name="connsiteY70" fmla="*/ 23812 h 371681"/>
                  <a:gd name="connsiteX71" fmla="*/ 5945980 w 7169962"/>
                  <a:gd name="connsiteY71" fmla="*/ 21431 h 371681"/>
                  <a:gd name="connsiteX72" fmla="*/ 5984080 w 7169962"/>
                  <a:gd name="connsiteY72" fmla="*/ 14287 h 371681"/>
                  <a:gd name="connsiteX73" fmla="*/ 5993605 w 7169962"/>
                  <a:gd name="connsiteY73" fmla="*/ 0 h 371681"/>
                  <a:gd name="connsiteX74" fmla="*/ 6043611 w 7169962"/>
                  <a:gd name="connsiteY74" fmla="*/ 9525 h 371681"/>
                  <a:gd name="connsiteX75" fmla="*/ 6134099 w 7169962"/>
                  <a:gd name="connsiteY75" fmla="*/ 2381 h 371681"/>
                  <a:gd name="connsiteX76" fmla="*/ 6207918 w 7169962"/>
                  <a:gd name="connsiteY76" fmla="*/ 0 h 371681"/>
                  <a:gd name="connsiteX77" fmla="*/ 6324599 w 7169962"/>
                  <a:gd name="connsiteY77" fmla="*/ 9525 h 371681"/>
                  <a:gd name="connsiteX78" fmla="*/ 6412705 w 7169962"/>
                  <a:gd name="connsiteY78" fmla="*/ 11906 h 371681"/>
                  <a:gd name="connsiteX79" fmla="*/ 6512718 w 7169962"/>
                  <a:gd name="connsiteY79" fmla="*/ 19050 h 371681"/>
                  <a:gd name="connsiteX80" fmla="*/ 6588918 w 7169962"/>
                  <a:gd name="connsiteY80" fmla="*/ 21431 h 371681"/>
                  <a:gd name="connsiteX81" fmla="*/ 6679405 w 7169962"/>
                  <a:gd name="connsiteY81" fmla="*/ 11906 h 371681"/>
                  <a:gd name="connsiteX82" fmla="*/ 6734174 w 7169962"/>
                  <a:gd name="connsiteY82" fmla="*/ 19050 h 371681"/>
                  <a:gd name="connsiteX83" fmla="*/ 6850855 w 7169962"/>
                  <a:gd name="connsiteY83" fmla="*/ 23812 h 371681"/>
                  <a:gd name="connsiteX84" fmla="*/ 6953249 w 7169962"/>
                  <a:gd name="connsiteY84" fmla="*/ 28575 h 371681"/>
                  <a:gd name="connsiteX85" fmla="*/ 7012780 w 7169962"/>
                  <a:gd name="connsiteY85" fmla="*/ 33337 h 371681"/>
                  <a:gd name="connsiteX86" fmla="*/ 7060405 w 7169962"/>
                  <a:gd name="connsiteY86" fmla="*/ 23812 h 371681"/>
                  <a:gd name="connsiteX87" fmla="*/ 7110411 w 7169962"/>
                  <a:gd name="connsiteY87" fmla="*/ 33337 h 371681"/>
                  <a:gd name="connsiteX88" fmla="*/ 7169943 w 7169962"/>
                  <a:gd name="connsiteY88" fmla="*/ 145256 h 371681"/>
                  <a:gd name="connsiteX89" fmla="*/ 7048498 w 7169962"/>
                  <a:gd name="connsiteY89" fmla="*/ 214312 h 371681"/>
                  <a:gd name="connsiteX90" fmla="*/ 6900862 w 7169962"/>
                  <a:gd name="connsiteY90" fmla="*/ 152398 h 371681"/>
                  <a:gd name="connsiteX91" fmla="*/ 6686549 w 7169962"/>
                  <a:gd name="connsiteY91" fmla="*/ 159542 h 371681"/>
                  <a:gd name="connsiteX92" fmla="*/ 6491286 w 7169962"/>
                  <a:gd name="connsiteY92" fmla="*/ 164305 h 371681"/>
                  <a:gd name="connsiteX93" fmla="*/ 6234111 w 7169962"/>
                  <a:gd name="connsiteY93" fmla="*/ 147635 h 371681"/>
                  <a:gd name="connsiteX94" fmla="*/ 5931693 w 7169962"/>
                  <a:gd name="connsiteY94" fmla="*/ 183355 h 371681"/>
                  <a:gd name="connsiteX95" fmla="*/ 5722142 w 7169962"/>
                  <a:gd name="connsiteY95" fmla="*/ 180973 h 371681"/>
                  <a:gd name="connsiteX96" fmla="*/ 5493543 w 7169962"/>
                  <a:gd name="connsiteY96" fmla="*/ 211930 h 371681"/>
                  <a:gd name="connsiteX97" fmla="*/ 5495924 w 7169962"/>
                  <a:gd name="connsiteY97" fmla="*/ 211930 h 371681"/>
                  <a:gd name="connsiteX98" fmla="*/ 5355429 w 7169962"/>
                  <a:gd name="connsiteY98" fmla="*/ 204785 h 371681"/>
                  <a:gd name="connsiteX99" fmla="*/ 5155405 w 7169962"/>
                  <a:gd name="connsiteY99" fmla="*/ 223835 h 371681"/>
                  <a:gd name="connsiteX100" fmla="*/ 4976811 w 7169962"/>
                  <a:gd name="connsiteY100" fmla="*/ 207167 h 371681"/>
                  <a:gd name="connsiteX101" fmla="*/ 4838699 w 7169962"/>
                  <a:gd name="connsiteY101" fmla="*/ 223836 h 371681"/>
                  <a:gd name="connsiteX102" fmla="*/ 4619624 w 7169962"/>
                  <a:gd name="connsiteY102" fmla="*/ 259554 h 371681"/>
                  <a:gd name="connsiteX103" fmla="*/ 4417218 w 7169962"/>
                  <a:gd name="connsiteY103" fmla="*/ 245268 h 371681"/>
                  <a:gd name="connsiteX104" fmla="*/ 4126706 w 7169962"/>
                  <a:gd name="connsiteY104" fmla="*/ 280986 h 371681"/>
                  <a:gd name="connsiteX105" fmla="*/ 3964780 w 7169962"/>
                  <a:gd name="connsiteY105" fmla="*/ 261936 h 371681"/>
                  <a:gd name="connsiteX106" fmla="*/ 3826668 w 7169962"/>
                  <a:gd name="connsiteY106" fmla="*/ 271461 h 371681"/>
                  <a:gd name="connsiteX107" fmla="*/ 3557586 w 7169962"/>
                  <a:gd name="connsiteY107" fmla="*/ 252411 h 371681"/>
                  <a:gd name="connsiteX108" fmla="*/ 3367086 w 7169962"/>
                  <a:gd name="connsiteY108" fmla="*/ 242886 h 371681"/>
                  <a:gd name="connsiteX109" fmla="*/ 3202780 w 7169962"/>
                  <a:gd name="connsiteY109" fmla="*/ 261936 h 371681"/>
                  <a:gd name="connsiteX110" fmla="*/ 3057524 w 7169962"/>
                  <a:gd name="connsiteY110" fmla="*/ 276224 h 371681"/>
                  <a:gd name="connsiteX111" fmla="*/ 2912268 w 7169962"/>
                  <a:gd name="connsiteY111" fmla="*/ 264317 h 371681"/>
                  <a:gd name="connsiteX112" fmla="*/ 2736056 w 7169962"/>
                  <a:gd name="connsiteY112" fmla="*/ 288127 h 371681"/>
                  <a:gd name="connsiteX113" fmla="*/ 2581273 w 7169962"/>
                  <a:gd name="connsiteY113" fmla="*/ 292891 h 371681"/>
                  <a:gd name="connsiteX114" fmla="*/ 2474117 w 7169962"/>
                  <a:gd name="connsiteY114" fmla="*/ 278603 h 371681"/>
                  <a:gd name="connsiteX115" fmla="*/ 2336005 w 7169962"/>
                  <a:gd name="connsiteY115" fmla="*/ 302418 h 371681"/>
                  <a:gd name="connsiteX116" fmla="*/ 2214561 w 7169962"/>
                  <a:gd name="connsiteY116" fmla="*/ 295273 h 371681"/>
                  <a:gd name="connsiteX117" fmla="*/ 2081211 w 7169962"/>
                  <a:gd name="connsiteY117" fmla="*/ 314324 h 371681"/>
                  <a:gd name="connsiteX118" fmla="*/ 1971673 w 7169962"/>
                  <a:gd name="connsiteY118" fmla="*/ 300036 h 371681"/>
                  <a:gd name="connsiteX119" fmla="*/ 1897854 w 7169962"/>
                  <a:gd name="connsiteY119" fmla="*/ 314323 h 371681"/>
                  <a:gd name="connsiteX120" fmla="*/ 1812130 w 7169962"/>
                  <a:gd name="connsiteY120" fmla="*/ 300035 h 371681"/>
                  <a:gd name="connsiteX121" fmla="*/ 1631155 w 7169962"/>
                  <a:gd name="connsiteY121" fmla="*/ 314324 h 371681"/>
                  <a:gd name="connsiteX122" fmla="*/ 1214436 w 7169962"/>
                  <a:gd name="connsiteY122" fmla="*/ 330993 h 371681"/>
                  <a:gd name="connsiteX123" fmla="*/ 740567 w 7169962"/>
                  <a:gd name="connsiteY123" fmla="*/ 371474 h 371681"/>
                  <a:gd name="connsiteX124" fmla="*/ 290511 w 7169962"/>
                  <a:gd name="connsiteY124" fmla="*/ 361949 h 371681"/>
                  <a:gd name="connsiteX125" fmla="*/ 0 w 7169962"/>
                  <a:gd name="connsiteY125" fmla="*/ 359568 h 371681"/>
                  <a:gd name="connsiteX126" fmla="*/ 4761 w 7169962"/>
                  <a:gd name="connsiteY126" fmla="*/ 197644 h 371681"/>
                  <a:gd name="connsiteX0" fmla="*/ 4761 w 7169943"/>
                  <a:gd name="connsiteY0" fmla="*/ 197644 h 371681"/>
                  <a:gd name="connsiteX1" fmla="*/ 492917 w 7169943"/>
                  <a:gd name="connsiteY1" fmla="*/ 207169 h 371681"/>
                  <a:gd name="connsiteX2" fmla="*/ 773905 w 7169943"/>
                  <a:gd name="connsiteY2" fmla="*/ 216694 h 371681"/>
                  <a:gd name="connsiteX3" fmla="*/ 1040605 w 7169943"/>
                  <a:gd name="connsiteY3" fmla="*/ 197644 h 371681"/>
                  <a:gd name="connsiteX4" fmla="*/ 1323974 w 7169943"/>
                  <a:gd name="connsiteY4" fmla="*/ 180975 h 371681"/>
                  <a:gd name="connsiteX5" fmla="*/ 1488280 w 7169943"/>
                  <a:gd name="connsiteY5" fmla="*/ 185737 h 371681"/>
                  <a:gd name="connsiteX6" fmla="*/ 1647823 w 7169943"/>
                  <a:gd name="connsiteY6" fmla="*/ 183355 h 371681"/>
                  <a:gd name="connsiteX7" fmla="*/ 1764505 w 7169943"/>
                  <a:gd name="connsiteY7" fmla="*/ 169069 h 371681"/>
                  <a:gd name="connsiteX8" fmla="*/ 1816892 w 7169943"/>
                  <a:gd name="connsiteY8" fmla="*/ 159544 h 371681"/>
                  <a:gd name="connsiteX9" fmla="*/ 1890711 w 7169943"/>
                  <a:gd name="connsiteY9" fmla="*/ 183356 h 371681"/>
                  <a:gd name="connsiteX10" fmla="*/ 1955005 w 7169943"/>
                  <a:gd name="connsiteY10" fmla="*/ 161925 h 371681"/>
                  <a:gd name="connsiteX11" fmla="*/ 2040730 w 7169943"/>
                  <a:gd name="connsiteY11" fmla="*/ 178594 h 371681"/>
                  <a:gd name="connsiteX12" fmla="*/ 2133599 w 7169943"/>
                  <a:gd name="connsiteY12" fmla="*/ 161925 h 371681"/>
                  <a:gd name="connsiteX13" fmla="*/ 2209799 w 7169943"/>
                  <a:gd name="connsiteY13" fmla="*/ 152400 h 371681"/>
                  <a:gd name="connsiteX14" fmla="*/ 2305049 w 7169943"/>
                  <a:gd name="connsiteY14" fmla="*/ 169069 h 371681"/>
                  <a:gd name="connsiteX15" fmla="*/ 2381249 w 7169943"/>
                  <a:gd name="connsiteY15" fmla="*/ 150019 h 371681"/>
                  <a:gd name="connsiteX16" fmla="*/ 2466974 w 7169943"/>
                  <a:gd name="connsiteY16" fmla="*/ 138112 h 371681"/>
                  <a:gd name="connsiteX17" fmla="*/ 2559842 w 7169943"/>
                  <a:gd name="connsiteY17" fmla="*/ 152400 h 371681"/>
                  <a:gd name="connsiteX18" fmla="*/ 2655092 w 7169943"/>
                  <a:gd name="connsiteY18" fmla="*/ 142875 h 371681"/>
                  <a:gd name="connsiteX19" fmla="*/ 2719386 w 7169943"/>
                  <a:gd name="connsiteY19" fmla="*/ 154781 h 371681"/>
                  <a:gd name="connsiteX20" fmla="*/ 2802730 w 7169943"/>
                  <a:gd name="connsiteY20" fmla="*/ 152400 h 371681"/>
                  <a:gd name="connsiteX21" fmla="*/ 2912267 w 7169943"/>
                  <a:gd name="connsiteY21" fmla="*/ 133350 h 371681"/>
                  <a:gd name="connsiteX22" fmla="*/ 3009899 w 7169943"/>
                  <a:gd name="connsiteY22" fmla="*/ 133350 h 371681"/>
                  <a:gd name="connsiteX23" fmla="*/ 3093242 w 7169943"/>
                  <a:gd name="connsiteY23" fmla="*/ 138112 h 371681"/>
                  <a:gd name="connsiteX24" fmla="*/ 3140867 w 7169943"/>
                  <a:gd name="connsiteY24" fmla="*/ 121444 h 371681"/>
                  <a:gd name="connsiteX25" fmla="*/ 3238499 w 7169943"/>
                  <a:gd name="connsiteY25" fmla="*/ 123825 h 371681"/>
                  <a:gd name="connsiteX26" fmla="*/ 3331367 w 7169943"/>
                  <a:gd name="connsiteY26" fmla="*/ 97631 h 371681"/>
                  <a:gd name="connsiteX27" fmla="*/ 3369467 w 7169943"/>
                  <a:gd name="connsiteY27" fmla="*/ 102394 h 371681"/>
                  <a:gd name="connsiteX28" fmla="*/ 3390899 w 7169943"/>
                  <a:gd name="connsiteY28" fmla="*/ 111919 h 371681"/>
                  <a:gd name="connsiteX29" fmla="*/ 3421855 w 7169943"/>
                  <a:gd name="connsiteY29" fmla="*/ 111919 h 371681"/>
                  <a:gd name="connsiteX30" fmla="*/ 3462336 w 7169943"/>
                  <a:gd name="connsiteY30" fmla="*/ 111919 h 371681"/>
                  <a:gd name="connsiteX31" fmla="*/ 3512342 w 7169943"/>
                  <a:gd name="connsiteY31" fmla="*/ 109537 h 371681"/>
                  <a:gd name="connsiteX32" fmla="*/ 3538536 w 7169943"/>
                  <a:gd name="connsiteY32" fmla="*/ 107156 h 371681"/>
                  <a:gd name="connsiteX33" fmla="*/ 3567111 w 7169943"/>
                  <a:gd name="connsiteY33" fmla="*/ 102394 h 371681"/>
                  <a:gd name="connsiteX34" fmla="*/ 3605211 w 7169943"/>
                  <a:gd name="connsiteY34" fmla="*/ 111919 h 371681"/>
                  <a:gd name="connsiteX35" fmla="*/ 3733799 w 7169943"/>
                  <a:gd name="connsiteY35" fmla="*/ 140494 h 371681"/>
                  <a:gd name="connsiteX36" fmla="*/ 3783805 w 7169943"/>
                  <a:gd name="connsiteY36" fmla="*/ 135731 h 371681"/>
                  <a:gd name="connsiteX37" fmla="*/ 3831430 w 7169943"/>
                  <a:gd name="connsiteY37" fmla="*/ 123825 h 371681"/>
                  <a:gd name="connsiteX38" fmla="*/ 3869530 w 7169943"/>
                  <a:gd name="connsiteY38" fmla="*/ 140494 h 371681"/>
                  <a:gd name="connsiteX39" fmla="*/ 3926680 w 7169943"/>
                  <a:gd name="connsiteY39" fmla="*/ 138112 h 371681"/>
                  <a:gd name="connsiteX40" fmla="*/ 3957636 w 7169943"/>
                  <a:gd name="connsiteY40" fmla="*/ 133350 h 371681"/>
                  <a:gd name="connsiteX41" fmla="*/ 4036218 w 7169943"/>
                  <a:gd name="connsiteY41" fmla="*/ 147637 h 371681"/>
                  <a:gd name="connsiteX42" fmla="*/ 4098130 w 7169943"/>
                  <a:gd name="connsiteY42" fmla="*/ 142875 h 371681"/>
                  <a:gd name="connsiteX43" fmla="*/ 4179093 w 7169943"/>
                  <a:gd name="connsiteY43" fmla="*/ 126206 h 371681"/>
                  <a:gd name="connsiteX44" fmla="*/ 4257674 w 7169943"/>
                  <a:gd name="connsiteY44" fmla="*/ 111919 h 371681"/>
                  <a:gd name="connsiteX45" fmla="*/ 4310061 w 7169943"/>
                  <a:gd name="connsiteY45" fmla="*/ 111919 h 371681"/>
                  <a:gd name="connsiteX46" fmla="*/ 4355305 w 7169943"/>
                  <a:gd name="connsiteY46" fmla="*/ 111919 h 371681"/>
                  <a:gd name="connsiteX47" fmla="*/ 4462461 w 7169943"/>
                  <a:gd name="connsiteY47" fmla="*/ 107156 h 371681"/>
                  <a:gd name="connsiteX48" fmla="*/ 4598193 w 7169943"/>
                  <a:gd name="connsiteY48" fmla="*/ 107156 h 371681"/>
                  <a:gd name="connsiteX49" fmla="*/ 4674393 w 7169943"/>
                  <a:gd name="connsiteY49" fmla="*/ 83344 h 371681"/>
                  <a:gd name="connsiteX50" fmla="*/ 4722018 w 7169943"/>
                  <a:gd name="connsiteY50" fmla="*/ 76200 h 371681"/>
                  <a:gd name="connsiteX51" fmla="*/ 4774405 w 7169943"/>
                  <a:gd name="connsiteY51" fmla="*/ 85725 h 371681"/>
                  <a:gd name="connsiteX52" fmla="*/ 4852986 w 7169943"/>
                  <a:gd name="connsiteY52" fmla="*/ 61912 h 371681"/>
                  <a:gd name="connsiteX53" fmla="*/ 4919661 w 7169943"/>
                  <a:gd name="connsiteY53" fmla="*/ 66675 h 371681"/>
                  <a:gd name="connsiteX54" fmla="*/ 4979193 w 7169943"/>
                  <a:gd name="connsiteY54" fmla="*/ 54769 h 371681"/>
                  <a:gd name="connsiteX55" fmla="*/ 5031580 w 7169943"/>
                  <a:gd name="connsiteY55" fmla="*/ 64294 h 371681"/>
                  <a:gd name="connsiteX56" fmla="*/ 5143499 w 7169943"/>
                  <a:gd name="connsiteY56" fmla="*/ 69056 h 371681"/>
                  <a:gd name="connsiteX57" fmla="*/ 5181599 w 7169943"/>
                  <a:gd name="connsiteY57" fmla="*/ 69056 h 371681"/>
                  <a:gd name="connsiteX58" fmla="*/ 5245893 w 7169943"/>
                  <a:gd name="connsiteY58" fmla="*/ 54769 h 371681"/>
                  <a:gd name="connsiteX59" fmla="*/ 5300661 w 7169943"/>
                  <a:gd name="connsiteY59" fmla="*/ 54769 h 371681"/>
                  <a:gd name="connsiteX60" fmla="*/ 5353049 w 7169943"/>
                  <a:gd name="connsiteY60" fmla="*/ 47625 h 371681"/>
                  <a:gd name="connsiteX61" fmla="*/ 5395911 w 7169943"/>
                  <a:gd name="connsiteY61" fmla="*/ 47625 h 371681"/>
                  <a:gd name="connsiteX62" fmla="*/ 5460205 w 7169943"/>
                  <a:gd name="connsiteY62" fmla="*/ 61912 h 371681"/>
                  <a:gd name="connsiteX63" fmla="*/ 5500686 w 7169943"/>
                  <a:gd name="connsiteY63" fmla="*/ 54769 h 371681"/>
                  <a:gd name="connsiteX64" fmla="*/ 5548311 w 7169943"/>
                  <a:gd name="connsiteY64" fmla="*/ 54769 h 371681"/>
                  <a:gd name="connsiteX65" fmla="*/ 5638799 w 7169943"/>
                  <a:gd name="connsiteY65" fmla="*/ 47625 h 371681"/>
                  <a:gd name="connsiteX66" fmla="*/ 5664993 w 7169943"/>
                  <a:gd name="connsiteY66" fmla="*/ 26194 h 371681"/>
                  <a:gd name="connsiteX67" fmla="*/ 5719761 w 7169943"/>
                  <a:gd name="connsiteY67" fmla="*/ 26194 h 371681"/>
                  <a:gd name="connsiteX68" fmla="*/ 5774530 w 7169943"/>
                  <a:gd name="connsiteY68" fmla="*/ 42862 h 371681"/>
                  <a:gd name="connsiteX69" fmla="*/ 5824536 w 7169943"/>
                  <a:gd name="connsiteY69" fmla="*/ 40481 h 371681"/>
                  <a:gd name="connsiteX70" fmla="*/ 5884068 w 7169943"/>
                  <a:gd name="connsiteY70" fmla="*/ 23812 h 371681"/>
                  <a:gd name="connsiteX71" fmla="*/ 5945980 w 7169943"/>
                  <a:gd name="connsiteY71" fmla="*/ 21431 h 371681"/>
                  <a:gd name="connsiteX72" fmla="*/ 5984080 w 7169943"/>
                  <a:gd name="connsiteY72" fmla="*/ 14287 h 371681"/>
                  <a:gd name="connsiteX73" fmla="*/ 5993605 w 7169943"/>
                  <a:gd name="connsiteY73" fmla="*/ 0 h 371681"/>
                  <a:gd name="connsiteX74" fmla="*/ 6043611 w 7169943"/>
                  <a:gd name="connsiteY74" fmla="*/ 9525 h 371681"/>
                  <a:gd name="connsiteX75" fmla="*/ 6134099 w 7169943"/>
                  <a:gd name="connsiteY75" fmla="*/ 2381 h 371681"/>
                  <a:gd name="connsiteX76" fmla="*/ 6207918 w 7169943"/>
                  <a:gd name="connsiteY76" fmla="*/ 0 h 371681"/>
                  <a:gd name="connsiteX77" fmla="*/ 6324599 w 7169943"/>
                  <a:gd name="connsiteY77" fmla="*/ 9525 h 371681"/>
                  <a:gd name="connsiteX78" fmla="*/ 6412705 w 7169943"/>
                  <a:gd name="connsiteY78" fmla="*/ 11906 h 371681"/>
                  <a:gd name="connsiteX79" fmla="*/ 6512718 w 7169943"/>
                  <a:gd name="connsiteY79" fmla="*/ 19050 h 371681"/>
                  <a:gd name="connsiteX80" fmla="*/ 6588918 w 7169943"/>
                  <a:gd name="connsiteY80" fmla="*/ 21431 h 371681"/>
                  <a:gd name="connsiteX81" fmla="*/ 6679405 w 7169943"/>
                  <a:gd name="connsiteY81" fmla="*/ 11906 h 371681"/>
                  <a:gd name="connsiteX82" fmla="*/ 6734174 w 7169943"/>
                  <a:gd name="connsiteY82" fmla="*/ 19050 h 371681"/>
                  <a:gd name="connsiteX83" fmla="*/ 6850855 w 7169943"/>
                  <a:gd name="connsiteY83" fmla="*/ 23812 h 371681"/>
                  <a:gd name="connsiteX84" fmla="*/ 6953249 w 7169943"/>
                  <a:gd name="connsiteY84" fmla="*/ 28575 h 371681"/>
                  <a:gd name="connsiteX85" fmla="*/ 7012780 w 7169943"/>
                  <a:gd name="connsiteY85" fmla="*/ 33337 h 371681"/>
                  <a:gd name="connsiteX86" fmla="*/ 7060405 w 7169943"/>
                  <a:gd name="connsiteY86" fmla="*/ 23812 h 371681"/>
                  <a:gd name="connsiteX87" fmla="*/ 7110411 w 7169943"/>
                  <a:gd name="connsiteY87" fmla="*/ 33337 h 371681"/>
                  <a:gd name="connsiteX88" fmla="*/ 7169943 w 7169943"/>
                  <a:gd name="connsiteY88" fmla="*/ 145256 h 371681"/>
                  <a:gd name="connsiteX89" fmla="*/ 7048498 w 7169943"/>
                  <a:gd name="connsiteY89" fmla="*/ 214312 h 371681"/>
                  <a:gd name="connsiteX90" fmla="*/ 6900862 w 7169943"/>
                  <a:gd name="connsiteY90" fmla="*/ 152398 h 371681"/>
                  <a:gd name="connsiteX91" fmla="*/ 6686549 w 7169943"/>
                  <a:gd name="connsiteY91" fmla="*/ 159542 h 371681"/>
                  <a:gd name="connsiteX92" fmla="*/ 6491286 w 7169943"/>
                  <a:gd name="connsiteY92" fmla="*/ 164305 h 371681"/>
                  <a:gd name="connsiteX93" fmla="*/ 6234111 w 7169943"/>
                  <a:gd name="connsiteY93" fmla="*/ 147635 h 371681"/>
                  <a:gd name="connsiteX94" fmla="*/ 5931693 w 7169943"/>
                  <a:gd name="connsiteY94" fmla="*/ 183355 h 371681"/>
                  <a:gd name="connsiteX95" fmla="*/ 5722142 w 7169943"/>
                  <a:gd name="connsiteY95" fmla="*/ 180973 h 371681"/>
                  <a:gd name="connsiteX96" fmla="*/ 5493543 w 7169943"/>
                  <a:gd name="connsiteY96" fmla="*/ 211930 h 371681"/>
                  <a:gd name="connsiteX97" fmla="*/ 5495924 w 7169943"/>
                  <a:gd name="connsiteY97" fmla="*/ 211930 h 371681"/>
                  <a:gd name="connsiteX98" fmla="*/ 5355429 w 7169943"/>
                  <a:gd name="connsiteY98" fmla="*/ 204785 h 371681"/>
                  <a:gd name="connsiteX99" fmla="*/ 5155405 w 7169943"/>
                  <a:gd name="connsiteY99" fmla="*/ 223835 h 371681"/>
                  <a:gd name="connsiteX100" fmla="*/ 4976811 w 7169943"/>
                  <a:gd name="connsiteY100" fmla="*/ 207167 h 371681"/>
                  <a:gd name="connsiteX101" fmla="*/ 4838699 w 7169943"/>
                  <a:gd name="connsiteY101" fmla="*/ 223836 h 371681"/>
                  <a:gd name="connsiteX102" fmla="*/ 4619624 w 7169943"/>
                  <a:gd name="connsiteY102" fmla="*/ 259554 h 371681"/>
                  <a:gd name="connsiteX103" fmla="*/ 4417218 w 7169943"/>
                  <a:gd name="connsiteY103" fmla="*/ 245268 h 371681"/>
                  <a:gd name="connsiteX104" fmla="*/ 4126706 w 7169943"/>
                  <a:gd name="connsiteY104" fmla="*/ 280986 h 371681"/>
                  <a:gd name="connsiteX105" fmla="*/ 3964780 w 7169943"/>
                  <a:gd name="connsiteY105" fmla="*/ 261936 h 371681"/>
                  <a:gd name="connsiteX106" fmla="*/ 3826668 w 7169943"/>
                  <a:gd name="connsiteY106" fmla="*/ 271461 h 371681"/>
                  <a:gd name="connsiteX107" fmla="*/ 3557586 w 7169943"/>
                  <a:gd name="connsiteY107" fmla="*/ 252411 h 371681"/>
                  <a:gd name="connsiteX108" fmla="*/ 3367086 w 7169943"/>
                  <a:gd name="connsiteY108" fmla="*/ 242886 h 371681"/>
                  <a:gd name="connsiteX109" fmla="*/ 3202780 w 7169943"/>
                  <a:gd name="connsiteY109" fmla="*/ 261936 h 371681"/>
                  <a:gd name="connsiteX110" fmla="*/ 3057524 w 7169943"/>
                  <a:gd name="connsiteY110" fmla="*/ 276224 h 371681"/>
                  <a:gd name="connsiteX111" fmla="*/ 2912268 w 7169943"/>
                  <a:gd name="connsiteY111" fmla="*/ 264317 h 371681"/>
                  <a:gd name="connsiteX112" fmla="*/ 2736056 w 7169943"/>
                  <a:gd name="connsiteY112" fmla="*/ 288127 h 371681"/>
                  <a:gd name="connsiteX113" fmla="*/ 2581273 w 7169943"/>
                  <a:gd name="connsiteY113" fmla="*/ 292891 h 371681"/>
                  <a:gd name="connsiteX114" fmla="*/ 2474117 w 7169943"/>
                  <a:gd name="connsiteY114" fmla="*/ 278603 h 371681"/>
                  <a:gd name="connsiteX115" fmla="*/ 2336005 w 7169943"/>
                  <a:gd name="connsiteY115" fmla="*/ 302418 h 371681"/>
                  <a:gd name="connsiteX116" fmla="*/ 2214561 w 7169943"/>
                  <a:gd name="connsiteY116" fmla="*/ 295273 h 371681"/>
                  <a:gd name="connsiteX117" fmla="*/ 2081211 w 7169943"/>
                  <a:gd name="connsiteY117" fmla="*/ 314324 h 371681"/>
                  <a:gd name="connsiteX118" fmla="*/ 1971673 w 7169943"/>
                  <a:gd name="connsiteY118" fmla="*/ 300036 h 371681"/>
                  <a:gd name="connsiteX119" fmla="*/ 1897854 w 7169943"/>
                  <a:gd name="connsiteY119" fmla="*/ 314323 h 371681"/>
                  <a:gd name="connsiteX120" fmla="*/ 1812130 w 7169943"/>
                  <a:gd name="connsiteY120" fmla="*/ 300035 h 371681"/>
                  <a:gd name="connsiteX121" fmla="*/ 1631155 w 7169943"/>
                  <a:gd name="connsiteY121" fmla="*/ 314324 h 371681"/>
                  <a:gd name="connsiteX122" fmla="*/ 1214436 w 7169943"/>
                  <a:gd name="connsiteY122" fmla="*/ 330993 h 371681"/>
                  <a:gd name="connsiteX123" fmla="*/ 740567 w 7169943"/>
                  <a:gd name="connsiteY123" fmla="*/ 371474 h 371681"/>
                  <a:gd name="connsiteX124" fmla="*/ 290511 w 7169943"/>
                  <a:gd name="connsiteY124" fmla="*/ 361949 h 371681"/>
                  <a:gd name="connsiteX125" fmla="*/ 0 w 7169943"/>
                  <a:gd name="connsiteY125" fmla="*/ 359568 h 371681"/>
                  <a:gd name="connsiteX126" fmla="*/ 4761 w 7169943"/>
                  <a:gd name="connsiteY126" fmla="*/ 197644 h 371681"/>
                  <a:gd name="connsiteX0" fmla="*/ 4761 w 7124699"/>
                  <a:gd name="connsiteY0" fmla="*/ 197644 h 371681"/>
                  <a:gd name="connsiteX1" fmla="*/ 492917 w 7124699"/>
                  <a:gd name="connsiteY1" fmla="*/ 207169 h 371681"/>
                  <a:gd name="connsiteX2" fmla="*/ 773905 w 7124699"/>
                  <a:gd name="connsiteY2" fmla="*/ 216694 h 371681"/>
                  <a:gd name="connsiteX3" fmla="*/ 1040605 w 7124699"/>
                  <a:gd name="connsiteY3" fmla="*/ 197644 h 371681"/>
                  <a:gd name="connsiteX4" fmla="*/ 1323974 w 7124699"/>
                  <a:gd name="connsiteY4" fmla="*/ 180975 h 371681"/>
                  <a:gd name="connsiteX5" fmla="*/ 1488280 w 7124699"/>
                  <a:gd name="connsiteY5" fmla="*/ 185737 h 371681"/>
                  <a:gd name="connsiteX6" fmla="*/ 1647823 w 7124699"/>
                  <a:gd name="connsiteY6" fmla="*/ 183355 h 371681"/>
                  <a:gd name="connsiteX7" fmla="*/ 1764505 w 7124699"/>
                  <a:gd name="connsiteY7" fmla="*/ 169069 h 371681"/>
                  <a:gd name="connsiteX8" fmla="*/ 1816892 w 7124699"/>
                  <a:gd name="connsiteY8" fmla="*/ 159544 h 371681"/>
                  <a:gd name="connsiteX9" fmla="*/ 1890711 w 7124699"/>
                  <a:gd name="connsiteY9" fmla="*/ 183356 h 371681"/>
                  <a:gd name="connsiteX10" fmla="*/ 1955005 w 7124699"/>
                  <a:gd name="connsiteY10" fmla="*/ 161925 h 371681"/>
                  <a:gd name="connsiteX11" fmla="*/ 2040730 w 7124699"/>
                  <a:gd name="connsiteY11" fmla="*/ 178594 h 371681"/>
                  <a:gd name="connsiteX12" fmla="*/ 2133599 w 7124699"/>
                  <a:gd name="connsiteY12" fmla="*/ 161925 h 371681"/>
                  <a:gd name="connsiteX13" fmla="*/ 2209799 w 7124699"/>
                  <a:gd name="connsiteY13" fmla="*/ 152400 h 371681"/>
                  <a:gd name="connsiteX14" fmla="*/ 2305049 w 7124699"/>
                  <a:gd name="connsiteY14" fmla="*/ 169069 h 371681"/>
                  <a:gd name="connsiteX15" fmla="*/ 2381249 w 7124699"/>
                  <a:gd name="connsiteY15" fmla="*/ 150019 h 371681"/>
                  <a:gd name="connsiteX16" fmla="*/ 2466974 w 7124699"/>
                  <a:gd name="connsiteY16" fmla="*/ 138112 h 371681"/>
                  <a:gd name="connsiteX17" fmla="*/ 2559842 w 7124699"/>
                  <a:gd name="connsiteY17" fmla="*/ 152400 h 371681"/>
                  <a:gd name="connsiteX18" fmla="*/ 2655092 w 7124699"/>
                  <a:gd name="connsiteY18" fmla="*/ 142875 h 371681"/>
                  <a:gd name="connsiteX19" fmla="*/ 2719386 w 7124699"/>
                  <a:gd name="connsiteY19" fmla="*/ 154781 h 371681"/>
                  <a:gd name="connsiteX20" fmla="*/ 2802730 w 7124699"/>
                  <a:gd name="connsiteY20" fmla="*/ 152400 h 371681"/>
                  <a:gd name="connsiteX21" fmla="*/ 2912267 w 7124699"/>
                  <a:gd name="connsiteY21" fmla="*/ 133350 h 371681"/>
                  <a:gd name="connsiteX22" fmla="*/ 3009899 w 7124699"/>
                  <a:gd name="connsiteY22" fmla="*/ 133350 h 371681"/>
                  <a:gd name="connsiteX23" fmla="*/ 3093242 w 7124699"/>
                  <a:gd name="connsiteY23" fmla="*/ 138112 h 371681"/>
                  <a:gd name="connsiteX24" fmla="*/ 3140867 w 7124699"/>
                  <a:gd name="connsiteY24" fmla="*/ 121444 h 371681"/>
                  <a:gd name="connsiteX25" fmla="*/ 3238499 w 7124699"/>
                  <a:gd name="connsiteY25" fmla="*/ 123825 h 371681"/>
                  <a:gd name="connsiteX26" fmla="*/ 3331367 w 7124699"/>
                  <a:gd name="connsiteY26" fmla="*/ 97631 h 371681"/>
                  <a:gd name="connsiteX27" fmla="*/ 3369467 w 7124699"/>
                  <a:gd name="connsiteY27" fmla="*/ 102394 h 371681"/>
                  <a:gd name="connsiteX28" fmla="*/ 3390899 w 7124699"/>
                  <a:gd name="connsiteY28" fmla="*/ 111919 h 371681"/>
                  <a:gd name="connsiteX29" fmla="*/ 3421855 w 7124699"/>
                  <a:gd name="connsiteY29" fmla="*/ 111919 h 371681"/>
                  <a:gd name="connsiteX30" fmla="*/ 3462336 w 7124699"/>
                  <a:gd name="connsiteY30" fmla="*/ 111919 h 371681"/>
                  <a:gd name="connsiteX31" fmla="*/ 3512342 w 7124699"/>
                  <a:gd name="connsiteY31" fmla="*/ 109537 h 371681"/>
                  <a:gd name="connsiteX32" fmla="*/ 3538536 w 7124699"/>
                  <a:gd name="connsiteY32" fmla="*/ 107156 h 371681"/>
                  <a:gd name="connsiteX33" fmla="*/ 3567111 w 7124699"/>
                  <a:gd name="connsiteY33" fmla="*/ 102394 h 371681"/>
                  <a:gd name="connsiteX34" fmla="*/ 3605211 w 7124699"/>
                  <a:gd name="connsiteY34" fmla="*/ 111919 h 371681"/>
                  <a:gd name="connsiteX35" fmla="*/ 3733799 w 7124699"/>
                  <a:gd name="connsiteY35" fmla="*/ 140494 h 371681"/>
                  <a:gd name="connsiteX36" fmla="*/ 3783805 w 7124699"/>
                  <a:gd name="connsiteY36" fmla="*/ 135731 h 371681"/>
                  <a:gd name="connsiteX37" fmla="*/ 3831430 w 7124699"/>
                  <a:gd name="connsiteY37" fmla="*/ 123825 h 371681"/>
                  <a:gd name="connsiteX38" fmla="*/ 3869530 w 7124699"/>
                  <a:gd name="connsiteY38" fmla="*/ 140494 h 371681"/>
                  <a:gd name="connsiteX39" fmla="*/ 3926680 w 7124699"/>
                  <a:gd name="connsiteY39" fmla="*/ 138112 h 371681"/>
                  <a:gd name="connsiteX40" fmla="*/ 3957636 w 7124699"/>
                  <a:gd name="connsiteY40" fmla="*/ 133350 h 371681"/>
                  <a:gd name="connsiteX41" fmla="*/ 4036218 w 7124699"/>
                  <a:gd name="connsiteY41" fmla="*/ 147637 h 371681"/>
                  <a:gd name="connsiteX42" fmla="*/ 4098130 w 7124699"/>
                  <a:gd name="connsiteY42" fmla="*/ 142875 h 371681"/>
                  <a:gd name="connsiteX43" fmla="*/ 4179093 w 7124699"/>
                  <a:gd name="connsiteY43" fmla="*/ 126206 h 371681"/>
                  <a:gd name="connsiteX44" fmla="*/ 4257674 w 7124699"/>
                  <a:gd name="connsiteY44" fmla="*/ 111919 h 371681"/>
                  <a:gd name="connsiteX45" fmla="*/ 4310061 w 7124699"/>
                  <a:gd name="connsiteY45" fmla="*/ 111919 h 371681"/>
                  <a:gd name="connsiteX46" fmla="*/ 4355305 w 7124699"/>
                  <a:gd name="connsiteY46" fmla="*/ 111919 h 371681"/>
                  <a:gd name="connsiteX47" fmla="*/ 4462461 w 7124699"/>
                  <a:gd name="connsiteY47" fmla="*/ 107156 h 371681"/>
                  <a:gd name="connsiteX48" fmla="*/ 4598193 w 7124699"/>
                  <a:gd name="connsiteY48" fmla="*/ 107156 h 371681"/>
                  <a:gd name="connsiteX49" fmla="*/ 4674393 w 7124699"/>
                  <a:gd name="connsiteY49" fmla="*/ 83344 h 371681"/>
                  <a:gd name="connsiteX50" fmla="*/ 4722018 w 7124699"/>
                  <a:gd name="connsiteY50" fmla="*/ 76200 h 371681"/>
                  <a:gd name="connsiteX51" fmla="*/ 4774405 w 7124699"/>
                  <a:gd name="connsiteY51" fmla="*/ 85725 h 371681"/>
                  <a:gd name="connsiteX52" fmla="*/ 4852986 w 7124699"/>
                  <a:gd name="connsiteY52" fmla="*/ 61912 h 371681"/>
                  <a:gd name="connsiteX53" fmla="*/ 4919661 w 7124699"/>
                  <a:gd name="connsiteY53" fmla="*/ 66675 h 371681"/>
                  <a:gd name="connsiteX54" fmla="*/ 4979193 w 7124699"/>
                  <a:gd name="connsiteY54" fmla="*/ 54769 h 371681"/>
                  <a:gd name="connsiteX55" fmla="*/ 5031580 w 7124699"/>
                  <a:gd name="connsiteY55" fmla="*/ 64294 h 371681"/>
                  <a:gd name="connsiteX56" fmla="*/ 5143499 w 7124699"/>
                  <a:gd name="connsiteY56" fmla="*/ 69056 h 371681"/>
                  <a:gd name="connsiteX57" fmla="*/ 5181599 w 7124699"/>
                  <a:gd name="connsiteY57" fmla="*/ 69056 h 371681"/>
                  <a:gd name="connsiteX58" fmla="*/ 5245893 w 7124699"/>
                  <a:gd name="connsiteY58" fmla="*/ 54769 h 371681"/>
                  <a:gd name="connsiteX59" fmla="*/ 5300661 w 7124699"/>
                  <a:gd name="connsiteY59" fmla="*/ 54769 h 371681"/>
                  <a:gd name="connsiteX60" fmla="*/ 5353049 w 7124699"/>
                  <a:gd name="connsiteY60" fmla="*/ 47625 h 371681"/>
                  <a:gd name="connsiteX61" fmla="*/ 5395911 w 7124699"/>
                  <a:gd name="connsiteY61" fmla="*/ 47625 h 371681"/>
                  <a:gd name="connsiteX62" fmla="*/ 5460205 w 7124699"/>
                  <a:gd name="connsiteY62" fmla="*/ 61912 h 371681"/>
                  <a:gd name="connsiteX63" fmla="*/ 5500686 w 7124699"/>
                  <a:gd name="connsiteY63" fmla="*/ 54769 h 371681"/>
                  <a:gd name="connsiteX64" fmla="*/ 5548311 w 7124699"/>
                  <a:gd name="connsiteY64" fmla="*/ 54769 h 371681"/>
                  <a:gd name="connsiteX65" fmla="*/ 5638799 w 7124699"/>
                  <a:gd name="connsiteY65" fmla="*/ 47625 h 371681"/>
                  <a:gd name="connsiteX66" fmla="*/ 5664993 w 7124699"/>
                  <a:gd name="connsiteY66" fmla="*/ 26194 h 371681"/>
                  <a:gd name="connsiteX67" fmla="*/ 5719761 w 7124699"/>
                  <a:gd name="connsiteY67" fmla="*/ 26194 h 371681"/>
                  <a:gd name="connsiteX68" fmla="*/ 5774530 w 7124699"/>
                  <a:gd name="connsiteY68" fmla="*/ 42862 h 371681"/>
                  <a:gd name="connsiteX69" fmla="*/ 5824536 w 7124699"/>
                  <a:gd name="connsiteY69" fmla="*/ 40481 h 371681"/>
                  <a:gd name="connsiteX70" fmla="*/ 5884068 w 7124699"/>
                  <a:gd name="connsiteY70" fmla="*/ 23812 h 371681"/>
                  <a:gd name="connsiteX71" fmla="*/ 5945980 w 7124699"/>
                  <a:gd name="connsiteY71" fmla="*/ 21431 h 371681"/>
                  <a:gd name="connsiteX72" fmla="*/ 5984080 w 7124699"/>
                  <a:gd name="connsiteY72" fmla="*/ 14287 h 371681"/>
                  <a:gd name="connsiteX73" fmla="*/ 5993605 w 7124699"/>
                  <a:gd name="connsiteY73" fmla="*/ 0 h 371681"/>
                  <a:gd name="connsiteX74" fmla="*/ 6043611 w 7124699"/>
                  <a:gd name="connsiteY74" fmla="*/ 9525 h 371681"/>
                  <a:gd name="connsiteX75" fmla="*/ 6134099 w 7124699"/>
                  <a:gd name="connsiteY75" fmla="*/ 2381 h 371681"/>
                  <a:gd name="connsiteX76" fmla="*/ 6207918 w 7124699"/>
                  <a:gd name="connsiteY76" fmla="*/ 0 h 371681"/>
                  <a:gd name="connsiteX77" fmla="*/ 6324599 w 7124699"/>
                  <a:gd name="connsiteY77" fmla="*/ 9525 h 371681"/>
                  <a:gd name="connsiteX78" fmla="*/ 6412705 w 7124699"/>
                  <a:gd name="connsiteY78" fmla="*/ 11906 h 371681"/>
                  <a:gd name="connsiteX79" fmla="*/ 6512718 w 7124699"/>
                  <a:gd name="connsiteY79" fmla="*/ 19050 h 371681"/>
                  <a:gd name="connsiteX80" fmla="*/ 6588918 w 7124699"/>
                  <a:gd name="connsiteY80" fmla="*/ 21431 h 371681"/>
                  <a:gd name="connsiteX81" fmla="*/ 6679405 w 7124699"/>
                  <a:gd name="connsiteY81" fmla="*/ 11906 h 371681"/>
                  <a:gd name="connsiteX82" fmla="*/ 6734174 w 7124699"/>
                  <a:gd name="connsiteY82" fmla="*/ 19050 h 371681"/>
                  <a:gd name="connsiteX83" fmla="*/ 6850855 w 7124699"/>
                  <a:gd name="connsiteY83" fmla="*/ 23812 h 371681"/>
                  <a:gd name="connsiteX84" fmla="*/ 6953249 w 7124699"/>
                  <a:gd name="connsiteY84" fmla="*/ 28575 h 371681"/>
                  <a:gd name="connsiteX85" fmla="*/ 7012780 w 7124699"/>
                  <a:gd name="connsiteY85" fmla="*/ 33337 h 371681"/>
                  <a:gd name="connsiteX86" fmla="*/ 7060405 w 7124699"/>
                  <a:gd name="connsiteY86" fmla="*/ 23812 h 371681"/>
                  <a:gd name="connsiteX87" fmla="*/ 7110411 w 7124699"/>
                  <a:gd name="connsiteY87" fmla="*/ 33337 h 371681"/>
                  <a:gd name="connsiteX88" fmla="*/ 7124699 w 7124699"/>
                  <a:gd name="connsiteY88" fmla="*/ 188119 h 371681"/>
                  <a:gd name="connsiteX89" fmla="*/ 7048498 w 7124699"/>
                  <a:gd name="connsiteY89" fmla="*/ 214312 h 371681"/>
                  <a:gd name="connsiteX90" fmla="*/ 6900862 w 7124699"/>
                  <a:gd name="connsiteY90" fmla="*/ 152398 h 371681"/>
                  <a:gd name="connsiteX91" fmla="*/ 6686549 w 7124699"/>
                  <a:gd name="connsiteY91" fmla="*/ 159542 h 371681"/>
                  <a:gd name="connsiteX92" fmla="*/ 6491286 w 7124699"/>
                  <a:gd name="connsiteY92" fmla="*/ 164305 h 371681"/>
                  <a:gd name="connsiteX93" fmla="*/ 6234111 w 7124699"/>
                  <a:gd name="connsiteY93" fmla="*/ 147635 h 371681"/>
                  <a:gd name="connsiteX94" fmla="*/ 5931693 w 7124699"/>
                  <a:gd name="connsiteY94" fmla="*/ 183355 h 371681"/>
                  <a:gd name="connsiteX95" fmla="*/ 5722142 w 7124699"/>
                  <a:gd name="connsiteY95" fmla="*/ 180973 h 371681"/>
                  <a:gd name="connsiteX96" fmla="*/ 5493543 w 7124699"/>
                  <a:gd name="connsiteY96" fmla="*/ 211930 h 371681"/>
                  <a:gd name="connsiteX97" fmla="*/ 5495924 w 7124699"/>
                  <a:gd name="connsiteY97" fmla="*/ 211930 h 371681"/>
                  <a:gd name="connsiteX98" fmla="*/ 5355429 w 7124699"/>
                  <a:gd name="connsiteY98" fmla="*/ 204785 h 371681"/>
                  <a:gd name="connsiteX99" fmla="*/ 5155405 w 7124699"/>
                  <a:gd name="connsiteY99" fmla="*/ 223835 h 371681"/>
                  <a:gd name="connsiteX100" fmla="*/ 4976811 w 7124699"/>
                  <a:gd name="connsiteY100" fmla="*/ 207167 h 371681"/>
                  <a:gd name="connsiteX101" fmla="*/ 4838699 w 7124699"/>
                  <a:gd name="connsiteY101" fmla="*/ 223836 h 371681"/>
                  <a:gd name="connsiteX102" fmla="*/ 4619624 w 7124699"/>
                  <a:gd name="connsiteY102" fmla="*/ 259554 h 371681"/>
                  <a:gd name="connsiteX103" fmla="*/ 4417218 w 7124699"/>
                  <a:gd name="connsiteY103" fmla="*/ 245268 h 371681"/>
                  <a:gd name="connsiteX104" fmla="*/ 4126706 w 7124699"/>
                  <a:gd name="connsiteY104" fmla="*/ 280986 h 371681"/>
                  <a:gd name="connsiteX105" fmla="*/ 3964780 w 7124699"/>
                  <a:gd name="connsiteY105" fmla="*/ 261936 h 371681"/>
                  <a:gd name="connsiteX106" fmla="*/ 3826668 w 7124699"/>
                  <a:gd name="connsiteY106" fmla="*/ 271461 h 371681"/>
                  <a:gd name="connsiteX107" fmla="*/ 3557586 w 7124699"/>
                  <a:gd name="connsiteY107" fmla="*/ 252411 h 371681"/>
                  <a:gd name="connsiteX108" fmla="*/ 3367086 w 7124699"/>
                  <a:gd name="connsiteY108" fmla="*/ 242886 h 371681"/>
                  <a:gd name="connsiteX109" fmla="*/ 3202780 w 7124699"/>
                  <a:gd name="connsiteY109" fmla="*/ 261936 h 371681"/>
                  <a:gd name="connsiteX110" fmla="*/ 3057524 w 7124699"/>
                  <a:gd name="connsiteY110" fmla="*/ 276224 h 371681"/>
                  <a:gd name="connsiteX111" fmla="*/ 2912268 w 7124699"/>
                  <a:gd name="connsiteY111" fmla="*/ 264317 h 371681"/>
                  <a:gd name="connsiteX112" fmla="*/ 2736056 w 7124699"/>
                  <a:gd name="connsiteY112" fmla="*/ 288127 h 371681"/>
                  <a:gd name="connsiteX113" fmla="*/ 2581273 w 7124699"/>
                  <a:gd name="connsiteY113" fmla="*/ 292891 h 371681"/>
                  <a:gd name="connsiteX114" fmla="*/ 2474117 w 7124699"/>
                  <a:gd name="connsiteY114" fmla="*/ 278603 h 371681"/>
                  <a:gd name="connsiteX115" fmla="*/ 2336005 w 7124699"/>
                  <a:gd name="connsiteY115" fmla="*/ 302418 h 371681"/>
                  <a:gd name="connsiteX116" fmla="*/ 2214561 w 7124699"/>
                  <a:gd name="connsiteY116" fmla="*/ 295273 h 371681"/>
                  <a:gd name="connsiteX117" fmla="*/ 2081211 w 7124699"/>
                  <a:gd name="connsiteY117" fmla="*/ 314324 h 371681"/>
                  <a:gd name="connsiteX118" fmla="*/ 1971673 w 7124699"/>
                  <a:gd name="connsiteY118" fmla="*/ 300036 h 371681"/>
                  <a:gd name="connsiteX119" fmla="*/ 1897854 w 7124699"/>
                  <a:gd name="connsiteY119" fmla="*/ 314323 h 371681"/>
                  <a:gd name="connsiteX120" fmla="*/ 1812130 w 7124699"/>
                  <a:gd name="connsiteY120" fmla="*/ 300035 h 371681"/>
                  <a:gd name="connsiteX121" fmla="*/ 1631155 w 7124699"/>
                  <a:gd name="connsiteY121" fmla="*/ 314324 h 371681"/>
                  <a:gd name="connsiteX122" fmla="*/ 1214436 w 7124699"/>
                  <a:gd name="connsiteY122" fmla="*/ 330993 h 371681"/>
                  <a:gd name="connsiteX123" fmla="*/ 740567 w 7124699"/>
                  <a:gd name="connsiteY123" fmla="*/ 371474 h 371681"/>
                  <a:gd name="connsiteX124" fmla="*/ 290511 w 7124699"/>
                  <a:gd name="connsiteY124" fmla="*/ 361949 h 371681"/>
                  <a:gd name="connsiteX125" fmla="*/ 0 w 7124699"/>
                  <a:gd name="connsiteY125" fmla="*/ 359568 h 371681"/>
                  <a:gd name="connsiteX126" fmla="*/ 4761 w 7124699"/>
                  <a:gd name="connsiteY126" fmla="*/ 197644 h 371681"/>
                  <a:gd name="connsiteX0" fmla="*/ 4761 w 7127075"/>
                  <a:gd name="connsiteY0" fmla="*/ 197644 h 371681"/>
                  <a:gd name="connsiteX1" fmla="*/ 492917 w 7127075"/>
                  <a:gd name="connsiteY1" fmla="*/ 207169 h 371681"/>
                  <a:gd name="connsiteX2" fmla="*/ 773905 w 7127075"/>
                  <a:gd name="connsiteY2" fmla="*/ 216694 h 371681"/>
                  <a:gd name="connsiteX3" fmla="*/ 1040605 w 7127075"/>
                  <a:gd name="connsiteY3" fmla="*/ 197644 h 371681"/>
                  <a:gd name="connsiteX4" fmla="*/ 1323974 w 7127075"/>
                  <a:gd name="connsiteY4" fmla="*/ 180975 h 371681"/>
                  <a:gd name="connsiteX5" fmla="*/ 1488280 w 7127075"/>
                  <a:gd name="connsiteY5" fmla="*/ 185737 h 371681"/>
                  <a:gd name="connsiteX6" fmla="*/ 1647823 w 7127075"/>
                  <a:gd name="connsiteY6" fmla="*/ 183355 h 371681"/>
                  <a:gd name="connsiteX7" fmla="*/ 1764505 w 7127075"/>
                  <a:gd name="connsiteY7" fmla="*/ 169069 h 371681"/>
                  <a:gd name="connsiteX8" fmla="*/ 1816892 w 7127075"/>
                  <a:gd name="connsiteY8" fmla="*/ 159544 h 371681"/>
                  <a:gd name="connsiteX9" fmla="*/ 1890711 w 7127075"/>
                  <a:gd name="connsiteY9" fmla="*/ 183356 h 371681"/>
                  <a:gd name="connsiteX10" fmla="*/ 1955005 w 7127075"/>
                  <a:gd name="connsiteY10" fmla="*/ 161925 h 371681"/>
                  <a:gd name="connsiteX11" fmla="*/ 2040730 w 7127075"/>
                  <a:gd name="connsiteY11" fmla="*/ 178594 h 371681"/>
                  <a:gd name="connsiteX12" fmla="*/ 2133599 w 7127075"/>
                  <a:gd name="connsiteY12" fmla="*/ 161925 h 371681"/>
                  <a:gd name="connsiteX13" fmla="*/ 2209799 w 7127075"/>
                  <a:gd name="connsiteY13" fmla="*/ 152400 h 371681"/>
                  <a:gd name="connsiteX14" fmla="*/ 2305049 w 7127075"/>
                  <a:gd name="connsiteY14" fmla="*/ 169069 h 371681"/>
                  <a:gd name="connsiteX15" fmla="*/ 2381249 w 7127075"/>
                  <a:gd name="connsiteY15" fmla="*/ 150019 h 371681"/>
                  <a:gd name="connsiteX16" fmla="*/ 2466974 w 7127075"/>
                  <a:gd name="connsiteY16" fmla="*/ 138112 h 371681"/>
                  <a:gd name="connsiteX17" fmla="*/ 2559842 w 7127075"/>
                  <a:gd name="connsiteY17" fmla="*/ 152400 h 371681"/>
                  <a:gd name="connsiteX18" fmla="*/ 2655092 w 7127075"/>
                  <a:gd name="connsiteY18" fmla="*/ 142875 h 371681"/>
                  <a:gd name="connsiteX19" fmla="*/ 2719386 w 7127075"/>
                  <a:gd name="connsiteY19" fmla="*/ 154781 h 371681"/>
                  <a:gd name="connsiteX20" fmla="*/ 2802730 w 7127075"/>
                  <a:gd name="connsiteY20" fmla="*/ 152400 h 371681"/>
                  <a:gd name="connsiteX21" fmla="*/ 2912267 w 7127075"/>
                  <a:gd name="connsiteY21" fmla="*/ 133350 h 371681"/>
                  <a:gd name="connsiteX22" fmla="*/ 3009899 w 7127075"/>
                  <a:gd name="connsiteY22" fmla="*/ 133350 h 371681"/>
                  <a:gd name="connsiteX23" fmla="*/ 3093242 w 7127075"/>
                  <a:gd name="connsiteY23" fmla="*/ 138112 h 371681"/>
                  <a:gd name="connsiteX24" fmla="*/ 3140867 w 7127075"/>
                  <a:gd name="connsiteY24" fmla="*/ 121444 h 371681"/>
                  <a:gd name="connsiteX25" fmla="*/ 3238499 w 7127075"/>
                  <a:gd name="connsiteY25" fmla="*/ 123825 h 371681"/>
                  <a:gd name="connsiteX26" fmla="*/ 3331367 w 7127075"/>
                  <a:gd name="connsiteY26" fmla="*/ 97631 h 371681"/>
                  <a:gd name="connsiteX27" fmla="*/ 3369467 w 7127075"/>
                  <a:gd name="connsiteY27" fmla="*/ 102394 h 371681"/>
                  <a:gd name="connsiteX28" fmla="*/ 3390899 w 7127075"/>
                  <a:gd name="connsiteY28" fmla="*/ 111919 h 371681"/>
                  <a:gd name="connsiteX29" fmla="*/ 3421855 w 7127075"/>
                  <a:gd name="connsiteY29" fmla="*/ 111919 h 371681"/>
                  <a:gd name="connsiteX30" fmla="*/ 3462336 w 7127075"/>
                  <a:gd name="connsiteY30" fmla="*/ 111919 h 371681"/>
                  <a:gd name="connsiteX31" fmla="*/ 3512342 w 7127075"/>
                  <a:gd name="connsiteY31" fmla="*/ 109537 h 371681"/>
                  <a:gd name="connsiteX32" fmla="*/ 3538536 w 7127075"/>
                  <a:gd name="connsiteY32" fmla="*/ 107156 h 371681"/>
                  <a:gd name="connsiteX33" fmla="*/ 3567111 w 7127075"/>
                  <a:gd name="connsiteY33" fmla="*/ 102394 h 371681"/>
                  <a:gd name="connsiteX34" fmla="*/ 3605211 w 7127075"/>
                  <a:gd name="connsiteY34" fmla="*/ 111919 h 371681"/>
                  <a:gd name="connsiteX35" fmla="*/ 3733799 w 7127075"/>
                  <a:gd name="connsiteY35" fmla="*/ 140494 h 371681"/>
                  <a:gd name="connsiteX36" fmla="*/ 3783805 w 7127075"/>
                  <a:gd name="connsiteY36" fmla="*/ 135731 h 371681"/>
                  <a:gd name="connsiteX37" fmla="*/ 3831430 w 7127075"/>
                  <a:gd name="connsiteY37" fmla="*/ 123825 h 371681"/>
                  <a:gd name="connsiteX38" fmla="*/ 3869530 w 7127075"/>
                  <a:gd name="connsiteY38" fmla="*/ 140494 h 371681"/>
                  <a:gd name="connsiteX39" fmla="*/ 3926680 w 7127075"/>
                  <a:gd name="connsiteY39" fmla="*/ 138112 h 371681"/>
                  <a:gd name="connsiteX40" fmla="*/ 3957636 w 7127075"/>
                  <a:gd name="connsiteY40" fmla="*/ 133350 h 371681"/>
                  <a:gd name="connsiteX41" fmla="*/ 4036218 w 7127075"/>
                  <a:gd name="connsiteY41" fmla="*/ 147637 h 371681"/>
                  <a:gd name="connsiteX42" fmla="*/ 4098130 w 7127075"/>
                  <a:gd name="connsiteY42" fmla="*/ 142875 h 371681"/>
                  <a:gd name="connsiteX43" fmla="*/ 4179093 w 7127075"/>
                  <a:gd name="connsiteY43" fmla="*/ 126206 h 371681"/>
                  <a:gd name="connsiteX44" fmla="*/ 4257674 w 7127075"/>
                  <a:gd name="connsiteY44" fmla="*/ 111919 h 371681"/>
                  <a:gd name="connsiteX45" fmla="*/ 4310061 w 7127075"/>
                  <a:gd name="connsiteY45" fmla="*/ 111919 h 371681"/>
                  <a:gd name="connsiteX46" fmla="*/ 4355305 w 7127075"/>
                  <a:gd name="connsiteY46" fmla="*/ 111919 h 371681"/>
                  <a:gd name="connsiteX47" fmla="*/ 4462461 w 7127075"/>
                  <a:gd name="connsiteY47" fmla="*/ 107156 h 371681"/>
                  <a:gd name="connsiteX48" fmla="*/ 4598193 w 7127075"/>
                  <a:gd name="connsiteY48" fmla="*/ 107156 h 371681"/>
                  <a:gd name="connsiteX49" fmla="*/ 4674393 w 7127075"/>
                  <a:gd name="connsiteY49" fmla="*/ 83344 h 371681"/>
                  <a:gd name="connsiteX50" fmla="*/ 4722018 w 7127075"/>
                  <a:gd name="connsiteY50" fmla="*/ 76200 h 371681"/>
                  <a:gd name="connsiteX51" fmla="*/ 4774405 w 7127075"/>
                  <a:gd name="connsiteY51" fmla="*/ 85725 h 371681"/>
                  <a:gd name="connsiteX52" fmla="*/ 4852986 w 7127075"/>
                  <a:gd name="connsiteY52" fmla="*/ 61912 h 371681"/>
                  <a:gd name="connsiteX53" fmla="*/ 4919661 w 7127075"/>
                  <a:gd name="connsiteY53" fmla="*/ 66675 h 371681"/>
                  <a:gd name="connsiteX54" fmla="*/ 4979193 w 7127075"/>
                  <a:gd name="connsiteY54" fmla="*/ 54769 h 371681"/>
                  <a:gd name="connsiteX55" fmla="*/ 5031580 w 7127075"/>
                  <a:gd name="connsiteY55" fmla="*/ 64294 h 371681"/>
                  <a:gd name="connsiteX56" fmla="*/ 5143499 w 7127075"/>
                  <a:gd name="connsiteY56" fmla="*/ 69056 h 371681"/>
                  <a:gd name="connsiteX57" fmla="*/ 5181599 w 7127075"/>
                  <a:gd name="connsiteY57" fmla="*/ 69056 h 371681"/>
                  <a:gd name="connsiteX58" fmla="*/ 5245893 w 7127075"/>
                  <a:gd name="connsiteY58" fmla="*/ 54769 h 371681"/>
                  <a:gd name="connsiteX59" fmla="*/ 5300661 w 7127075"/>
                  <a:gd name="connsiteY59" fmla="*/ 54769 h 371681"/>
                  <a:gd name="connsiteX60" fmla="*/ 5353049 w 7127075"/>
                  <a:gd name="connsiteY60" fmla="*/ 47625 h 371681"/>
                  <a:gd name="connsiteX61" fmla="*/ 5395911 w 7127075"/>
                  <a:gd name="connsiteY61" fmla="*/ 47625 h 371681"/>
                  <a:gd name="connsiteX62" fmla="*/ 5460205 w 7127075"/>
                  <a:gd name="connsiteY62" fmla="*/ 61912 h 371681"/>
                  <a:gd name="connsiteX63" fmla="*/ 5500686 w 7127075"/>
                  <a:gd name="connsiteY63" fmla="*/ 54769 h 371681"/>
                  <a:gd name="connsiteX64" fmla="*/ 5548311 w 7127075"/>
                  <a:gd name="connsiteY64" fmla="*/ 54769 h 371681"/>
                  <a:gd name="connsiteX65" fmla="*/ 5638799 w 7127075"/>
                  <a:gd name="connsiteY65" fmla="*/ 47625 h 371681"/>
                  <a:gd name="connsiteX66" fmla="*/ 5664993 w 7127075"/>
                  <a:gd name="connsiteY66" fmla="*/ 26194 h 371681"/>
                  <a:gd name="connsiteX67" fmla="*/ 5719761 w 7127075"/>
                  <a:gd name="connsiteY67" fmla="*/ 26194 h 371681"/>
                  <a:gd name="connsiteX68" fmla="*/ 5774530 w 7127075"/>
                  <a:gd name="connsiteY68" fmla="*/ 42862 h 371681"/>
                  <a:gd name="connsiteX69" fmla="*/ 5824536 w 7127075"/>
                  <a:gd name="connsiteY69" fmla="*/ 40481 h 371681"/>
                  <a:gd name="connsiteX70" fmla="*/ 5884068 w 7127075"/>
                  <a:gd name="connsiteY70" fmla="*/ 23812 h 371681"/>
                  <a:gd name="connsiteX71" fmla="*/ 5945980 w 7127075"/>
                  <a:gd name="connsiteY71" fmla="*/ 21431 h 371681"/>
                  <a:gd name="connsiteX72" fmla="*/ 5984080 w 7127075"/>
                  <a:gd name="connsiteY72" fmla="*/ 14287 h 371681"/>
                  <a:gd name="connsiteX73" fmla="*/ 5993605 w 7127075"/>
                  <a:gd name="connsiteY73" fmla="*/ 0 h 371681"/>
                  <a:gd name="connsiteX74" fmla="*/ 6043611 w 7127075"/>
                  <a:gd name="connsiteY74" fmla="*/ 9525 h 371681"/>
                  <a:gd name="connsiteX75" fmla="*/ 6134099 w 7127075"/>
                  <a:gd name="connsiteY75" fmla="*/ 2381 h 371681"/>
                  <a:gd name="connsiteX76" fmla="*/ 6207918 w 7127075"/>
                  <a:gd name="connsiteY76" fmla="*/ 0 h 371681"/>
                  <a:gd name="connsiteX77" fmla="*/ 6324599 w 7127075"/>
                  <a:gd name="connsiteY77" fmla="*/ 9525 h 371681"/>
                  <a:gd name="connsiteX78" fmla="*/ 6412705 w 7127075"/>
                  <a:gd name="connsiteY78" fmla="*/ 11906 h 371681"/>
                  <a:gd name="connsiteX79" fmla="*/ 6512718 w 7127075"/>
                  <a:gd name="connsiteY79" fmla="*/ 19050 h 371681"/>
                  <a:gd name="connsiteX80" fmla="*/ 6588918 w 7127075"/>
                  <a:gd name="connsiteY80" fmla="*/ 21431 h 371681"/>
                  <a:gd name="connsiteX81" fmla="*/ 6679405 w 7127075"/>
                  <a:gd name="connsiteY81" fmla="*/ 11906 h 371681"/>
                  <a:gd name="connsiteX82" fmla="*/ 6734174 w 7127075"/>
                  <a:gd name="connsiteY82" fmla="*/ 19050 h 371681"/>
                  <a:gd name="connsiteX83" fmla="*/ 6850855 w 7127075"/>
                  <a:gd name="connsiteY83" fmla="*/ 23812 h 371681"/>
                  <a:gd name="connsiteX84" fmla="*/ 6953249 w 7127075"/>
                  <a:gd name="connsiteY84" fmla="*/ 28575 h 371681"/>
                  <a:gd name="connsiteX85" fmla="*/ 7012780 w 7127075"/>
                  <a:gd name="connsiteY85" fmla="*/ 33337 h 371681"/>
                  <a:gd name="connsiteX86" fmla="*/ 7060405 w 7127075"/>
                  <a:gd name="connsiteY86" fmla="*/ 23812 h 371681"/>
                  <a:gd name="connsiteX87" fmla="*/ 7110411 w 7127075"/>
                  <a:gd name="connsiteY87" fmla="*/ 33337 h 371681"/>
                  <a:gd name="connsiteX88" fmla="*/ 7108031 w 7127075"/>
                  <a:gd name="connsiteY88" fmla="*/ 92867 h 371681"/>
                  <a:gd name="connsiteX89" fmla="*/ 7124699 w 7127075"/>
                  <a:gd name="connsiteY89" fmla="*/ 188119 h 371681"/>
                  <a:gd name="connsiteX90" fmla="*/ 7048498 w 7127075"/>
                  <a:gd name="connsiteY90" fmla="*/ 214312 h 371681"/>
                  <a:gd name="connsiteX91" fmla="*/ 6900862 w 7127075"/>
                  <a:gd name="connsiteY91" fmla="*/ 152398 h 371681"/>
                  <a:gd name="connsiteX92" fmla="*/ 6686549 w 7127075"/>
                  <a:gd name="connsiteY92" fmla="*/ 159542 h 371681"/>
                  <a:gd name="connsiteX93" fmla="*/ 6491286 w 7127075"/>
                  <a:gd name="connsiteY93" fmla="*/ 164305 h 371681"/>
                  <a:gd name="connsiteX94" fmla="*/ 6234111 w 7127075"/>
                  <a:gd name="connsiteY94" fmla="*/ 147635 h 371681"/>
                  <a:gd name="connsiteX95" fmla="*/ 5931693 w 7127075"/>
                  <a:gd name="connsiteY95" fmla="*/ 183355 h 371681"/>
                  <a:gd name="connsiteX96" fmla="*/ 5722142 w 7127075"/>
                  <a:gd name="connsiteY96" fmla="*/ 180973 h 371681"/>
                  <a:gd name="connsiteX97" fmla="*/ 5493543 w 7127075"/>
                  <a:gd name="connsiteY97" fmla="*/ 211930 h 371681"/>
                  <a:gd name="connsiteX98" fmla="*/ 5495924 w 7127075"/>
                  <a:gd name="connsiteY98" fmla="*/ 211930 h 371681"/>
                  <a:gd name="connsiteX99" fmla="*/ 5355429 w 7127075"/>
                  <a:gd name="connsiteY99" fmla="*/ 204785 h 371681"/>
                  <a:gd name="connsiteX100" fmla="*/ 5155405 w 7127075"/>
                  <a:gd name="connsiteY100" fmla="*/ 223835 h 371681"/>
                  <a:gd name="connsiteX101" fmla="*/ 4976811 w 7127075"/>
                  <a:gd name="connsiteY101" fmla="*/ 207167 h 371681"/>
                  <a:gd name="connsiteX102" fmla="*/ 4838699 w 7127075"/>
                  <a:gd name="connsiteY102" fmla="*/ 223836 h 371681"/>
                  <a:gd name="connsiteX103" fmla="*/ 4619624 w 7127075"/>
                  <a:gd name="connsiteY103" fmla="*/ 259554 h 371681"/>
                  <a:gd name="connsiteX104" fmla="*/ 4417218 w 7127075"/>
                  <a:gd name="connsiteY104" fmla="*/ 245268 h 371681"/>
                  <a:gd name="connsiteX105" fmla="*/ 4126706 w 7127075"/>
                  <a:gd name="connsiteY105" fmla="*/ 280986 h 371681"/>
                  <a:gd name="connsiteX106" fmla="*/ 3964780 w 7127075"/>
                  <a:gd name="connsiteY106" fmla="*/ 261936 h 371681"/>
                  <a:gd name="connsiteX107" fmla="*/ 3826668 w 7127075"/>
                  <a:gd name="connsiteY107" fmla="*/ 271461 h 371681"/>
                  <a:gd name="connsiteX108" fmla="*/ 3557586 w 7127075"/>
                  <a:gd name="connsiteY108" fmla="*/ 252411 h 371681"/>
                  <a:gd name="connsiteX109" fmla="*/ 3367086 w 7127075"/>
                  <a:gd name="connsiteY109" fmla="*/ 242886 h 371681"/>
                  <a:gd name="connsiteX110" fmla="*/ 3202780 w 7127075"/>
                  <a:gd name="connsiteY110" fmla="*/ 261936 h 371681"/>
                  <a:gd name="connsiteX111" fmla="*/ 3057524 w 7127075"/>
                  <a:gd name="connsiteY111" fmla="*/ 276224 h 371681"/>
                  <a:gd name="connsiteX112" fmla="*/ 2912268 w 7127075"/>
                  <a:gd name="connsiteY112" fmla="*/ 264317 h 371681"/>
                  <a:gd name="connsiteX113" fmla="*/ 2736056 w 7127075"/>
                  <a:gd name="connsiteY113" fmla="*/ 288127 h 371681"/>
                  <a:gd name="connsiteX114" fmla="*/ 2581273 w 7127075"/>
                  <a:gd name="connsiteY114" fmla="*/ 292891 h 371681"/>
                  <a:gd name="connsiteX115" fmla="*/ 2474117 w 7127075"/>
                  <a:gd name="connsiteY115" fmla="*/ 278603 h 371681"/>
                  <a:gd name="connsiteX116" fmla="*/ 2336005 w 7127075"/>
                  <a:gd name="connsiteY116" fmla="*/ 302418 h 371681"/>
                  <a:gd name="connsiteX117" fmla="*/ 2214561 w 7127075"/>
                  <a:gd name="connsiteY117" fmla="*/ 295273 h 371681"/>
                  <a:gd name="connsiteX118" fmla="*/ 2081211 w 7127075"/>
                  <a:gd name="connsiteY118" fmla="*/ 314324 h 371681"/>
                  <a:gd name="connsiteX119" fmla="*/ 1971673 w 7127075"/>
                  <a:gd name="connsiteY119" fmla="*/ 300036 h 371681"/>
                  <a:gd name="connsiteX120" fmla="*/ 1897854 w 7127075"/>
                  <a:gd name="connsiteY120" fmla="*/ 314323 h 371681"/>
                  <a:gd name="connsiteX121" fmla="*/ 1812130 w 7127075"/>
                  <a:gd name="connsiteY121" fmla="*/ 300035 h 371681"/>
                  <a:gd name="connsiteX122" fmla="*/ 1631155 w 7127075"/>
                  <a:gd name="connsiteY122" fmla="*/ 314324 h 371681"/>
                  <a:gd name="connsiteX123" fmla="*/ 1214436 w 7127075"/>
                  <a:gd name="connsiteY123" fmla="*/ 330993 h 371681"/>
                  <a:gd name="connsiteX124" fmla="*/ 740567 w 7127075"/>
                  <a:gd name="connsiteY124" fmla="*/ 371474 h 371681"/>
                  <a:gd name="connsiteX125" fmla="*/ 290511 w 7127075"/>
                  <a:gd name="connsiteY125" fmla="*/ 361949 h 371681"/>
                  <a:gd name="connsiteX126" fmla="*/ 0 w 7127075"/>
                  <a:gd name="connsiteY126" fmla="*/ 359568 h 371681"/>
                  <a:gd name="connsiteX127" fmla="*/ 4761 w 7127075"/>
                  <a:gd name="connsiteY127" fmla="*/ 197644 h 371681"/>
                  <a:gd name="connsiteX0" fmla="*/ 4761 w 7148747"/>
                  <a:gd name="connsiteY0" fmla="*/ 197644 h 371681"/>
                  <a:gd name="connsiteX1" fmla="*/ 492917 w 7148747"/>
                  <a:gd name="connsiteY1" fmla="*/ 207169 h 371681"/>
                  <a:gd name="connsiteX2" fmla="*/ 773905 w 7148747"/>
                  <a:gd name="connsiteY2" fmla="*/ 216694 h 371681"/>
                  <a:gd name="connsiteX3" fmla="*/ 1040605 w 7148747"/>
                  <a:gd name="connsiteY3" fmla="*/ 197644 h 371681"/>
                  <a:gd name="connsiteX4" fmla="*/ 1323974 w 7148747"/>
                  <a:gd name="connsiteY4" fmla="*/ 180975 h 371681"/>
                  <a:gd name="connsiteX5" fmla="*/ 1488280 w 7148747"/>
                  <a:gd name="connsiteY5" fmla="*/ 185737 h 371681"/>
                  <a:gd name="connsiteX6" fmla="*/ 1647823 w 7148747"/>
                  <a:gd name="connsiteY6" fmla="*/ 183355 h 371681"/>
                  <a:gd name="connsiteX7" fmla="*/ 1764505 w 7148747"/>
                  <a:gd name="connsiteY7" fmla="*/ 169069 h 371681"/>
                  <a:gd name="connsiteX8" fmla="*/ 1816892 w 7148747"/>
                  <a:gd name="connsiteY8" fmla="*/ 159544 h 371681"/>
                  <a:gd name="connsiteX9" fmla="*/ 1890711 w 7148747"/>
                  <a:gd name="connsiteY9" fmla="*/ 183356 h 371681"/>
                  <a:gd name="connsiteX10" fmla="*/ 1955005 w 7148747"/>
                  <a:gd name="connsiteY10" fmla="*/ 161925 h 371681"/>
                  <a:gd name="connsiteX11" fmla="*/ 2040730 w 7148747"/>
                  <a:gd name="connsiteY11" fmla="*/ 178594 h 371681"/>
                  <a:gd name="connsiteX12" fmla="*/ 2133599 w 7148747"/>
                  <a:gd name="connsiteY12" fmla="*/ 161925 h 371681"/>
                  <a:gd name="connsiteX13" fmla="*/ 2209799 w 7148747"/>
                  <a:gd name="connsiteY13" fmla="*/ 152400 h 371681"/>
                  <a:gd name="connsiteX14" fmla="*/ 2305049 w 7148747"/>
                  <a:gd name="connsiteY14" fmla="*/ 169069 h 371681"/>
                  <a:gd name="connsiteX15" fmla="*/ 2381249 w 7148747"/>
                  <a:gd name="connsiteY15" fmla="*/ 150019 h 371681"/>
                  <a:gd name="connsiteX16" fmla="*/ 2466974 w 7148747"/>
                  <a:gd name="connsiteY16" fmla="*/ 138112 h 371681"/>
                  <a:gd name="connsiteX17" fmla="*/ 2559842 w 7148747"/>
                  <a:gd name="connsiteY17" fmla="*/ 152400 h 371681"/>
                  <a:gd name="connsiteX18" fmla="*/ 2655092 w 7148747"/>
                  <a:gd name="connsiteY18" fmla="*/ 142875 h 371681"/>
                  <a:gd name="connsiteX19" fmla="*/ 2719386 w 7148747"/>
                  <a:gd name="connsiteY19" fmla="*/ 154781 h 371681"/>
                  <a:gd name="connsiteX20" fmla="*/ 2802730 w 7148747"/>
                  <a:gd name="connsiteY20" fmla="*/ 152400 h 371681"/>
                  <a:gd name="connsiteX21" fmla="*/ 2912267 w 7148747"/>
                  <a:gd name="connsiteY21" fmla="*/ 133350 h 371681"/>
                  <a:gd name="connsiteX22" fmla="*/ 3009899 w 7148747"/>
                  <a:gd name="connsiteY22" fmla="*/ 133350 h 371681"/>
                  <a:gd name="connsiteX23" fmla="*/ 3093242 w 7148747"/>
                  <a:gd name="connsiteY23" fmla="*/ 138112 h 371681"/>
                  <a:gd name="connsiteX24" fmla="*/ 3140867 w 7148747"/>
                  <a:gd name="connsiteY24" fmla="*/ 121444 h 371681"/>
                  <a:gd name="connsiteX25" fmla="*/ 3238499 w 7148747"/>
                  <a:gd name="connsiteY25" fmla="*/ 123825 h 371681"/>
                  <a:gd name="connsiteX26" fmla="*/ 3331367 w 7148747"/>
                  <a:gd name="connsiteY26" fmla="*/ 97631 h 371681"/>
                  <a:gd name="connsiteX27" fmla="*/ 3369467 w 7148747"/>
                  <a:gd name="connsiteY27" fmla="*/ 102394 h 371681"/>
                  <a:gd name="connsiteX28" fmla="*/ 3390899 w 7148747"/>
                  <a:gd name="connsiteY28" fmla="*/ 111919 h 371681"/>
                  <a:gd name="connsiteX29" fmla="*/ 3421855 w 7148747"/>
                  <a:gd name="connsiteY29" fmla="*/ 111919 h 371681"/>
                  <a:gd name="connsiteX30" fmla="*/ 3462336 w 7148747"/>
                  <a:gd name="connsiteY30" fmla="*/ 111919 h 371681"/>
                  <a:gd name="connsiteX31" fmla="*/ 3512342 w 7148747"/>
                  <a:gd name="connsiteY31" fmla="*/ 109537 h 371681"/>
                  <a:gd name="connsiteX32" fmla="*/ 3538536 w 7148747"/>
                  <a:gd name="connsiteY32" fmla="*/ 107156 h 371681"/>
                  <a:gd name="connsiteX33" fmla="*/ 3567111 w 7148747"/>
                  <a:gd name="connsiteY33" fmla="*/ 102394 h 371681"/>
                  <a:gd name="connsiteX34" fmla="*/ 3605211 w 7148747"/>
                  <a:gd name="connsiteY34" fmla="*/ 111919 h 371681"/>
                  <a:gd name="connsiteX35" fmla="*/ 3733799 w 7148747"/>
                  <a:gd name="connsiteY35" fmla="*/ 140494 h 371681"/>
                  <a:gd name="connsiteX36" fmla="*/ 3783805 w 7148747"/>
                  <a:gd name="connsiteY36" fmla="*/ 135731 h 371681"/>
                  <a:gd name="connsiteX37" fmla="*/ 3831430 w 7148747"/>
                  <a:gd name="connsiteY37" fmla="*/ 123825 h 371681"/>
                  <a:gd name="connsiteX38" fmla="*/ 3869530 w 7148747"/>
                  <a:gd name="connsiteY38" fmla="*/ 140494 h 371681"/>
                  <a:gd name="connsiteX39" fmla="*/ 3926680 w 7148747"/>
                  <a:gd name="connsiteY39" fmla="*/ 138112 h 371681"/>
                  <a:gd name="connsiteX40" fmla="*/ 3957636 w 7148747"/>
                  <a:gd name="connsiteY40" fmla="*/ 133350 h 371681"/>
                  <a:gd name="connsiteX41" fmla="*/ 4036218 w 7148747"/>
                  <a:gd name="connsiteY41" fmla="*/ 147637 h 371681"/>
                  <a:gd name="connsiteX42" fmla="*/ 4098130 w 7148747"/>
                  <a:gd name="connsiteY42" fmla="*/ 142875 h 371681"/>
                  <a:gd name="connsiteX43" fmla="*/ 4179093 w 7148747"/>
                  <a:gd name="connsiteY43" fmla="*/ 126206 h 371681"/>
                  <a:gd name="connsiteX44" fmla="*/ 4257674 w 7148747"/>
                  <a:gd name="connsiteY44" fmla="*/ 111919 h 371681"/>
                  <a:gd name="connsiteX45" fmla="*/ 4310061 w 7148747"/>
                  <a:gd name="connsiteY45" fmla="*/ 111919 h 371681"/>
                  <a:gd name="connsiteX46" fmla="*/ 4355305 w 7148747"/>
                  <a:gd name="connsiteY46" fmla="*/ 111919 h 371681"/>
                  <a:gd name="connsiteX47" fmla="*/ 4462461 w 7148747"/>
                  <a:gd name="connsiteY47" fmla="*/ 107156 h 371681"/>
                  <a:gd name="connsiteX48" fmla="*/ 4598193 w 7148747"/>
                  <a:gd name="connsiteY48" fmla="*/ 107156 h 371681"/>
                  <a:gd name="connsiteX49" fmla="*/ 4674393 w 7148747"/>
                  <a:gd name="connsiteY49" fmla="*/ 83344 h 371681"/>
                  <a:gd name="connsiteX50" fmla="*/ 4722018 w 7148747"/>
                  <a:gd name="connsiteY50" fmla="*/ 76200 h 371681"/>
                  <a:gd name="connsiteX51" fmla="*/ 4774405 w 7148747"/>
                  <a:gd name="connsiteY51" fmla="*/ 85725 h 371681"/>
                  <a:gd name="connsiteX52" fmla="*/ 4852986 w 7148747"/>
                  <a:gd name="connsiteY52" fmla="*/ 61912 h 371681"/>
                  <a:gd name="connsiteX53" fmla="*/ 4919661 w 7148747"/>
                  <a:gd name="connsiteY53" fmla="*/ 66675 h 371681"/>
                  <a:gd name="connsiteX54" fmla="*/ 4979193 w 7148747"/>
                  <a:gd name="connsiteY54" fmla="*/ 54769 h 371681"/>
                  <a:gd name="connsiteX55" fmla="*/ 5031580 w 7148747"/>
                  <a:gd name="connsiteY55" fmla="*/ 64294 h 371681"/>
                  <a:gd name="connsiteX56" fmla="*/ 5143499 w 7148747"/>
                  <a:gd name="connsiteY56" fmla="*/ 69056 h 371681"/>
                  <a:gd name="connsiteX57" fmla="*/ 5181599 w 7148747"/>
                  <a:gd name="connsiteY57" fmla="*/ 69056 h 371681"/>
                  <a:gd name="connsiteX58" fmla="*/ 5245893 w 7148747"/>
                  <a:gd name="connsiteY58" fmla="*/ 54769 h 371681"/>
                  <a:gd name="connsiteX59" fmla="*/ 5300661 w 7148747"/>
                  <a:gd name="connsiteY59" fmla="*/ 54769 h 371681"/>
                  <a:gd name="connsiteX60" fmla="*/ 5353049 w 7148747"/>
                  <a:gd name="connsiteY60" fmla="*/ 47625 h 371681"/>
                  <a:gd name="connsiteX61" fmla="*/ 5395911 w 7148747"/>
                  <a:gd name="connsiteY61" fmla="*/ 47625 h 371681"/>
                  <a:gd name="connsiteX62" fmla="*/ 5460205 w 7148747"/>
                  <a:gd name="connsiteY62" fmla="*/ 61912 h 371681"/>
                  <a:gd name="connsiteX63" fmla="*/ 5500686 w 7148747"/>
                  <a:gd name="connsiteY63" fmla="*/ 54769 h 371681"/>
                  <a:gd name="connsiteX64" fmla="*/ 5548311 w 7148747"/>
                  <a:gd name="connsiteY64" fmla="*/ 54769 h 371681"/>
                  <a:gd name="connsiteX65" fmla="*/ 5638799 w 7148747"/>
                  <a:gd name="connsiteY65" fmla="*/ 47625 h 371681"/>
                  <a:gd name="connsiteX66" fmla="*/ 5664993 w 7148747"/>
                  <a:gd name="connsiteY66" fmla="*/ 26194 h 371681"/>
                  <a:gd name="connsiteX67" fmla="*/ 5719761 w 7148747"/>
                  <a:gd name="connsiteY67" fmla="*/ 26194 h 371681"/>
                  <a:gd name="connsiteX68" fmla="*/ 5774530 w 7148747"/>
                  <a:gd name="connsiteY68" fmla="*/ 42862 h 371681"/>
                  <a:gd name="connsiteX69" fmla="*/ 5824536 w 7148747"/>
                  <a:gd name="connsiteY69" fmla="*/ 40481 h 371681"/>
                  <a:gd name="connsiteX70" fmla="*/ 5884068 w 7148747"/>
                  <a:gd name="connsiteY70" fmla="*/ 23812 h 371681"/>
                  <a:gd name="connsiteX71" fmla="*/ 5945980 w 7148747"/>
                  <a:gd name="connsiteY71" fmla="*/ 21431 h 371681"/>
                  <a:gd name="connsiteX72" fmla="*/ 5984080 w 7148747"/>
                  <a:gd name="connsiteY72" fmla="*/ 14287 h 371681"/>
                  <a:gd name="connsiteX73" fmla="*/ 5993605 w 7148747"/>
                  <a:gd name="connsiteY73" fmla="*/ 0 h 371681"/>
                  <a:gd name="connsiteX74" fmla="*/ 6043611 w 7148747"/>
                  <a:gd name="connsiteY74" fmla="*/ 9525 h 371681"/>
                  <a:gd name="connsiteX75" fmla="*/ 6134099 w 7148747"/>
                  <a:gd name="connsiteY75" fmla="*/ 2381 h 371681"/>
                  <a:gd name="connsiteX76" fmla="*/ 6207918 w 7148747"/>
                  <a:gd name="connsiteY76" fmla="*/ 0 h 371681"/>
                  <a:gd name="connsiteX77" fmla="*/ 6324599 w 7148747"/>
                  <a:gd name="connsiteY77" fmla="*/ 9525 h 371681"/>
                  <a:gd name="connsiteX78" fmla="*/ 6412705 w 7148747"/>
                  <a:gd name="connsiteY78" fmla="*/ 11906 h 371681"/>
                  <a:gd name="connsiteX79" fmla="*/ 6512718 w 7148747"/>
                  <a:gd name="connsiteY79" fmla="*/ 19050 h 371681"/>
                  <a:gd name="connsiteX80" fmla="*/ 6588918 w 7148747"/>
                  <a:gd name="connsiteY80" fmla="*/ 21431 h 371681"/>
                  <a:gd name="connsiteX81" fmla="*/ 6679405 w 7148747"/>
                  <a:gd name="connsiteY81" fmla="*/ 11906 h 371681"/>
                  <a:gd name="connsiteX82" fmla="*/ 6734174 w 7148747"/>
                  <a:gd name="connsiteY82" fmla="*/ 19050 h 371681"/>
                  <a:gd name="connsiteX83" fmla="*/ 6850855 w 7148747"/>
                  <a:gd name="connsiteY83" fmla="*/ 23812 h 371681"/>
                  <a:gd name="connsiteX84" fmla="*/ 6953249 w 7148747"/>
                  <a:gd name="connsiteY84" fmla="*/ 28575 h 371681"/>
                  <a:gd name="connsiteX85" fmla="*/ 7012780 w 7148747"/>
                  <a:gd name="connsiteY85" fmla="*/ 33337 h 371681"/>
                  <a:gd name="connsiteX86" fmla="*/ 7060405 w 7148747"/>
                  <a:gd name="connsiteY86" fmla="*/ 23812 h 371681"/>
                  <a:gd name="connsiteX87" fmla="*/ 7110411 w 7148747"/>
                  <a:gd name="connsiteY87" fmla="*/ 33337 h 371681"/>
                  <a:gd name="connsiteX88" fmla="*/ 7148513 w 7148747"/>
                  <a:gd name="connsiteY88" fmla="*/ 102392 h 371681"/>
                  <a:gd name="connsiteX89" fmla="*/ 7124699 w 7148747"/>
                  <a:gd name="connsiteY89" fmla="*/ 188119 h 371681"/>
                  <a:gd name="connsiteX90" fmla="*/ 7048498 w 7148747"/>
                  <a:gd name="connsiteY90" fmla="*/ 214312 h 371681"/>
                  <a:gd name="connsiteX91" fmla="*/ 6900862 w 7148747"/>
                  <a:gd name="connsiteY91" fmla="*/ 152398 h 371681"/>
                  <a:gd name="connsiteX92" fmla="*/ 6686549 w 7148747"/>
                  <a:gd name="connsiteY92" fmla="*/ 159542 h 371681"/>
                  <a:gd name="connsiteX93" fmla="*/ 6491286 w 7148747"/>
                  <a:gd name="connsiteY93" fmla="*/ 164305 h 371681"/>
                  <a:gd name="connsiteX94" fmla="*/ 6234111 w 7148747"/>
                  <a:gd name="connsiteY94" fmla="*/ 147635 h 371681"/>
                  <a:gd name="connsiteX95" fmla="*/ 5931693 w 7148747"/>
                  <a:gd name="connsiteY95" fmla="*/ 183355 h 371681"/>
                  <a:gd name="connsiteX96" fmla="*/ 5722142 w 7148747"/>
                  <a:gd name="connsiteY96" fmla="*/ 180973 h 371681"/>
                  <a:gd name="connsiteX97" fmla="*/ 5493543 w 7148747"/>
                  <a:gd name="connsiteY97" fmla="*/ 211930 h 371681"/>
                  <a:gd name="connsiteX98" fmla="*/ 5495924 w 7148747"/>
                  <a:gd name="connsiteY98" fmla="*/ 211930 h 371681"/>
                  <a:gd name="connsiteX99" fmla="*/ 5355429 w 7148747"/>
                  <a:gd name="connsiteY99" fmla="*/ 204785 h 371681"/>
                  <a:gd name="connsiteX100" fmla="*/ 5155405 w 7148747"/>
                  <a:gd name="connsiteY100" fmla="*/ 223835 h 371681"/>
                  <a:gd name="connsiteX101" fmla="*/ 4976811 w 7148747"/>
                  <a:gd name="connsiteY101" fmla="*/ 207167 h 371681"/>
                  <a:gd name="connsiteX102" fmla="*/ 4838699 w 7148747"/>
                  <a:gd name="connsiteY102" fmla="*/ 223836 h 371681"/>
                  <a:gd name="connsiteX103" fmla="*/ 4619624 w 7148747"/>
                  <a:gd name="connsiteY103" fmla="*/ 259554 h 371681"/>
                  <a:gd name="connsiteX104" fmla="*/ 4417218 w 7148747"/>
                  <a:gd name="connsiteY104" fmla="*/ 245268 h 371681"/>
                  <a:gd name="connsiteX105" fmla="*/ 4126706 w 7148747"/>
                  <a:gd name="connsiteY105" fmla="*/ 280986 h 371681"/>
                  <a:gd name="connsiteX106" fmla="*/ 3964780 w 7148747"/>
                  <a:gd name="connsiteY106" fmla="*/ 261936 h 371681"/>
                  <a:gd name="connsiteX107" fmla="*/ 3826668 w 7148747"/>
                  <a:gd name="connsiteY107" fmla="*/ 271461 h 371681"/>
                  <a:gd name="connsiteX108" fmla="*/ 3557586 w 7148747"/>
                  <a:gd name="connsiteY108" fmla="*/ 252411 h 371681"/>
                  <a:gd name="connsiteX109" fmla="*/ 3367086 w 7148747"/>
                  <a:gd name="connsiteY109" fmla="*/ 242886 h 371681"/>
                  <a:gd name="connsiteX110" fmla="*/ 3202780 w 7148747"/>
                  <a:gd name="connsiteY110" fmla="*/ 261936 h 371681"/>
                  <a:gd name="connsiteX111" fmla="*/ 3057524 w 7148747"/>
                  <a:gd name="connsiteY111" fmla="*/ 276224 h 371681"/>
                  <a:gd name="connsiteX112" fmla="*/ 2912268 w 7148747"/>
                  <a:gd name="connsiteY112" fmla="*/ 264317 h 371681"/>
                  <a:gd name="connsiteX113" fmla="*/ 2736056 w 7148747"/>
                  <a:gd name="connsiteY113" fmla="*/ 288127 h 371681"/>
                  <a:gd name="connsiteX114" fmla="*/ 2581273 w 7148747"/>
                  <a:gd name="connsiteY114" fmla="*/ 292891 h 371681"/>
                  <a:gd name="connsiteX115" fmla="*/ 2474117 w 7148747"/>
                  <a:gd name="connsiteY115" fmla="*/ 278603 h 371681"/>
                  <a:gd name="connsiteX116" fmla="*/ 2336005 w 7148747"/>
                  <a:gd name="connsiteY116" fmla="*/ 302418 h 371681"/>
                  <a:gd name="connsiteX117" fmla="*/ 2214561 w 7148747"/>
                  <a:gd name="connsiteY117" fmla="*/ 295273 h 371681"/>
                  <a:gd name="connsiteX118" fmla="*/ 2081211 w 7148747"/>
                  <a:gd name="connsiteY118" fmla="*/ 314324 h 371681"/>
                  <a:gd name="connsiteX119" fmla="*/ 1971673 w 7148747"/>
                  <a:gd name="connsiteY119" fmla="*/ 300036 h 371681"/>
                  <a:gd name="connsiteX120" fmla="*/ 1897854 w 7148747"/>
                  <a:gd name="connsiteY120" fmla="*/ 314323 h 371681"/>
                  <a:gd name="connsiteX121" fmla="*/ 1812130 w 7148747"/>
                  <a:gd name="connsiteY121" fmla="*/ 300035 h 371681"/>
                  <a:gd name="connsiteX122" fmla="*/ 1631155 w 7148747"/>
                  <a:gd name="connsiteY122" fmla="*/ 314324 h 371681"/>
                  <a:gd name="connsiteX123" fmla="*/ 1214436 w 7148747"/>
                  <a:gd name="connsiteY123" fmla="*/ 330993 h 371681"/>
                  <a:gd name="connsiteX124" fmla="*/ 740567 w 7148747"/>
                  <a:gd name="connsiteY124" fmla="*/ 371474 h 371681"/>
                  <a:gd name="connsiteX125" fmla="*/ 290511 w 7148747"/>
                  <a:gd name="connsiteY125" fmla="*/ 361949 h 371681"/>
                  <a:gd name="connsiteX126" fmla="*/ 0 w 7148747"/>
                  <a:gd name="connsiteY126" fmla="*/ 359568 h 371681"/>
                  <a:gd name="connsiteX127" fmla="*/ 4761 w 7148747"/>
                  <a:gd name="connsiteY127" fmla="*/ 197644 h 371681"/>
                  <a:gd name="connsiteX0" fmla="*/ 4761 w 7153499"/>
                  <a:gd name="connsiteY0" fmla="*/ 197644 h 371681"/>
                  <a:gd name="connsiteX1" fmla="*/ 492917 w 7153499"/>
                  <a:gd name="connsiteY1" fmla="*/ 207169 h 371681"/>
                  <a:gd name="connsiteX2" fmla="*/ 773905 w 7153499"/>
                  <a:gd name="connsiteY2" fmla="*/ 216694 h 371681"/>
                  <a:gd name="connsiteX3" fmla="*/ 1040605 w 7153499"/>
                  <a:gd name="connsiteY3" fmla="*/ 197644 h 371681"/>
                  <a:gd name="connsiteX4" fmla="*/ 1323974 w 7153499"/>
                  <a:gd name="connsiteY4" fmla="*/ 180975 h 371681"/>
                  <a:gd name="connsiteX5" fmla="*/ 1488280 w 7153499"/>
                  <a:gd name="connsiteY5" fmla="*/ 185737 h 371681"/>
                  <a:gd name="connsiteX6" fmla="*/ 1647823 w 7153499"/>
                  <a:gd name="connsiteY6" fmla="*/ 183355 h 371681"/>
                  <a:gd name="connsiteX7" fmla="*/ 1764505 w 7153499"/>
                  <a:gd name="connsiteY7" fmla="*/ 169069 h 371681"/>
                  <a:gd name="connsiteX8" fmla="*/ 1816892 w 7153499"/>
                  <a:gd name="connsiteY8" fmla="*/ 159544 h 371681"/>
                  <a:gd name="connsiteX9" fmla="*/ 1890711 w 7153499"/>
                  <a:gd name="connsiteY9" fmla="*/ 183356 h 371681"/>
                  <a:gd name="connsiteX10" fmla="*/ 1955005 w 7153499"/>
                  <a:gd name="connsiteY10" fmla="*/ 161925 h 371681"/>
                  <a:gd name="connsiteX11" fmla="*/ 2040730 w 7153499"/>
                  <a:gd name="connsiteY11" fmla="*/ 178594 h 371681"/>
                  <a:gd name="connsiteX12" fmla="*/ 2133599 w 7153499"/>
                  <a:gd name="connsiteY12" fmla="*/ 161925 h 371681"/>
                  <a:gd name="connsiteX13" fmla="*/ 2209799 w 7153499"/>
                  <a:gd name="connsiteY13" fmla="*/ 152400 h 371681"/>
                  <a:gd name="connsiteX14" fmla="*/ 2305049 w 7153499"/>
                  <a:gd name="connsiteY14" fmla="*/ 169069 h 371681"/>
                  <a:gd name="connsiteX15" fmla="*/ 2381249 w 7153499"/>
                  <a:gd name="connsiteY15" fmla="*/ 150019 h 371681"/>
                  <a:gd name="connsiteX16" fmla="*/ 2466974 w 7153499"/>
                  <a:gd name="connsiteY16" fmla="*/ 138112 h 371681"/>
                  <a:gd name="connsiteX17" fmla="*/ 2559842 w 7153499"/>
                  <a:gd name="connsiteY17" fmla="*/ 152400 h 371681"/>
                  <a:gd name="connsiteX18" fmla="*/ 2655092 w 7153499"/>
                  <a:gd name="connsiteY18" fmla="*/ 142875 h 371681"/>
                  <a:gd name="connsiteX19" fmla="*/ 2719386 w 7153499"/>
                  <a:gd name="connsiteY19" fmla="*/ 154781 h 371681"/>
                  <a:gd name="connsiteX20" fmla="*/ 2802730 w 7153499"/>
                  <a:gd name="connsiteY20" fmla="*/ 152400 h 371681"/>
                  <a:gd name="connsiteX21" fmla="*/ 2912267 w 7153499"/>
                  <a:gd name="connsiteY21" fmla="*/ 133350 h 371681"/>
                  <a:gd name="connsiteX22" fmla="*/ 3009899 w 7153499"/>
                  <a:gd name="connsiteY22" fmla="*/ 133350 h 371681"/>
                  <a:gd name="connsiteX23" fmla="*/ 3093242 w 7153499"/>
                  <a:gd name="connsiteY23" fmla="*/ 138112 h 371681"/>
                  <a:gd name="connsiteX24" fmla="*/ 3140867 w 7153499"/>
                  <a:gd name="connsiteY24" fmla="*/ 121444 h 371681"/>
                  <a:gd name="connsiteX25" fmla="*/ 3238499 w 7153499"/>
                  <a:gd name="connsiteY25" fmla="*/ 123825 h 371681"/>
                  <a:gd name="connsiteX26" fmla="*/ 3331367 w 7153499"/>
                  <a:gd name="connsiteY26" fmla="*/ 97631 h 371681"/>
                  <a:gd name="connsiteX27" fmla="*/ 3369467 w 7153499"/>
                  <a:gd name="connsiteY27" fmla="*/ 102394 h 371681"/>
                  <a:gd name="connsiteX28" fmla="*/ 3390899 w 7153499"/>
                  <a:gd name="connsiteY28" fmla="*/ 111919 h 371681"/>
                  <a:gd name="connsiteX29" fmla="*/ 3421855 w 7153499"/>
                  <a:gd name="connsiteY29" fmla="*/ 111919 h 371681"/>
                  <a:gd name="connsiteX30" fmla="*/ 3462336 w 7153499"/>
                  <a:gd name="connsiteY30" fmla="*/ 111919 h 371681"/>
                  <a:gd name="connsiteX31" fmla="*/ 3512342 w 7153499"/>
                  <a:gd name="connsiteY31" fmla="*/ 109537 h 371681"/>
                  <a:gd name="connsiteX32" fmla="*/ 3538536 w 7153499"/>
                  <a:gd name="connsiteY32" fmla="*/ 107156 h 371681"/>
                  <a:gd name="connsiteX33" fmla="*/ 3567111 w 7153499"/>
                  <a:gd name="connsiteY33" fmla="*/ 102394 h 371681"/>
                  <a:gd name="connsiteX34" fmla="*/ 3605211 w 7153499"/>
                  <a:gd name="connsiteY34" fmla="*/ 111919 h 371681"/>
                  <a:gd name="connsiteX35" fmla="*/ 3733799 w 7153499"/>
                  <a:gd name="connsiteY35" fmla="*/ 140494 h 371681"/>
                  <a:gd name="connsiteX36" fmla="*/ 3783805 w 7153499"/>
                  <a:gd name="connsiteY36" fmla="*/ 135731 h 371681"/>
                  <a:gd name="connsiteX37" fmla="*/ 3831430 w 7153499"/>
                  <a:gd name="connsiteY37" fmla="*/ 123825 h 371681"/>
                  <a:gd name="connsiteX38" fmla="*/ 3869530 w 7153499"/>
                  <a:gd name="connsiteY38" fmla="*/ 140494 h 371681"/>
                  <a:gd name="connsiteX39" fmla="*/ 3926680 w 7153499"/>
                  <a:gd name="connsiteY39" fmla="*/ 138112 h 371681"/>
                  <a:gd name="connsiteX40" fmla="*/ 3957636 w 7153499"/>
                  <a:gd name="connsiteY40" fmla="*/ 133350 h 371681"/>
                  <a:gd name="connsiteX41" fmla="*/ 4036218 w 7153499"/>
                  <a:gd name="connsiteY41" fmla="*/ 147637 h 371681"/>
                  <a:gd name="connsiteX42" fmla="*/ 4098130 w 7153499"/>
                  <a:gd name="connsiteY42" fmla="*/ 142875 h 371681"/>
                  <a:gd name="connsiteX43" fmla="*/ 4179093 w 7153499"/>
                  <a:gd name="connsiteY43" fmla="*/ 126206 h 371681"/>
                  <a:gd name="connsiteX44" fmla="*/ 4257674 w 7153499"/>
                  <a:gd name="connsiteY44" fmla="*/ 111919 h 371681"/>
                  <a:gd name="connsiteX45" fmla="*/ 4310061 w 7153499"/>
                  <a:gd name="connsiteY45" fmla="*/ 111919 h 371681"/>
                  <a:gd name="connsiteX46" fmla="*/ 4355305 w 7153499"/>
                  <a:gd name="connsiteY46" fmla="*/ 111919 h 371681"/>
                  <a:gd name="connsiteX47" fmla="*/ 4462461 w 7153499"/>
                  <a:gd name="connsiteY47" fmla="*/ 107156 h 371681"/>
                  <a:gd name="connsiteX48" fmla="*/ 4598193 w 7153499"/>
                  <a:gd name="connsiteY48" fmla="*/ 107156 h 371681"/>
                  <a:gd name="connsiteX49" fmla="*/ 4674393 w 7153499"/>
                  <a:gd name="connsiteY49" fmla="*/ 83344 h 371681"/>
                  <a:gd name="connsiteX50" fmla="*/ 4722018 w 7153499"/>
                  <a:gd name="connsiteY50" fmla="*/ 76200 h 371681"/>
                  <a:gd name="connsiteX51" fmla="*/ 4774405 w 7153499"/>
                  <a:gd name="connsiteY51" fmla="*/ 85725 h 371681"/>
                  <a:gd name="connsiteX52" fmla="*/ 4852986 w 7153499"/>
                  <a:gd name="connsiteY52" fmla="*/ 61912 h 371681"/>
                  <a:gd name="connsiteX53" fmla="*/ 4919661 w 7153499"/>
                  <a:gd name="connsiteY53" fmla="*/ 66675 h 371681"/>
                  <a:gd name="connsiteX54" fmla="*/ 4979193 w 7153499"/>
                  <a:gd name="connsiteY54" fmla="*/ 54769 h 371681"/>
                  <a:gd name="connsiteX55" fmla="*/ 5031580 w 7153499"/>
                  <a:gd name="connsiteY55" fmla="*/ 64294 h 371681"/>
                  <a:gd name="connsiteX56" fmla="*/ 5143499 w 7153499"/>
                  <a:gd name="connsiteY56" fmla="*/ 69056 h 371681"/>
                  <a:gd name="connsiteX57" fmla="*/ 5181599 w 7153499"/>
                  <a:gd name="connsiteY57" fmla="*/ 69056 h 371681"/>
                  <a:gd name="connsiteX58" fmla="*/ 5245893 w 7153499"/>
                  <a:gd name="connsiteY58" fmla="*/ 54769 h 371681"/>
                  <a:gd name="connsiteX59" fmla="*/ 5300661 w 7153499"/>
                  <a:gd name="connsiteY59" fmla="*/ 54769 h 371681"/>
                  <a:gd name="connsiteX60" fmla="*/ 5353049 w 7153499"/>
                  <a:gd name="connsiteY60" fmla="*/ 47625 h 371681"/>
                  <a:gd name="connsiteX61" fmla="*/ 5395911 w 7153499"/>
                  <a:gd name="connsiteY61" fmla="*/ 47625 h 371681"/>
                  <a:gd name="connsiteX62" fmla="*/ 5460205 w 7153499"/>
                  <a:gd name="connsiteY62" fmla="*/ 61912 h 371681"/>
                  <a:gd name="connsiteX63" fmla="*/ 5500686 w 7153499"/>
                  <a:gd name="connsiteY63" fmla="*/ 54769 h 371681"/>
                  <a:gd name="connsiteX64" fmla="*/ 5548311 w 7153499"/>
                  <a:gd name="connsiteY64" fmla="*/ 54769 h 371681"/>
                  <a:gd name="connsiteX65" fmla="*/ 5638799 w 7153499"/>
                  <a:gd name="connsiteY65" fmla="*/ 47625 h 371681"/>
                  <a:gd name="connsiteX66" fmla="*/ 5664993 w 7153499"/>
                  <a:gd name="connsiteY66" fmla="*/ 26194 h 371681"/>
                  <a:gd name="connsiteX67" fmla="*/ 5719761 w 7153499"/>
                  <a:gd name="connsiteY67" fmla="*/ 26194 h 371681"/>
                  <a:gd name="connsiteX68" fmla="*/ 5774530 w 7153499"/>
                  <a:gd name="connsiteY68" fmla="*/ 42862 h 371681"/>
                  <a:gd name="connsiteX69" fmla="*/ 5824536 w 7153499"/>
                  <a:gd name="connsiteY69" fmla="*/ 40481 h 371681"/>
                  <a:gd name="connsiteX70" fmla="*/ 5884068 w 7153499"/>
                  <a:gd name="connsiteY70" fmla="*/ 23812 h 371681"/>
                  <a:gd name="connsiteX71" fmla="*/ 5945980 w 7153499"/>
                  <a:gd name="connsiteY71" fmla="*/ 21431 h 371681"/>
                  <a:gd name="connsiteX72" fmla="*/ 5984080 w 7153499"/>
                  <a:gd name="connsiteY72" fmla="*/ 14287 h 371681"/>
                  <a:gd name="connsiteX73" fmla="*/ 5993605 w 7153499"/>
                  <a:gd name="connsiteY73" fmla="*/ 0 h 371681"/>
                  <a:gd name="connsiteX74" fmla="*/ 6043611 w 7153499"/>
                  <a:gd name="connsiteY74" fmla="*/ 9525 h 371681"/>
                  <a:gd name="connsiteX75" fmla="*/ 6134099 w 7153499"/>
                  <a:gd name="connsiteY75" fmla="*/ 2381 h 371681"/>
                  <a:gd name="connsiteX76" fmla="*/ 6207918 w 7153499"/>
                  <a:gd name="connsiteY76" fmla="*/ 0 h 371681"/>
                  <a:gd name="connsiteX77" fmla="*/ 6324599 w 7153499"/>
                  <a:gd name="connsiteY77" fmla="*/ 9525 h 371681"/>
                  <a:gd name="connsiteX78" fmla="*/ 6412705 w 7153499"/>
                  <a:gd name="connsiteY78" fmla="*/ 11906 h 371681"/>
                  <a:gd name="connsiteX79" fmla="*/ 6512718 w 7153499"/>
                  <a:gd name="connsiteY79" fmla="*/ 19050 h 371681"/>
                  <a:gd name="connsiteX80" fmla="*/ 6588918 w 7153499"/>
                  <a:gd name="connsiteY80" fmla="*/ 21431 h 371681"/>
                  <a:gd name="connsiteX81" fmla="*/ 6679405 w 7153499"/>
                  <a:gd name="connsiteY81" fmla="*/ 11906 h 371681"/>
                  <a:gd name="connsiteX82" fmla="*/ 6734174 w 7153499"/>
                  <a:gd name="connsiteY82" fmla="*/ 19050 h 371681"/>
                  <a:gd name="connsiteX83" fmla="*/ 6850855 w 7153499"/>
                  <a:gd name="connsiteY83" fmla="*/ 23812 h 371681"/>
                  <a:gd name="connsiteX84" fmla="*/ 6953249 w 7153499"/>
                  <a:gd name="connsiteY84" fmla="*/ 28575 h 371681"/>
                  <a:gd name="connsiteX85" fmla="*/ 7012780 w 7153499"/>
                  <a:gd name="connsiteY85" fmla="*/ 33337 h 371681"/>
                  <a:gd name="connsiteX86" fmla="*/ 7060405 w 7153499"/>
                  <a:gd name="connsiteY86" fmla="*/ 23812 h 371681"/>
                  <a:gd name="connsiteX87" fmla="*/ 7110411 w 7153499"/>
                  <a:gd name="connsiteY87" fmla="*/ 33337 h 371681"/>
                  <a:gd name="connsiteX88" fmla="*/ 7148513 w 7153499"/>
                  <a:gd name="connsiteY88" fmla="*/ 102392 h 371681"/>
                  <a:gd name="connsiteX89" fmla="*/ 7148511 w 7153499"/>
                  <a:gd name="connsiteY89" fmla="*/ 154782 h 371681"/>
                  <a:gd name="connsiteX90" fmla="*/ 7048498 w 7153499"/>
                  <a:gd name="connsiteY90" fmla="*/ 214312 h 371681"/>
                  <a:gd name="connsiteX91" fmla="*/ 6900862 w 7153499"/>
                  <a:gd name="connsiteY91" fmla="*/ 152398 h 371681"/>
                  <a:gd name="connsiteX92" fmla="*/ 6686549 w 7153499"/>
                  <a:gd name="connsiteY92" fmla="*/ 159542 h 371681"/>
                  <a:gd name="connsiteX93" fmla="*/ 6491286 w 7153499"/>
                  <a:gd name="connsiteY93" fmla="*/ 164305 h 371681"/>
                  <a:gd name="connsiteX94" fmla="*/ 6234111 w 7153499"/>
                  <a:gd name="connsiteY94" fmla="*/ 147635 h 371681"/>
                  <a:gd name="connsiteX95" fmla="*/ 5931693 w 7153499"/>
                  <a:gd name="connsiteY95" fmla="*/ 183355 h 371681"/>
                  <a:gd name="connsiteX96" fmla="*/ 5722142 w 7153499"/>
                  <a:gd name="connsiteY96" fmla="*/ 180973 h 371681"/>
                  <a:gd name="connsiteX97" fmla="*/ 5493543 w 7153499"/>
                  <a:gd name="connsiteY97" fmla="*/ 211930 h 371681"/>
                  <a:gd name="connsiteX98" fmla="*/ 5495924 w 7153499"/>
                  <a:gd name="connsiteY98" fmla="*/ 211930 h 371681"/>
                  <a:gd name="connsiteX99" fmla="*/ 5355429 w 7153499"/>
                  <a:gd name="connsiteY99" fmla="*/ 204785 h 371681"/>
                  <a:gd name="connsiteX100" fmla="*/ 5155405 w 7153499"/>
                  <a:gd name="connsiteY100" fmla="*/ 223835 h 371681"/>
                  <a:gd name="connsiteX101" fmla="*/ 4976811 w 7153499"/>
                  <a:gd name="connsiteY101" fmla="*/ 207167 h 371681"/>
                  <a:gd name="connsiteX102" fmla="*/ 4838699 w 7153499"/>
                  <a:gd name="connsiteY102" fmla="*/ 223836 h 371681"/>
                  <a:gd name="connsiteX103" fmla="*/ 4619624 w 7153499"/>
                  <a:gd name="connsiteY103" fmla="*/ 259554 h 371681"/>
                  <a:gd name="connsiteX104" fmla="*/ 4417218 w 7153499"/>
                  <a:gd name="connsiteY104" fmla="*/ 245268 h 371681"/>
                  <a:gd name="connsiteX105" fmla="*/ 4126706 w 7153499"/>
                  <a:gd name="connsiteY105" fmla="*/ 280986 h 371681"/>
                  <a:gd name="connsiteX106" fmla="*/ 3964780 w 7153499"/>
                  <a:gd name="connsiteY106" fmla="*/ 261936 h 371681"/>
                  <a:gd name="connsiteX107" fmla="*/ 3826668 w 7153499"/>
                  <a:gd name="connsiteY107" fmla="*/ 271461 h 371681"/>
                  <a:gd name="connsiteX108" fmla="*/ 3557586 w 7153499"/>
                  <a:gd name="connsiteY108" fmla="*/ 252411 h 371681"/>
                  <a:gd name="connsiteX109" fmla="*/ 3367086 w 7153499"/>
                  <a:gd name="connsiteY109" fmla="*/ 242886 h 371681"/>
                  <a:gd name="connsiteX110" fmla="*/ 3202780 w 7153499"/>
                  <a:gd name="connsiteY110" fmla="*/ 261936 h 371681"/>
                  <a:gd name="connsiteX111" fmla="*/ 3057524 w 7153499"/>
                  <a:gd name="connsiteY111" fmla="*/ 276224 h 371681"/>
                  <a:gd name="connsiteX112" fmla="*/ 2912268 w 7153499"/>
                  <a:gd name="connsiteY112" fmla="*/ 264317 h 371681"/>
                  <a:gd name="connsiteX113" fmla="*/ 2736056 w 7153499"/>
                  <a:gd name="connsiteY113" fmla="*/ 288127 h 371681"/>
                  <a:gd name="connsiteX114" fmla="*/ 2581273 w 7153499"/>
                  <a:gd name="connsiteY114" fmla="*/ 292891 h 371681"/>
                  <a:gd name="connsiteX115" fmla="*/ 2474117 w 7153499"/>
                  <a:gd name="connsiteY115" fmla="*/ 278603 h 371681"/>
                  <a:gd name="connsiteX116" fmla="*/ 2336005 w 7153499"/>
                  <a:gd name="connsiteY116" fmla="*/ 302418 h 371681"/>
                  <a:gd name="connsiteX117" fmla="*/ 2214561 w 7153499"/>
                  <a:gd name="connsiteY117" fmla="*/ 295273 h 371681"/>
                  <a:gd name="connsiteX118" fmla="*/ 2081211 w 7153499"/>
                  <a:gd name="connsiteY118" fmla="*/ 314324 h 371681"/>
                  <a:gd name="connsiteX119" fmla="*/ 1971673 w 7153499"/>
                  <a:gd name="connsiteY119" fmla="*/ 300036 h 371681"/>
                  <a:gd name="connsiteX120" fmla="*/ 1897854 w 7153499"/>
                  <a:gd name="connsiteY120" fmla="*/ 314323 h 371681"/>
                  <a:gd name="connsiteX121" fmla="*/ 1812130 w 7153499"/>
                  <a:gd name="connsiteY121" fmla="*/ 300035 h 371681"/>
                  <a:gd name="connsiteX122" fmla="*/ 1631155 w 7153499"/>
                  <a:gd name="connsiteY122" fmla="*/ 314324 h 371681"/>
                  <a:gd name="connsiteX123" fmla="*/ 1214436 w 7153499"/>
                  <a:gd name="connsiteY123" fmla="*/ 330993 h 371681"/>
                  <a:gd name="connsiteX124" fmla="*/ 740567 w 7153499"/>
                  <a:gd name="connsiteY124" fmla="*/ 371474 h 371681"/>
                  <a:gd name="connsiteX125" fmla="*/ 290511 w 7153499"/>
                  <a:gd name="connsiteY125" fmla="*/ 361949 h 371681"/>
                  <a:gd name="connsiteX126" fmla="*/ 0 w 7153499"/>
                  <a:gd name="connsiteY126" fmla="*/ 359568 h 371681"/>
                  <a:gd name="connsiteX127" fmla="*/ 4761 w 7153499"/>
                  <a:gd name="connsiteY127" fmla="*/ 197644 h 371681"/>
                  <a:gd name="connsiteX0" fmla="*/ 4761 w 7153499"/>
                  <a:gd name="connsiteY0" fmla="*/ 197644 h 371681"/>
                  <a:gd name="connsiteX1" fmla="*/ 492917 w 7153499"/>
                  <a:gd name="connsiteY1" fmla="*/ 207169 h 371681"/>
                  <a:gd name="connsiteX2" fmla="*/ 773905 w 7153499"/>
                  <a:gd name="connsiteY2" fmla="*/ 216694 h 371681"/>
                  <a:gd name="connsiteX3" fmla="*/ 1040605 w 7153499"/>
                  <a:gd name="connsiteY3" fmla="*/ 197644 h 371681"/>
                  <a:gd name="connsiteX4" fmla="*/ 1323974 w 7153499"/>
                  <a:gd name="connsiteY4" fmla="*/ 180975 h 371681"/>
                  <a:gd name="connsiteX5" fmla="*/ 1488280 w 7153499"/>
                  <a:gd name="connsiteY5" fmla="*/ 185737 h 371681"/>
                  <a:gd name="connsiteX6" fmla="*/ 1647823 w 7153499"/>
                  <a:gd name="connsiteY6" fmla="*/ 183355 h 371681"/>
                  <a:gd name="connsiteX7" fmla="*/ 1764505 w 7153499"/>
                  <a:gd name="connsiteY7" fmla="*/ 169069 h 371681"/>
                  <a:gd name="connsiteX8" fmla="*/ 1816892 w 7153499"/>
                  <a:gd name="connsiteY8" fmla="*/ 159544 h 371681"/>
                  <a:gd name="connsiteX9" fmla="*/ 1890711 w 7153499"/>
                  <a:gd name="connsiteY9" fmla="*/ 183356 h 371681"/>
                  <a:gd name="connsiteX10" fmla="*/ 1955005 w 7153499"/>
                  <a:gd name="connsiteY10" fmla="*/ 161925 h 371681"/>
                  <a:gd name="connsiteX11" fmla="*/ 2040730 w 7153499"/>
                  <a:gd name="connsiteY11" fmla="*/ 178594 h 371681"/>
                  <a:gd name="connsiteX12" fmla="*/ 2133599 w 7153499"/>
                  <a:gd name="connsiteY12" fmla="*/ 161925 h 371681"/>
                  <a:gd name="connsiteX13" fmla="*/ 2209799 w 7153499"/>
                  <a:gd name="connsiteY13" fmla="*/ 152400 h 371681"/>
                  <a:gd name="connsiteX14" fmla="*/ 2305049 w 7153499"/>
                  <a:gd name="connsiteY14" fmla="*/ 169069 h 371681"/>
                  <a:gd name="connsiteX15" fmla="*/ 2381249 w 7153499"/>
                  <a:gd name="connsiteY15" fmla="*/ 150019 h 371681"/>
                  <a:gd name="connsiteX16" fmla="*/ 2466974 w 7153499"/>
                  <a:gd name="connsiteY16" fmla="*/ 138112 h 371681"/>
                  <a:gd name="connsiteX17" fmla="*/ 2559842 w 7153499"/>
                  <a:gd name="connsiteY17" fmla="*/ 152400 h 371681"/>
                  <a:gd name="connsiteX18" fmla="*/ 2655092 w 7153499"/>
                  <a:gd name="connsiteY18" fmla="*/ 142875 h 371681"/>
                  <a:gd name="connsiteX19" fmla="*/ 2719386 w 7153499"/>
                  <a:gd name="connsiteY19" fmla="*/ 154781 h 371681"/>
                  <a:gd name="connsiteX20" fmla="*/ 2802730 w 7153499"/>
                  <a:gd name="connsiteY20" fmla="*/ 152400 h 371681"/>
                  <a:gd name="connsiteX21" fmla="*/ 2912267 w 7153499"/>
                  <a:gd name="connsiteY21" fmla="*/ 133350 h 371681"/>
                  <a:gd name="connsiteX22" fmla="*/ 3009899 w 7153499"/>
                  <a:gd name="connsiteY22" fmla="*/ 133350 h 371681"/>
                  <a:gd name="connsiteX23" fmla="*/ 3093242 w 7153499"/>
                  <a:gd name="connsiteY23" fmla="*/ 138112 h 371681"/>
                  <a:gd name="connsiteX24" fmla="*/ 3140867 w 7153499"/>
                  <a:gd name="connsiteY24" fmla="*/ 121444 h 371681"/>
                  <a:gd name="connsiteX25" fmla="*/ 3238499 w 7153499"/>
                  <a:gd name="connsiteY25" fmla="*/ 123825 h 371681"/>
                  <a:gd name="connsiteX26" fmla="*/ 3331367 w 7153499"/>
                  <a:gd name="connsiteY26" fmla="*/ 97631 h 371681"/>
                  <a:gd name="connsiteX27" fmla="*/ 3369467 w 7153499"/>
                  <a:gd name="connsiteY27" fmla="*/ 102394 h 371681"/>
                  <a:gd name="connsiteX28" fmla="*/ 3390899 w 7153499"/>
                  <a:gd name="connsiteY28" fmla="*/ 111919 h 371681"/>
                  <a:gd name="connsiteX29" fmla="*/ 3421855 w 7153499"/>
                  <a:gd name="connsiteY29" fmla="*/ 111919 h 371681"/>
                  <a:gd name="connsiteX30" fmla="*/ 3462336 w 7153499"/>
                  <a:gd name="connsiteY30" fmla="*/ 111919 h 371681"/>
                  <a:gd name="connsiteX31" fmla="*/ 3512342 w 7153499"/>
                  <a:gd name="connsiteY31" fmla="*/ 109537 h 371681"/>
                  <a:gd name="connsiteX32" fmla="*/ 3538536 w 7153499"/>
                  <a:gd name="connsiteY32" fmla="*/ 107156 h 371681"/>
                  <a:gd name="connsiteX33" fmla="*/ 3567111 w 7153499"/>
                  <a:gd name="connsiteY33" fmla="*/ 102394 h 371681"/>
                  <a:gd name="connsiteX34" fmla="*/ 3605211 w 7153499"/>
                  <a:gd name="connsiteY34" fmla="*/ 111919 h 371681"/>
                  <a:gd name="connsiteX35" fmla="*/ 3733799 w 7153499"/>
                  <a:gd name="connsiteY35" fmla="*/ 140494 h 371681"/>
                  <a:gd name="connsiteX36" fmla="*/ 3783805 w 7153499"/>
                  <a:gd name="connsiteY36" fmla="*/ 135731 h 371681"/>
                  <a:gd name="connsiteX37" fmla="*/ 3831430 w 7153499"/>
                  <a:gd name="connsiteY37" fmla="*/ 123825 h 371681"/>
                  <a:gd name="connsiteX38" fmla="*/ 3869530 w 7153499"/>
                  <a:gd name="connsiteY38" fmla="*/ 140494 h 371681"/>
                  <a:gd name="connsiteX39" fmla="*/ 3926680 w 7153499"/>
                  <a:gd name="connsiteY39" fmla="*/ 138112 h 371681"/>
                  <a:gd name="connsiteX40" fmla="*/ 3957636 w 7153499"/>
                  <a:gd name="connsiteY40" fmla="*/ 133350 h 371681"/>
                  <a:gd name="connsiteX41" fmla="*/ 4036218 w 7153499"/>
                  <a:gd name="connsiteY41" fmla="*/ 147637 h 371681"/>
                  <a:gd name="connsiteX42" fmla="*/ 4098130 w 7153499"/>
                  <a:gd name="connsiteY42" fmla="*/ 142875 h 371681"/>
                  <a:gd name="connsiteX43" fmla="*/ 4179093 w 7153499"/>
                  <a:gd name="connsiteY43" fmla="*/ 126206 h 371681"/>
                  <a:gd name="connsiteX44" fmla="*/ 4257674 w 7153499"/>
                  <a:gd name="connsiteY44" fmla="*/ 111919 h 371681"/>
                  <a:gd name="connsiteX45" fmla="*/ 4310061 w 7153499"/>
                  <a:gd name="connsiteY45" fmla="*/ 111919 h 371681"/>
                  <a:gd name="connsiteX46" fmla="*/ 4355305 w 7153499"/>
                  <a:gd name="connsiteY46" fmla="*/ 111919 h 371681"/>
                  <a:gd name="connsiteX47" fmla="*/ 4462461 w 7153499"/>
                  <a:gd name="connsiteY47" fmla="*/ 107156 h 371681"/>
                  <a:gd name="connsiteX48" fmla="*/ 4598193 w 7153499"/>
                  <a:gd name="connsiteY48" fmla="*/ 107156 h 371681"/>
                  <a:gd name="connsiteX49" fmla="*/ 4674393 w 7153499"/>
                  <a:gd name="connsiteY49" fmla="*/ 83344 h 371681"/>
                  <a:gd name="connsiteX50" fmla="*/ 4722018 w 7153499"/>
                  <a:gd name="connsiteY50" fmla="*/ 76200 h 371681"/>
                  <a:gd name="connsiteX51" fmla="*/ 4774405 w 7153499"/>
                  <a:gd name="connsiteY51" fmla="*/ 85725 h 371681"/>
                  <a:gd name="connsiteX52" fmla="*/ 4852986 w 7153499"/>
                  <a:gd name="connsiteY52" fmla="*/ 61912 h 371681"/>
                  <a:gd name="connsiteX53" fmla="*/ 4919661 w 7153499"/>
                  <a:gd name="connsiteY53" fmla="*/ 66675 h 371681"/>
                  <a:gd name="connsiteX54" fmla="*/ 4979193 w 7153499"/>
                  <a:gd name="connsiteY54" fmla="*/ 54769 h 371681"/>
                  <a:gd name="connsiteX55" fmla="*/ 5031580 w 7153499"/>
                  <a:gd name="connsiteY55" fmla="*/ 64294 h 371681"/>
                  <a:gd name="connsiteX56" fmla="*/ 5143499 w 7153499"/>
                  <a:gd name="connsiteY56" fmla="*/ 69056 h 371681"/>
                  <a:gd name="connsiteX57" fmla="*/ 5181599 w 7153499"/>
                  <a:gd name="connsiteY57" fmla="*/ 69056 h 371681"/>
                  <a:gd name="connsiteX58" fmla="*/ 5245893 w 7153499"/>
                  <a:gd name="connsiteY58" fmla="*/ 54769 h 371681"/>
                  <a:gd name="connsiteX59" fmla="*/ 5300661 w 7153499"/>
                  <a:gd name="connsiteY59" fmla="*/ 54769 h 371681"/>
                  <a:gd name="connsiteX60" fmla="*/ 5353049 w 7153499"/>
                  <a:gd name="connsiteY60" fmla="*/ 47625 h 371681"/>
                  <a:gd name="connsiteX61" fmla="*/ 5395911 w 7153499"/>
                  <a:gd name="connsiteY61" fmla="*/ 47625 h 371681"/>
                  <a:gd name="connsiteX62" fmla="*/ 5460205 w 7153499"/>
                  <a:gd name="connsiteY62" fmla="*/ 61912 h 371681"/>
                  <a:gd name="connsiteX63" fmla="*/ 5500686 w 7153499"/>
                  <a:gd name="connsiteY63" fmla="*/ 54769 h 371681"/>
                  <a:gd name="connsiteX64" fmla="*/ 5548311 w 7153499"/>
                  <a:gd name="connsiteY64" fmla="*/ 54769 h 371681"/>
                  <a:gd name="connsiteX65" fmla="*/ 5638799 w 7153499"/>
                  <a:gd name="connsiteY65" fmla="*/ 47625 h 371681"/>
                  <a:gd name="connsiteX66" fmla="*/ 5664993 w 7153499"/>
                  <a:gd name="connsiteY66" fmla="*/ 26194 h 371681"/>
                  <a:gd name="connsiteX67" fmla="*/ 5719761 w 7153499"/>
                  <a:gd name="connsiteY67" fmla="*/ 26194 h 371681"/>
                  <a:gd name="connsiteX68" fmla="*/ 5774530 w 7153499"/>
                  <a:gd name="connsiteY68" fmla="*/ 42862 h 371681"/>
                  <a:gd name="connsiteX69" fmla="*/ 5824536 w 7153499"/>
                  <a:gd name="connsiteY69" fmla="*/ 40481 h 371681"/>
                  <a:gd name="connsiteX70" fmla="*/ 5884068 w 7153499"/>
                  <a:gd name="connsiteY70" fmla="*/ 23812 h 371681"/>
                  <a:gd name="connsiteX71" fmla="*/ 5945980 w 7153499"/>
                  <a:gd name="connsiteY71" fmla="*/ 21431 h 371681"/>
                  <a:gd name="connsiteX72" fmla="*/ 5984080 w 7153499"/>
                  <a:gd name="connsiteY72" fmla="*/ 14287 h 371681"/>
                  <a:gd name="connsiteX73" fmla="*/ 5993605 w 7153499"/>
                  <a:gd name="connsiteY73" fmla="*/ 0 h 371681"/>
                  <a:gd name="connsiteX74" fmla="*/ 6043611 w 7153499"/>
                  <a:gd name="connsiteY74" fmla="*/ 9525 h 371681"/>
                  <a:gd name="connsiteX75" fmla="*/ 6134099 w 7153499"/>
                  <a:gd name="connsiteY75" fmla="*/ 2381 h 371681"/>
                  <a:gd name="connsiteX76" fmla="*/ 6207918 w 7153499"/>
                  <a:gd name="connsiteY76" fmla="*/ 0 h 371681"/>
                  <a:gd name="connsiteX77" fmla="*/ 6324599 w 7153499"/>
                  <a:gd name="connsiteY77" fmla="*/ 9525 h 371681"/>
                  <a:gd name="connsiteX78" fmla="*/ 6412705 w 7153499"/>
                  <a:gd name="connsiteY78" fmla="*/ 11906 h 371681"/>
                  <a:gd name="connsiteX79" fmla="*/ 6512718 w 7153499"/>
                  <a:gd name="connsiteY79" fmla="*/ 19050 h 371681"/>
                  <a:gd name="connsiteX80" fmla="*/ 6588918 w 7153499"/>
                  <a:gd name="connsiteY80" fmla="*/ 21431 h 371681"/>
                  <a:gd name="connsiteX81" fmla="*/ 6679405 w 7153499"/>
                  <a:gd name="connsiteY81" fmla="*/ 11906 h 371681"/>
                  <a:gd name="connsiteX82" fmla="*/ 6734174 w 7153499"/>
                  <a:gd name="connsiteY82" fmla="*/ 19050 h 371681"/>
                  <a:gd name="connsiteX83" fmla="*/ 6850855 w 7153499"/>
                  <a:gd name="connsiteY83" fmla="*/ 23812 h 371681"/>
                  <a:gd name="connsiteX84" fmla="*/ 6953249 w 7153499"/>
                  <a:gd name="connsiteY84" fmla="*/ 28575 h 371681"/>
                  <a:gd name="connsiteX85" fmla="*/ 7012780 w 7153499"/>
                  <a:gd name="connsiteY85" fmla="*/ 33337 h 371681"/>
                  <a:gd name="connsiteX86" fmla="*/ 7060405 w 7153499"/>
                  <a:gd name="connsiteY86" fmla="*/ 23812 h 371681"/>
                  <a:gd name="connsiteX87" fmla="*/ 7110411 w 7153499"/>
                  <a:gd name="connsiteY87" fmla="*/ 33337 h 371681"/>
                  <a:gd name="connsiteX88" fmla="*/ 7148513 w 7153499"/>
                  <a:gd name="connsiteY88" fmla="*/ 102392 h 371681"/>
                  <a:gd name="connsiteX89" fmla="*/ 7148511 w 7153499"/>
                  <a:gd name="connsiteY89" fmla="*/ 154782 h 371681"/>
                  <a:gd name="connsiteX90" fmla="*/ 7060404 w 7153499"/>
                  <a:gd name="connsiteY90" fmla="*/ 228599 h 371681"/>
                  <a:gd name="connsiteX91" fmla="*/ 6900862 w 7153499"/>
                  <a:gd name="connsiteY91" fmla="*/ 152398 h 371681"/>
                  <a:gd name="connsiteX92" fmla="*/ 6686549 w 7153499"/>
                  <a:gd name="connsiteY92" fmla="*/ 159542 h 371681"/>
                  <a:gd name="connsiteX93" fmla="*/ 6491286 w 7153499"/>
                  <a:gd name="connsiteY93" fmla="*/ 164305 h 371681"/>
                  <a:gd name="connsiteX94" fmla="*/ 6234111 w 7153499"/>
                  <a:gd name="connsiteY94" fmla="*/ 147635 h 371681"/>
                  <a:gd name="connsiteX95" fmla="*/ 5931693 w 7153499"/>
                  <a:gd name="connsiteY95" fmla="*/ 183355 h 371681"/>
                  <a:gd name="connsiteX96" fmla="*/ 5722142 w 7153499"/>
                  <a:gd name="connsiteY96" fmla="*/ 180973 h 371681"/>
                  <a:gd name="connsiteX97" fmla="*/ 5493543 w 7153499"/>
                  <a:gd name="connsiteY97" fmla="*/ 211930 h 371681"/>
                  <a:gd name="connsiteX98" fmla="*/ 5495924 w 7153499"/>
                  <a:gd name="connsiteY98" fmla="*/ 211930 h 371681"/>
                  <a:gd name="connsiteX99" fmla="*/ 5355429 w 7153499"/>
                  <a:gd name="connsiteY99" fmla="*/ 204785 h 371681"/>
                  <a:gd name="connsiteX100" fmla="*/ 5155405 w 7153499"/>
                  <a:gd name="connsiteY100" fmla="*/ 223835 h 371681"/>
                  <a:gd name="connsiteX101" fmla="*/ 4976811 w 7153499"/>
                  <a:gd name="connsiteY101" fmla="*/ 207167 h 371681"/>
                  <a:gd name="connsiteX102" fmla="*/ 4838699 w 7153499"/>
                  <a:gd name="connsiteY102" fmla="*/ 223836 h 371681"/>
                  <a:gd name="connsiteX103" fmla="*/ 4619624 w 7153499"/>
                  <a:gd name="connsiteY103" fmla="*/ 259554 h 371681"/>
                  <a:gd name="connsiteX104" fmla="*/ 4417218 w 7153499"/>
                  <a:gd name="connsiteY104" fmla="*/ 245268 h 371681"/>
                  <a:gd name="connsiteX105" fmla="*/ 4126706 w 7153499"/>
                  <a:gd name="connsiteY105" fmla="*/ 280986 h 371681"/>
                  <a:gd name="connsiteX106" fmla="*/ 3964780 w 7153499"/>
                  <a:gd name="connsiteY106" fmla="*/ 261936 h 371681"/>
                  <a:gd name="connsiteX107" fmla="*/ 3826668 w 7153499"/>
                  <a:gd name="connsiteY107" fmla="*/ 271461 h 371681"/>
                  <a:gd name="connsiteX108" fmla="*/ 3557586 w 7153499"/>
                  <a:gd name="connsiteY108" fmla="*/ 252411 h 371681"/>
                  <a:gd name="connsiteX109" fmla="*/ 3367086 w 7153499"/>
                  <a:gd name="connsiteY109" fmla="*/ 242886 h 371681"/>
                  <a:gd name="connsiteX110" fmla="*/ 3202780 w 7153499"/>
                  <a:gd name="connsiteY110" fmla="*/ 261936 h 371681"/>
                  <a:gd name="connsiteX111" fmla="*/ 3057524 w 7153499"/>
                  <a:gd name="connsiteY111" fmla="*/ 276224 h 371681"/>
                  <a:gd name="connsiteX112" fmla="*/ 2912268 w 7153499"/>
                  <a:gd name="connsiteY112" fmla="*/ 264317 h 371681"/>
                  <a:gd name="connsiteX113" fmla="*/ 2736056 w 7153499"/>
                  <a:gd name="connsiteY113" fmla="*/ 288127 h 371681"/>
                  <a:gd name="connsiteX114" fmla="*/ 2581273 w 7153499"/>
                  <a:gd name="connsiteY114" fmla="*/ 292891 h 371681"/>
                  <a:gd name="connsiteX115" fmla="*/ 2474117 w 7153499"/>
                  <a:gd name="connsiteY115" fmla="*/ 278603 h 371681"/>
                  <a:gd name="connsiteX116" fmla="*/ 2336005 w 7153499"/>
                  <a:gd name="connsiteY116" fmla="*/ 302418 h 371681"/>
                  <a:gd name="connsiteX117" fmla="*/ 2214561 w 7153499"/>
                  <a:gd name="connsiteY117" fmla="*/ 295273 h 371681"/>
                  <a:gd name="connsiteX118" fmla="*/ 2081211 w 7153499"/>
                  <a:gd name="connsiteY118" fmla="*/ 314324 h 371681"/>
                  <a:gd name="connsiteX119" fmla="*/ 1971673 w 7153499"/>
                  <a:gd name="connsiteY119" fmla="*/ 300036 h 371681"/>
                  <a:gd name="connsiteX120" fmla="*/ 1897854 w 7153499"/>
                  <a:gd name="connsiteY120" fmla="*/ 314323 h 371681"/>
                  <a:gd name="connsiteX121" fmla="*/ 1812130 w 7153499"/>
                  <a:gd name="connsiteY121" fmla="*/ 300035 h 371681"/>
                  <a:gd name="connsiteX122" fmla="*/ 1631155 w 7153499"/>
                  <a:gd name="connsiteY122" fmla="*/ 314324 h 371681"/>
                  <a:gd name="connsiteX123" fmla="*/ 1214436 w 7153499"/>
                  <a:gd name="connsiteY123" fmla="*/ 330993 h 371681"/>
                  <a:gd name="connsiteX124" fmla="*/ 740567 w 7153499"/>
                  <a:gd name="connsiteY124" fmla="*/ 371474 h 371681"/>
                  <a:gd name="connsiteX125" fmla="*/ 290511 w 7153499"/>
                  <a:gd name="connsiteY125" fmla="*/ 361949 h 371681"/>
                  <a:gd name="connsiteX126" fmla="*/ 0 w 7153499"/>
                  <a:gd name="connsiteY126" fmla="*/ 359568 h 371681"/>
                  <a:gd name="connsiteX127" fmla="*/ 4761 w 7153499"/>
                  <a:gd name="connsiteY127" fmla="*/ 197644 h 371681"/>
                  <a:gd name="connsiteX0" fmla="*/ 4761 w 7170217"/>
                  <a:gd name="connsiteY0" fmla="*/ 197644 h 371681"/>
                  <a:gd name="connsiteX1" fmla="*/ 492917 w 7170217"/>
                  <a:gd name="connsiteY1" fmla="*/ 207169 h 371681"/>
                  <a:gd name="connsiteX2" fmla="*/ 773905 w 7170217"/>
                  <a:gd name="connsiteY2" fmla="*/ 216694 h 371681"/>
                  <a:gd name="connsiteX3" fmla="*/ 1040605 w 7170217"/>
                  <a:gd name="connsiteY3" fmla="*/ 197644 h 371681"/>
                  <a:gd name="connsiteX4" fmla="*/ 1323974 w 7170217"/>
                  <a:gd name="connsiteY4" fmla="*/ 180975 h 371681"/>
                  <a:gd name="connsiteX5" fmla="*/ 1488280 w 7170217"/>
                  <a:gd name="connsiteY5" fmla="*/ 185737 h 371681"/>
                  <a:gd name="connsiteX6" fmla="*/ 1647823 w 7170217"/>
                  <a:gd name="connsiteY6" fmla="*/ 183355 h 371681"/>
                  <a:gd name="connsiteX7" fmla="*/ 1764505 w 7170217"/>
                  <a:gd name="connsiteY7" fmla="*/ 169069 h 371681"/>
                  <a:gd name="connsiteX8" fmla="*/ 1816892 w 7170217"/>
                  <a:gd name="connsiteY8" fmla="*/ 159544 h 371681"/>
                  <a:gd name="connsiteX9" fmla="*/ 1890711 w 7170217"/>
                  <a:gd name="connsiteY9" fmla="*/ 183356 h 371681"/>
                  <a:gd name="connsiteX10" fmla="*/ 1955005 w 7170217"/>
                  <a:gd name="connsiteY10" fmla="*/ 161925 h 371681"/>
                  <a:gd name="connsiteX11" fmla="*/ 2040730 w 7170217"/>
                  <a:gd name="connsiteY11" fmla="*/ 178594 h 371681"/>
                  <a:gd name="connsiteX12" fmla="*/ 2133599 w 7170217"/>
                  <a:gd name="connsiteY12" fmla="*/ 161925 h 371681"/>
                  <a:gd name="connsiteX13" fmla="*/ 2209799 w 7170217"/>
                  <a:gd name="connsiteY13" fmla="*/ 152400 h 371681"/>
                  <a:gd name="connsiteX14" fmla="*/ 2305049 w 7170217"/>
                  <a:gd name="connsiteY14" fmla="*/ 169069 h 371681"/>
                  <a:gd name="connsiteX15" fmla="*/ 2381249 w 7170217"/>
                  <a:gd name="connsiteY15" fmla="*/ 150019 h 371681"/>
                  <a:gd name="connsiteX16" fmla="*/ 2466974 w 7170217"/>
                  <a:gd name="connsiteY16" fmla="*/ 138112 h 371681"/>
                  <a:gd name="connsiteX17" fmla="*/ 2559842 w 7170217"/>
                  <a:gd name="connsiteY17" fmla="*/ 152400 h 371681"/>
                  <a:gd name="connsiteX18" fmla="*/ 2655092 w 7170217"/>
                  <a:gd name="connsiteY18" fmla="*/ 142875 h 371681"/>
                  <a:gd name="connsiteX19" fmla="*/ 2719386 w 7170217"/>
                  <a:gd name="connsiteY19" fmla="*/ 154781 h 371681"/>
                  <a:gd name="connsiteX20" fmla="*/ 2802730 w 7170217"/>
                  <a:gd name="connsiteY20" fmla="*/ 152400 h 371681"/>
                  <a:gd name="connsiteX21" fmla="*/ 2912267 w 7170217"/>
                  <a:gd name="connsiteY21" fmla="*/ 133350 h 371681"/>
                  <a:gd name="connsiteX22" fmla="*/ 3009899 w 7170217"/>
                  <a:gd name="connsiteY22" fmla="*/ 133350 h 371681"/>
                  <a:gd name="connsiteX23" fmla="*/ 3093242 w 7170217"/>
                  <a:gd name="connsiteY23" fmla="*/ 138112 h 371681"/>
                  <a:gd name="connsiteX24" fmla="*/ 3140867 w 7170217"/>
                  <a:gd name="connsiteY24" fmla="*/ 121444 h 371681"/>
                  <a:gd name="connsiteX25" fmla="*/ 3238499 w 7170217"/>
                  <a:gd name="connsiteY25" fmla="*/ 123825 h 371681"/>
                  <a:gd name="connsiteX26" fmla="*/ 3331367 w 7170217"/>
                  <a:gd name="connsiteY26" fmla="*/ 97631 h 371681"/>
                  <a:gd name="connsiteX27" fmla="*/ 3369467 w 7170217"/>
                  <a:gd name="connsiteY27" fmla="*/ 102394 h 371681"/>
                  <a:gd name="connsiteX28" fmla="*/ 3390899 w 7170217"/>
                  <a:gd name="connsiteY28" fmla="*/ 111919 h 371681"/>
                  <a:gd name="connsiteX29" fmla="*/ 3421855 w 7170217"/>
                  <a:gd name="connsiteY29" fmla="*/ 111919 h 371681"/>
                  <a:gd name="connsiteX30" fmla="*/ 3462336 w 7170217"/>
                  <a:gd name="connsiteY30" fmla="*/ 111919 h 371681"/>
                  <a:gd name="connsiteX31" fmla="*/ 3512342 w 7170217"/>
                  <a:gd name="connsiteY31" fmla="*/ 109537 h 371681"/>
                  <a:gd name="connsiteX32" fmla="*/ 3538536 w 7170217"/>
                  <a:gd name="connsiteY32" fmla="*/ 107156 h 371681"/>
                  <a:gd name="connsiteX33" fmla="*/ 3567111 w 7170217"/>
                  <a:gd name="connsiteY33" fmla="*/ 102394 h 371681"/>
                  <a:gd name="connsiteX34" fmla="*/ 3605211 w 7170217"/>
                  <a:gd name="connsiteY34" fmla="*/ 111919 h 371681"/>
                  <a:gd name="connsiteX35" fmla="*/ 3733799 w 7170217"/>
                  <a:gd name="connsiteY35" fmla="*/ 140494 h 371681"/>
                  <a:gd name="connsiteX36" fmla="*/ 3783805 w 7170217"/>
                  <a:gd name="connsiteY36" fmla="*/ 135731 h 371681"/>
                  <a:gd name="connsiteX37" fmla="*/ 3831430 w 7170217"/>
                  <a:gd name="connsiteY37" fmla="*/ 123825 h 371681"/>
                  <a:gd name="connsiteX38" fmla="*/ 3869530 w 7170217"/>
                  <a:gd name="connsiteY38" fmla="*/ 140494 h 371681"/>
                  <a:gd name="connsiteX39" fmla="*/ 3926680 w 7170217"/>
                  <a:gd name="connsiteY39" fmla="*/ 138112 h 371681"/>
                  <a:gd name="connsiteX40" fmla="*/ 3957636 w 7170217"/>
                  <a:gd name="connsiteY40" fmla="*/ 133350 h 371681"/>
                  <a:gd name="connsiteX41" fmla="*/ 4036218 w 7170217"/>
                  <a:gd name="connsiteY41" fmla="*/ 147637 h 371681"/>
                  <a:gd name="connsiteX42" fmla="*/ 4098130 w 7170217"/>
                  <a:gd name="connsiteY42" fmla="*/ 142875 h 371681"/>
                  <a:gd name="connsiteX43" fmla="*/ 4179093 w 7170217"/>
                  <a:gd name="connsiteY43" fmla="*/ 126206 h 371681"/>
                  <a:gd name="connsiteX44" fmla="*/ 4257674 w 7170217"/>
                  <a:gd name="connsiteY44" fmla="*/ 111919 h 371681"/>
                  <a:gd name="connsiteX45" fmla="*/ 4310061 w 7170217"/>
                  <a:gd name="connsiteY45" fmla="*/ 111919 h 371681"/>
                  <a:gd name="connsiteX46" fmla="*/ 4355305 w 7170217"/>
                  <a:gd name="connsiteY46" fmla="*/ 111919 h 371681"/>
                  <a:gd name="connsiteX47" fmla="*/ 4462461 w 7170217"/>
                  <a:gd name="connsiteY47" fmla="*/ 107156 h 371681"/>
                  <a:gd name="connsiteX48" fmla="*/ 4598193 w 7170217"/>
                  <a:gd name="connsiteY48" fmla="*/ 107156 h 371681"/>
                  <a:gd name="connsiteX49" fmla="*/ 4674393 w 7170217"/>
                  <a:gd name="connsiteY49" fmla="*/ 83344 h 371681"/>
                  <a:gd name="connsiteX50" fmla="*/ 4722018 w 7170217"/>
                  <a:gd name="connsiteY50" fmla="*/ 76200 h 371681"/>
                  <a:gd name="connsiteX51" fmla="*/ 4774405 w 7170217"/>
                  <a:gd name="connsiteY51" fmla="*/ 85725 h 371681"/>
                  <a:gd name="connsiteX52" fmla="*/ 4852986 w 7170217"/>
                  <a:gd name="connsiteY52" fmla="*/ 61912 h 371681"/>
                  <a:gd name="connsiteX53" fmla="*/ 4919661 w 7170217"/>
                  <a:gd name="connsiteY53" fmla="*/ 66675 h 371681"/>
                  <a:gd name="connsiteX54" fmla="*/ 4979193 w 7170217"/>
                  <a:gd name="connsiteY54" fmla="*/ 54769 h 371681"/>
                  <a:gd name="connsiteX55" fmla="*/ 5031580 w 7170217"/>
                  <a:gd name="connsiteY55" fmla="*/ 64294 h 371681"/>
                  <a:gd name="connsiteX56" fmla="*/ 5143499 w 7170217"/>
                  <a:gd name="connsiteY56" fmla="*/ 69056 h 371681"/>
                  <a:gd name="connsiteX57" fmla="*/ 5181599 w 7170217"/>
                  <a:gd name="connsiteY57" fmla="*/ 69056 h 371681"/>
                  <a:gd name="connsiteX58" fmla="*/ 5245893 w 7170217"/>
                  <a:gd name="connsiteY58" fmla="*/ 54769 h 371681"/>
                  <a:gd name="connsiteX59" fmla="*/ 5300661 w 7170217"/>
                  <a:gd name="connsiteY59" fmla="*/ 54769 h 371681"/>
                  <a:gd name="connsiteX60" fmla="*/ 5353049 w 7170217"/>
                  <a:gd name="connsiteY60" fmla="*/ 47625 h 371681"/>
                  <a:gd name="connsiteX61" fmla="*/ 5395911 w 7170217"/>
                  <a:gd name="connsiteY61" fmla="*/ 47625 h 371681"/>
                  <a:gd name="connsiteX62" fmla="*/ 5460205 w 7170217"/>
                  <a:gd name="connsiteY62" fmla="*/ 61912 h 371681"/>
                  <a:gd name="connsiteX63" fmla="*/ 5500686 w 7170217"/>
                  <a:gd name="connsiteY63" fmla="*/ 54769 h 371681"/>
                  <a:gd name="connsiteX64" fmla="*/ 5548311 w 7170217"/>
                  <a:gd name="connsiteY64" fmla="*/ 54769 h 371681"/>
                  <a:gd name="connsiteX65" fmla="*/ 5638799 w 7170217"/>
                  <a:gd name="connsiteY65" fmla="*/ 47625 h 371681"/>
                  <a:gd name="connsiteX66" fmla="*/ 5664993 w 7170217"/>
                  <a:gd name="connsiteY66" fmla="*/ 26194 h 371681"/>
                  <a:gd name="connsiteX67" fmla="*/ 5719761 w 7170217"/>
                  <a:gd name="connsiteY67" fmla="*/ 26194 h 371681"/>
                  <a:gd name="connsiteX68" fmla="*/ 5774530 w 7170217"/>
                  <a:gd name="connsiteY68" fmla="*/ 42862 h 371681"/>
                  <a:gd name="connsiteX69" fmla="*/ 5824536 w 7170217"/>
                  <a:gd name="connsiteY69" fmla="*/ 40481 h 371681"/>
                  <a:gd name="connsiteX70" fmla="*/ 5884068 w 7170217"/>
                  <a:gd name="connsiteY70" fmla="*/ 23812 h 371681"/>
                  <a:gd name="connsiteX71" fmla="*/ 5945980 w 7170217"/>
                  <a:gd name="connsiteY71" fmla="*/ 21431 h 371681"/>
                  <a:gd name="connsiteX72" fmla="*/ 5984080 w 7170217"/>
                  <a:gd name="connsiteY72" fmla="*/ 14287 h 371681"/>
                  <a:gd name="connsiteX73" fmla="*/ 5993605 w 7170217"/>
                  <a:gd name="connsiteY73" fmla="*/ 0 h 371681"/>
                  <a:gd name="connsiteX74" fmla="*/ 6043611 w 7170217"/>
                  <a:gd name="connsiteY74" fmla="*/ 9525 h 371681"/>
                  <a:gd name="connsiteX75" fmla="*/ 6134099 w 7170217"/>
                  <a:gd name="connsiteY75" fmla="*/ 2381 h 371681"/>
                  <a:gd name="connsiteX76" fmla="*/ 6207918 w 7170217"/>
                  <a:gd name="connsiteY76" fmla="*/ 0 h 371681"/>
                  <a:gd name="connsiteX77" fmla="*/ 6324599 w 7170217"/>
                  <a:gd name="connsiteY77" fmla="*/ 9525 h 371681"/>
                  <a:gd name="connsiteX78" fmla="*/ 6412705 w 7170217"/>
                  <a:gd name="connsiteY78" fmla="*/ 11906 h 371681"/>
                  <a:gd name="connsiteX79" fmla="*/ 6512718 w 7170217"/>
                  <a:gd name="connsiteY79" fmla="*/ 19050 h 371681"/>
                  <a:gd name="connsiteX80" fmla="*/ 6588918 w 7170217"/>
                  <a:gd name="connsiteY80" fmla="*/ 21431 h 371681"/>
                  <a:gd name="connsiteX81" fmla="*/ 6679405 w 7170217"/>
                  <a:gd name="connsiteY81" fmla="*/ 11906 h 371681"/>
                  <a:gd name="connsiteX82" fmla="*/ 6734174 w 7170217"/>
                  <a:gd name="connsiteY82" fmla="*/ 19050 h 371681"/>
                  <a:gd name="connsiteX83" fmla="*/ 6850855 w 7170217"/>
                  <a:gd name="connsiteY83" fmla="*/ 23812 h 371681"/>
                  <a:gd name="connsiteX84" fmla="*/ 6953249 w 7170217"/>
                  <a:gd name="connsiteY84" fmla="*/ 28575 h 371681"/>
                  <a:gd name="connsiteX85" fmla="*/ 7012780 w 7170217"/>
                  <a:gd name="connsiteY85" fmla="*/ 33337 h 371681"/>
                  <a:gd name="connsiteX86" fmla="*/ 7060405 w 7170217"/>
                  <a:gd name="connsiteY86" fmla="*/ 23812 h 371681"/>
                  <a:gd name="connsiteX87" fmla="*/ 7110411 w 7170217"/>
                  <a:gd name="connsiteY87" fmla="*/ 33337 h 371681"/>
                  <a:gd name="connsiteX88" fmla="*/ 7148513 w 7170217"/>
                  <a:gd name="connsiteY88" fmla="*/ 102392 h 371681"/>
                  <a:gd name="connsiteX89" fmla="*/ 7148511 w 7170217"/>
                  <a:gd name="connsiteY89" fmla="*/ 154782 h 371681"/>
                  <a:gd name="connsiteX90" fmla="*/ 7060404 w 7170217"/>
                  <a:gd name="connsiteY90" fmla="*/ 228599 h 371681"/>
                  <a:gd name="connsiteX91" fmla="*/ 6900862 w 7170217"/>
                  <a:gd name="connsiteY91" fmla="*/ 152398 h 371681"/>
                  <a:gd name="connsiteX92" fmla="*/ 6686549 w 7170217"/>
                  <a:gd name="connsiteY92" fmla="*/ 159542 h 371681"/>
                  <a:gd name="connsiteX93" fmla="*/ 6491286 w 7170217"/>
                  <a:gd name="connsiteY93" fmla="*/ 164305 h 371681"/>
                  <a:gd name="connsiteX94" fmla="*/ 6234111 w 7170217"/>
                  <a:gd name="connsiteY94" fmla="*/ 147635 h 371681"/>
                  <a:gd name="connsiteX95" fmla="*/ 5931693 w 7170217"/>
                  <a:gd name="connsiteY95" fmla="*/ 183355 h 371681"/>
                  <a:gd name="connsiteX96" fmla="*/ 5722142 w 7170217"/>
                  <a:gd name="connsiteY96" fmla="*/ 180973 h 371681"/>
                  <a:gd name="connsiteX97" fmla="*/ 5493543 w 7170217"/>
                  <a:gd name="connsiteY97" fmla="*/ 211930 h 371681"/>
                  <a:gd name="connsiteX98" fmla="*/ 5495924 w 7170217"/>
                  <a:gd name="connsiteY98" fmla="*/ 211930 h 371681"/>
                  <a:gd name="connsiteX99" fmla="*/ 5355429 w 7170217"/>
                  <a:gd name="connsiteY99" fmla="*/ 204785 h 371681"/>
                  <a:gd name="connsiteX100" fmla="*/ 5155405 w 7170217"/>
                  <a:gd name="connsiteY100" fmla="*/ 223835 h 371681"/>
                  <a:gd name="connsiteX101" fmla="*/ 4976811 w 7170217"/>
                  <a:gd name="connsiteY101" fmla="*/ 207167 h 371681"/>
                  <a:gd name="connsiteX102" fmla="*/ 4838699 w 7170217"/>
                  <a:gd name="connsiteY102" fmla="*/ 223836 h 371681"/>
                  <a:gd name="connsiteX103" fmla="*/ 4619624 w 7170217"/>
                  <a:gd name="connsiteY103" fmla="*/ 259554 h 371681"/>
                  <a:gd name="connsiteX104" fmla="*/ 4417218 w 7170217"/>
                  <a:gd name="connsiteY104" fmla="*/ 245268 h 371681"/>
                  <a:gd name="connsiteX105" fmla="*/ 4126706 w 7170217"/>
                  <a:gd name="connsiteY105" fmla="*/ 280986 h 371681"/>
                  <a:gd name="connsiteX106" fmla="*/ 3964780 w 7170217"/>
                  <a:gd name="connsiteY106" fmla="*/ 261936 h 371681"/>
                  <a:gd name="connsiteX107" fmla="*/ 3826668 w 7170217"/>
                  <a:gd name="connsiteY107" fmla="*/ 271461 h 371681"/>
                  <a:gd name="connsiteX108" fmla="*/ 3557586 w 7170217"/>
                  <a:gd name="connsiteY108" fmla="*/ 252411 h 371681"/>
                  <a:gd name="connsiteX109" fmla="*/ 3367086 w 7170217"/>
                  <a:gd name="connsiteY109" fmla="*/ 242886 h 371681"/>
                  <a:gd name="connsiteX110" fmla="*/ 3202780 w 7170217"/>
                  <a:gd name="connsiteY110" fmla="*/ 261936 h 371681"/>
                  <a:gd name="connsiteX111" fmla="*/ 3057524 w 7170217"/>
                  <a:gd name="connsiteY111" fmla="*/ 276224 h 371681"/>
                  <a:gd name="connsiteX112" fmla="*/ 2912268 w 7170217"/>
                  <a:gd name="connsiteY112" fmla="*/ 264317 h 371681"/>
                  <a:gd name="connsiteX113" fmla="*/ 2736056 w 7170217"/>
                  <a:gd name="connsiteY113" fmla="*/ 288127 h 371681"/>
                  <a:gd name="connsiteX114" fmla="*/ 2581273 w 7170217"/>
                  <a:gd name="connsiteY114" fmla="*/ 292891 h 371681"/>
                  <a:gd name="connsiteX115" fmla="*/ 2474117 w 7170217"/>
                  <a:gd name="connsiteY115" fmla="*/ 278603 h 371681"/>
                  <a:gd name="connsiteX116" fmla="*/ 2336005 w 7170217"/>
                  <a:gd name="connsiteY116" fmla="*/ 302418 h 371681"/>
                  <a:gd name="connsiteX117" fmla="*/ 2214561 w 7170217"/>
                  <a:gd name="connsiteY117" fmla="*/ 295273 h 371681"/>
                  <a:gd name="connsiteX118" fmla="*/ 2081211 w 7170217"/>
                  <a:gd name="connsiteY118" fmla="*/ 314324 h 371681"/>
                  <a:gd name="connsiteX119" fmla="*/ 1971673 w 7170217"/>
                  <a:gd name="connsiteY119" fmla="*/ 300036 h 371681"/>
                  <a:gd name="connsiteX120" fmla="*/ 1897854 w 7170217"/>
                  <a:gd name="connsiteY120" fmla="*/ 314323 h 371681"/>
                  <a:gd name="connsiteX121" fmla="*/ 1812130 w 7170217"/>
                  <a:gd name="connsiteY121" fmla="*/ 300035 h 371681"/>
                  <a:gd name="connsiteX122" fmla="*/ 1631155 w 7170217"/>
                  <a:gd name="connsiteY122" fmla="*/ 314324 h 371681"/>
                  <a:gd name="connsiteX123" fmla="*/ 1214436 w 7170217"/>
                  <a:gd name="connsiteY123" fmla="*/ 330993 h 371681"/>
                  <a:gd name="connsiteX124" fmla="*/ 740567 w 7170217"/>
                  <a:gd name="connsiteY124" fmla="*/ 371474 h 371681"/>
                  <a:gd name="connsiteX125" fmla="*/ 290511 w 7170217"/>
                  <a:gd name="connsiteY125" fmla="*/ 361949 h 371681"/>
                  <a:gd name="connsiteX126" fmla="*/ 0 w 7170217"/>
                  <a:gd name="connsiteY126" fmla="*/ 359568 h 371681"/>
                  <a:gd name="connsiteX127" fmla="*/ 4761 w 7170217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686549 w 7149558"/>
                  <a:gd name="connsiteY92" fmla="*/ 159542 h 371681"/>
                  <a:gd name="connsiteX93" fmla="*/ 6491286 w 7149558"/>
                  <a:gd name="connsiteY93" fmla="*/ 164305 h 371681"/>
                  <a:gd name="connsiteX94" fmla="*/ 6234111 w 7149558"/>
                  <a:gd name="connsiteY94" fmla="*/ 147635 h 371681"/>
                  <a:gd name="connsiteX95" fmla="*/ 5931693 w 7149558"/>
                  <a:gd name="connsiteY95" fmla="*/ 183355 h 371681"/>
                  <a:gd name="connsiteX96" fmla="*/ 5722142 w 7149558"/>
                  <a:gd name="connsiteY96" fmla="*/ 180973 h 371681"/>
                  <a:gd name="connsiteX97" fmla="*/ 5493543 w 7149558"/>
                  <a:gd name="connsiteY97" fmla="*/ 211930 h 371681"/>
                  <a:gd name="connsiteX98" fmla="*/ 5495924 w 7149558"/>
                  <a:gd name="connsiteY98" fmla="*/ 211930 h 371681"/>
                  <a:gd name="connsiteX99" fmla="*/ 5355429 w 7149558"/>
                  <a:gd name="connsiteY99" fmla="*/ 204785 h 371681"/>
                  <a:gd name="connsiteX100" fmla="*/ 5155405 w 7149558"/>
                  <a:gd name="connsiteY100" fmla="*/ 223835 h 371681"/>
                  <a:gd name="connsiteX101" fmla="*/ 4976811 w 7149558"/>
                  <a:gd name="connsiteY101" fmla="*/ 207167 h 371681"/>
                  <a:gd name="connsiteX102" fmla="*/ 4838699 w 7149558"/>
                  <a:gd name="connsiteY102" fmla="*/ 223836 h 371681"/>
                  <a:gd name="connsiteX103" fmla="*/ 4619624 w 7149558"/>
                  <a:gd name="connsiteY103" fmla="*/ 259554 h 371681"/>
                  <a:gd name="connsiteX104" fmla="*/ 4417218 w 7149558"/>
                  <a:gd name="connsiteY104" fmla="*/ 245268 h 371681"/>
                  <a:gd name="connsiteX105" fmla="*/ 4126706 w 7149558"/>
                  <a:gd name="connsiteY105" fmla="*/ 280986 h 371681"/>
                  <a:gd name="connsiteX106" fmla="*/ 3964780 w 7149558"/>
                  <a:gd name="connsiteY106" fmla="*/ 261936 h 371681"/>
                  <a:gd name="connsiteX107" fmla="*/ 3826668 w 7149558"/>
                  <a:gd name="connsiteY107" fmla="*/ 271461 h 371681"/>
                  <a:gd name="connsiteX108" fmla="*/ 3557586 w 7149558"/>
                  <a:gd name="connsiteY108" fmla="*/ 252411 h 371681"/>
                  <a:gd name="connsiteX109" fmla="*/ 3367086 w 7149558"/>
                  <a:gd name="connsiteY109" fmla="*/ 242886 h 371681"/>
                  <a:gd name="connsiteX110" fmla="*/ 3202780 w 7149558"/>
                  <a:gd name="connsiteY110" fmla="*/ 261936 h 371681"/>
                  <a:gd name="connsiteX111" fmla="*/ 3057524 w 7149558"/>
                  <a:gd name="connsiteY111" fmla="*/ 276224 h 371681"/>
                  <a:gd name="connsiteX112" fmla="*/ 2912268 w 7149558"/>
                  <a:gd name="connsiteY112" fmla="*/ 264317 h 371681"/>
                  <a:gd name="connsiteX113" fmla="*/ 2736056 w 7149558"/>
                  <a:gd name="connsiteY113" fmla="*/ 288127 h 371681"/>
                  <a:gd name="connsiteX114" fmla="*/ 2581273 w 7149558"/>
                  <a:gd name="connsiteY114" fmla="*/ 292891 h 371681"/>
                  <a:gd name="connsiteX115" fmla="*/ 2474117 w 7149558"/>
                  <a:gd name="connsiteY115" fmla="*/ 278603 h 371681"/>
                  <a:gd name="connsiteX116" fmla="*/ 2336005 w 7149558"/>
                  <a:gd name="connsiteY116" fmla="*/ 302418 h 371681"/>
                  <a:gd name="connsiteX117" fmla="*/ 2214561 w 7149558"/>
                  <a:gd name="connsiteY117" fmla="*/ 295273 h 371681"/>
                  <a:gd name="connsiteX118" fmla="*/ 2081211 w 7149558"/>
                  <a:gd name="connsiteY118" fmla="*/ 314324 h 371681"/>
                  <a:gd name="connsiteX119" fmla="*/ 1971673 w 7149558"/>
                  <a:gd name="connsiteY119" fmla="*/ 300036 h 371681"/>
                  <a:gd name="connsiteX120" fmla="*/ 1897854 w 7149558"/>
                  <a:gd name="connsiteY120" fmla="*/ 314323 h 371681"/>
                  <a:gd name="connsiteX121" fmla="*/ 1812130 w 7149558"/>
                  <a:gd name="connsiteY121" fmla="*/ 300035 h 371681"/>
                  <a:gd name="connsiteX122" fmla="*/ 1631155 w 7149558"/>
                  <a:gd name="connsiteY122" fmla="*/ 314324 h 371681"/>
                  <a:gd name="connsiteX123" fmla="*/ 1214436 w 7149558"/>
                  <a:gd name="connsiteY123" fmla="*/ 330993 h 371681"/>
                  <a:gd name="connsiteX124" fmla="*/ 740567 w 7149558"/>
                  <a:gd name="connsiteY124" fmla="*/ 371474 h 371681"/>
                  <a:gd name="connsiteX125" fmla="*/ 290511 w 7149558"/>
                  <a:gd name="connsiteY125" fmla="*/ 361949 h 371681"/>
                  <a:gd name="connsiteX126" fmla="*/ 0 w 7149558"/>
                  <a:gd name="connsiteY126" fmla="*/ 359568 h 371681"/>
                  <a:gd name="connsiteX127" fmla="*/ 4761 w 7149558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688930 w 7149558"/>
                  <a:gd name="connsiteY92" fmla="*/ 133349 h 371681"/>
                  <a:gd name="connsiteX93" fmla="*/ 6491286 w 7149558"/>
                  <a:gd name="connsiteY93" fmla="*/ 164305 h 371681"/>
                  <a:gd name="connsiteX94" fmla="*/ 6234111 w 7149558"/>
                  <a:gd name="connsiteY94" fmla="*/ 147635 h 371681"/>
                  <a:gd name="connsiteX95" fmla="*/ 5931693 w 7149558"/>
                  <a:gd name="connsiteY95" fmla="*/ 183355 h 371681"/>
                  <a:gd name="connsiteX96" fmla="*/ 5722142 w 7149558"/>
                  <a:gd name="connsiteY96" fmla="*/ 180973 h 371681"/>
                  <a:gd name="connsiteX97" fmla="*/ 5493543 w 7149558"/>
                  <a:gd name="connsiteY97" fmla="*/ 211930 h 371681"/>
                  <a:gd name="connsiteX98" fmla="*/ 5495924 w 7149558"/>
                  <a:gd name="connsiteY98" fmla="*/ 211930 h 371681"/>
                  <a:gd name="connsiteX99" fmla="*/ 5355429 w 7149558"/>
                  <a:gd name="connsiteY99" fmla="*/ 204785 h 371681"/>
                  <a:gd name="connsiteX100" fmla="*/ 5155405 w 7149558"/>
                  <a:gd name="connsiteY100" fmla="*/ 223835 h 371681"/>
                  <a:gd name="connsiteX101" fmla="*/ 4976811 w 7149558"/>
                  <a:gd name="connsiteY101" fmla="*/ 207167 h 371681"/>
                  <a:gd name="connsiteX102" fmla="*/ 4838699 w 7149558"/>
                  <a:gd name="connsiteY102" fmla="*/ 223836 h 371681"/>
                  <a:gd name="connsiteX103" fmla="*/ 4619624 w 7149558"/>
                  <a:gd name="connsiteY103" fmla="*/ 259554 h 371681"/>
                  <a:gd name="connsiteX104" fmla="*/ 4417218 w 7149558"/>
                  <a:gd name="connsiteY104" fmla="*/ 245268 h 371681"/>
                  <a:gd name="connsiteX105" fmla="*/ 4126706 w 7149558"/>
                  <a:gd name="connsiteY105" fmla="*/ 280986 h 371681"/>
                  <a:gd name="connsiteX106" fmla="*/ 3964780 w 7149558"/>
                  <a:gd name="connsiteY106" fmla="*/ 261936 h 371681"/>
                  <a:gd name="connsiteX107" fmla="*/ 3826668 w 7149558"/>
                  <a:gd name="connsiteY107" fmla="*/ 271461 h 371681"/>
                  <a:gd name="connsiteX108" fmla="*/ 3557586 w 7149558"/>
                  <a:gd name="connsiteY108" fmla="*/ 252411 h 371681"/>
                  <a:gd name="connsiteX109" fmla="*/ 3367086 w 7149558"/>
                  <a:gd name="connsiteY109" fmla="*/ 242886 h 371681"/>
                  <a:gd name="connsiteX110" fmla="*/ 3202780 w 7149558"/>
                  <a:gd name="connsiteY110" fmla="*/ 261936 h 371681"/>
                  <a:gd name="connsiteX111" fmla="*/ 3057524 w 7149558"/>
                  <a:gd name="connsiteY111" fmla="*/ 276224 h 371681"/>
                  <a:gd name="connsiteX112" fmla="*/ 2912268 w 7149558"/>
                  <a:gd name="connsiteY112" fmla="*/ 264317 h 371681"/>
                  <a:gd name="connsiteX113" fmla="*/ 2736056 w 7149558"/>
                  <a:gd name="connsiteY113" fmla="*/ 288127 h 371681"/>
                  <a:gd name="connsiteX114" fmla="*/ 2581273 w 7149558"/>
                  <a:gd name="connsiteY114" fmla="*/ 292891 h 371681"/>
                  <a:gd name="connsiteX115" fmla="*/ 2474117 w 7149558"/>
                  <a:gd name="connsiteY115" fmla="*/ 278603 h 371681"/>
                  <a:gd name="connsiteX116" fmla="*/ 2336005 w 7149558"/>
                  <a:gd name="connsiteY116" fmla="*/ 302418 h 371681"/>
                  <a:gd name="connsiteX117" fmla="*/ 2214561 w 7149558"/>
                  <a:gd name="connsiteY117" fmla="*/ 295273 h 371681"/>
                  <a:gd name="connsiteX118" fmla="*/ 2081211 w 7149558"/>
                  <a:gd name="connsiteY118" fmla="*/ 314324 h 371681"/>
                  <a:gd name="connsiteX119" fmla="*/ 1971673 w 7149558"/>
                  <a:gd name="connsiteY119" fmla="*/ 300036 h 371681"/>
                  <a:gd name="connsiteX120" fmla="*/ 1897854 w 7149558"/>
                  <a:gd name="connsiteY120" fmla="*/ 314323 h 371681"/>
                  <a:gd name="connsiteX121" fmla="*/ 1812130 w 7149558"/>
                  <a:gd name="connsiteY121" fmla="*/ 300035 h 371681"/>
                  <a:gd name="connsiteX122" fmla="*/ 1631155 w 7149558"/>
                  <a:gd name="connsiteY122" fmla="*/ 314324 h 371681"/>
                  <a:gd name="connsiteX123" fmla="*/ 1214436 w 7149558"/>
                  <a:gd name="connsiteY123" fmla="*/ 330993 h 371681"/>
                  <a:gd name="connsiteX124" fmla="*/ 740567 w 7149558"/>
                  <a:gd name="connsiteY124" fmla="*/ 371474 h 371681"/>
                  <a:gd name="connsiteX125" fmla="*/ 290511 w 7149558"/>
                  <a:gd name="connsiteY125" fmla="*/ 361949 h 371681"/>
                  <a:gd name="connsiteX126" fmla="*/ 0 w 7149558"/>
                  <a:gd name="connsiteY126" fmla="*/ 359568 h 371681"/>
                  <a:gd name="connsiteX127" fmla="*/ 4761 w 7149558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803231 w 7149558"/>
                  <a:gd name="connsiteY92" fmla="*/ 140492 h 371681"/>
                  <a:gd name="connsiteX93" fmla="*/ 6688930 w 7149558"/>
                  <a:gd name="connsiteY93" fmla="*/ 133349 h 371681"/>
                  <a:gd name="connsiteX94" fmla="*/ 6491286 w 7149558"/>
                  <a:gd name="connsiteY94" fmla="*/ 164305 h 371681"/>
                  <a:gd name="connsiteX95" fmla="*/ 6234111 w 7149558"/>
                  <a:gd name="connsiteY95" fmla="*/ 147635 h 371681"/>
                  <a:gd name="connsiteX96" fmla="*/ 5931693 w 7149558"/>
                  <a:gd name="connsiteY96" fmla="*/ 183355 h 371681"/>
                  <a:gd name="connsiteX97" fmla="*/ 5722142 w 7149558"/>
                  <a:gd name="connsiteY97" fmla="*/ 180973 h 371681"/>
                  <a:gd name="connsiteX98" fmla="*/ 5493543 w 7149558"/>
                  <a:gd name="connsiteY98" fmla="*/ 211930 h 371681"/>
                  <a:gd name="connsiteX99" fmla="*/ 5495924 w 7149558"/>
                  <a:gd name="connsiteY99" fmla="*/ 211930 h 371681"/>
                  <a:gd name="connsiteX100" fmla="*/ 5355429 w 7149558"/>
                  <a:gd name="connsiteY100" fmla="*/ 204785 h 371681"/>
                  <a:gd name="connsiteX101" fmla="*/ 5155405 w 7149558"/>
                  <a:gd name="connsiteY101" fmla="*/ 223835 h 371681"/>
                  <a:gd name="connsiteX102" fmla="*/ 4976811 w 7149558"/>
                  <a:gd name="connsiteY102" fmla="*/ 207167 h 371681"/>
                  <a:gd name="connsiteX103" fmla="*/ 4838699 w 7149558"/>
                  <a:gd name="connsiteY103" fmla="*/ 223836 h 371681"/>
                  <a:gd name="connsiteX104" fmla="*/ 4619624 w 7149558"/>
                  <a:gd name="connsiteY104" fmla="*/ 259554 h 371681"/>
                  <a:gd name="connsiteX105" fmla="*/ 4417218 w 7149558"/>
                  <a:gd name="connsiteY105" fmla="*/ 245268 h 371681"/>
                  <a:gd name="connsiteX106" fmla="*/ 4126706 w 7149558"/>
                  <a:gd name="connsiteY106" fmla="*/ 280986 h 371681"/>
                  <a:gd name="connsiteX107" fmla="*/ 3964780 w 7149558"/>
                  <a:gd name="connsiteY107" fmla="*/ 261936 h 371681"/>
                  <a:gd name="connsiteX108" fmla="*/ 3826668 w 7149558"/>
                  <a:gd name="connsiteY108" fmla="*/ 271461 h 371681"/>
                  <a:gd name="connsiteX109" fmla="*/ 3557586 w 7149558"/>
                  <a:gd name="connsiteY109" fmla="*/ 252411 h 371681"/>
                  <a:gd name="connsiteX110" fmla="*/ 3367086 w 7149558"/>
                  <a:gd name="connsiteY110" fmla="*/ 242886 h 371681"/>
                  <a:gd name="connsiteX111" fmla="*/ 3202780 w 7149558"/>
                  <a:gd name="connsiteY111" fmla="*/ 261936 h 371681"/>
                  <a:gd name="connsiteX112" fmla="*/ 3057524 w 7149558"/>
                  <a:gd name="connsiteY112" fmla="*/ 276224 h 371681"/>
                  <a:gd name="connsiteX113" fmla="*/ 2912268 w 7149558"/>
                  <a:gd name="connsiteY113" fmla="*/ 264317 h 371681"/>
                  <a:gd name="connsiteX114" fmla="*/ 2736056 w 7149558"/>
                  <a:gd name="connsiteY114" fmla="*/ 288127 h 371681"/>
                  <a:gd name="connsiteX115" fmla="*/ 2581273 w 7149558"/>
                  <a:gd name="connsiteY115" fmla="*/ 292891 h 371681"/>
                  <a:gd name="connsiteX116" fmla="*/ 2474117 w 7149558"/>
                  <a:gd name="connsiteY116" fmla="*/ 278603 h 371681"/>
                  <a:gd name="connsiteX117" fmla="*/ 2336005 w 7149558"/>
                  <a:gd name="connsiteY117" fmla="*/ 302418 h 371681"/>
                  <a:gd name="connsiteX118" fmla="*/ 2214561 w 7149558"/>
                  <a:gd name="connsiteY118" fmla="*/ 295273 h 371681"/>
                  <a:gd name="connsiteX119" fmla="*/ 2081211 w 7149558"/>
                  <a:gd name="connsiteY119" fmla="*/ 314324 h 371681"/>
                  <a:gd name="connsiteX120" fmla="*/ 1971673 w 7149558"/>
                  <a:gd name="connsiteY120" fmla="*/ 300036 h 371681"/>
                  <a:gd name="connsiteX121" fmla="*/ 1897854 w 7149558"/>
                  <a:gd name="connsiteY121" fmla="*/ 314323 h 371681"/>
                  <a:gd name="connsiteX122" fmla="*/ 1812130 w 7149558"/>
                  <a:gd name="connsiteY122" fmla="*/ 300035 h 371681"/>
                  <a:gd name="connsiteX123" fmla="*/ 1631155 w 7149558"/>
                  <a:gd name="connsiteY123" fmla="*/ 314324 h 371681"/>
                  <a:gd name="connsiteX124" fmla="*/ 1214436 w 7149558"/>
                  <a:gd name="connsiteY124" fmla="*/ 330993 h 371681"/>
                  <a:gd name="connsiteX125" fmla="*/ 740567 w 7149558"/>
                  <a:gd name="connsiteY125" fmla="*/ 371474 h 371681"/>
                  <a:gd name="connsiteX126" fmla="*/ 290511 w 7149558"/>
                  <a:gd name="connsiteY126" fmla="*/ 361949 h 371681"/>
                  <a:gd name="connsiteX127" fmla="*/ 0 w 7149558"/>
                  <a:gd name="connsiteY127" fmla="*/ 359568 h 371681"/>
                  <a:gd name="connsiteX128" fmla="*/ 4761 w 7149558"/>
                  <a:gd name="connsiteY128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803231 w 7149558"/>
                  <a:gd name="connsiteY92" fmla="*/ 126204 h 371681"/>
                  <a:gd name="connsiteX93" fmla="*/ 6688930 w 7149558"/>
                  <a:gd name="connsiteY93" fmla="*/ 133349 h 371681"/>
                  <a:gd name="connsiteX94" fmla="*/ 6491286 w 7149558"/>
                  <a:gd name="connsiteY94" fmla="*/ 164305 h 371681"/>
                  <a:gd name="connsiteX95" fmla="*/ 6234111 w 7149558"/>
                  <a:gd name="connsiteY95" fmla="*/ 147635 h 371681"/>
                  <a:gd name="connsiteX96" fmla="*/ 5931693 w 7149558"/>
                  <a:gd name="connsiteY96" fmla="*/ 183355 h 371681"/>
                  <a:gd name="connsiteX97" fmla="*/ 5722142 w 7149558"/>
                  <a:gd name="connsiteY97" fmla="*/ 180973 h 371681"/>
                  <a:gd name="connsiteX98" fmla="*/ 5493543 w 7149558"/>
                  <a:gd name="connsiteY98" fmla="*/ 211930 h 371681"/>
                  <a:gd name="connsiteX99" fmla="*/ 5495924 w 7149558"/>
                  <a:gd name="connsiteY99" fmla="*/ 211930 h 371681"/>
                  <a:gd name="connsiteX100" fmla="*/ 5355429 w 7149558"/>
                  <a:gd name="connsiteY100" fmla="*/ 204785 h 371681"/>
                  <a:gd name="connsiteX101" fmla="*/ 5155405 w 7149558"/>
                  <a:gd name="connsiteY101" fmla="*/ 223835 h 371681"/>
                  <a:gd name="connsiteX102" fmla="*/ 4976811 w 7149558"/>
                  <a:gd name="connsiteY102" fmla="*/ 207167 h 371681"/>
                  <a:gd name="connsiteX103" fmla="*/ 4838699 w 7149558"/>
                  <a:gd name="connsiteY103" fmla="*/ 223836 h 371681"/>
                  <a:gd name="connsiteX104" fmla="*/ 4619624 w 7149558"/>
                  <a:gd name="connsiteY104" fmla="*/ 259554 h 371681"/>
                  <a:gd name="connsiteX105" fmla="*/ 4417218 w 7149558"/>
                  <a:gd name="connsiteY105" fmla="*/ 245268 h 371681"/>
                  <a:gd name="connsiteX106" fmla="*/ 4126706 w 7149558"/>
                  <a:gd name="connsiteY106" fmla="*/ 280986 h 371681"/>
                  <a:gd name="connsiteX107" fmla="*/ 3964780 w 7149558"/>
                  <a:gd name="connsiteY107" fmla="*/ 261936 h 371681"/>
                  <a:gd name="connsiteX108" fmla="*/ 3826668 w 7149558"/>
                  <a:gd name="connsiteY108" fmla="*/ 271461 h 371681"/>
                  <a:gd name="connsiteX109" fmla="*/ 3557586 w 7149558"/>
                  <a:gd name="connsiteY109" fmla="*/ 252411 h 371681"/>
                  <a:gd name="connsiteX110" fmla="*/ 3367086 w 7149558"/>
                  <a:gd name="connsiteY110" fmla="*/ 242886 h 371681"/>
                  <a:gd name="connsiteX111" fmla="*/ 3202780 w 7149558"/>
                  <a:gd name="connsiteY111" fmla="*/ 261936 h 371681"/>
                  <a:gd name="connsiteX112" fmla="*/ 3057524 w 7149558"/>
                  <a:gd name="connsiteY112" fmla="*/ 276224 h 371681"/>
                  <a:gd name="connsiteX113" fmla="*/ 2912268 w 7149558"/>
                  <a:gd name="connsiteY113" fmla="*/ 264317 h 371681"/>
                  <a:gd name="connsiteX114" fmla="*/ 2736056 w 7149558"/>
                  <a:gd name="connsiteY114" fmla="*/ 288127 h 371681"/>
                  <a:gd name="connsiteX115" fmla="*/ 2581273 w 7149558"/>
                  <a:gd name="connsiteY115" fmla="*/ 292891 h 371681"/>
                  <a:gd name="connsiteX116" fmla="*/ 2474117 w 7149558"/>
                  <a:gd name="connsiteY116" fmla="*/ 278603 h 371681"/>
                  <a:gd name="connsiteX117" fmla="*/ 2336005 w 7149558"/>
                  <a:gd name="connsiteY117" fmla="*/ 302418 h 371681"/>
                  <a:gd name="connsiteX118" fmla="*/ 2214561 w 7149558"/>
                  <a:gd name="connsiteY118" fmla="*/ 295273 h 371681"/>
                  <a:gd name="connsiteX119" fmla="*/ 2081211 w 7149558"/>
                  <a:gd name="connsiteY119" fmla="*/ 314324 h 371681"/>
                  <a:gd name="connsiteX120" fmla="*/ 1971673 w 7149558"/>
                  <a:gd name="connsiteY120" fmla="*/ 300036 h 371681"/>
                  <a:gd name="connsiteX121" fmla="*/ 1897854 w 7149558"/>
                  <a:gd name="connsiteY121" fmla="*/ 314323 h 371681"/>
                  <a:gd name="connsiteX122" fmla="*/ 1812130 w 7149558"/>
                  <a:gd name="connsiteY122" fmla="*/ 300035 h 371681"/>
                  <a:gd name="connsiteX123" fmla="*/ 1631155 w 7149558"/>
                  <a:gd name="connsiteY123" fmla="*/ 314324 h 371681"/>
                  <a:gd name="connsiteX124" fmla="*/ 1214436 w 7149558"/>
                  <a:gd name="connsiteY124" fmla="*/ 330993 h 371681"/>
                  <a:gd name="connsiteX125" fmla="*/ 740567 w 7149558"/>
                  <a:gd name="connsiteY125" fmla="*/ 371474 h 371681"/>
                  <a:gd name="connsiteX126" fmla="*/ 290511 w 7149558"/>
                  <a:gd name="connsiteY126" fmla="*/ 361949 h 371681"/>
                  <a:gd name="connsiteX127" fmla="*/ 0 w 7149558"/>
                  <a:gd name="connsiteY127" fmla="*/ 359568 h 371681"/>
                  <a:gd name="connsiteX128" fmla="*/ 4761 w 7149558"/>
                  <a:gd name="connsiteY128" fmla="*/ 197644 h 371681"/>
                  <a:gd name="connsiteX0" fmla="*/ 4761 w 7114703"/>
                  <a:gd name="connsiteY0" fmla="*/ 197644 h 371681"/>
                  <a:gd name="connsiteX1" fmla="*/ 492917 w 7114703"/>
                  <a:gd name="connsiteY1" fmla="*/ 207169 h 371681"/>
                  <a:gd name="connsiteX2" fmla="*/ 773905 w 7114703"/>
                  <a:gd name="connsiteY2" fmla="*/ 216694 h 371681"/>
                  <a:gd name="connsiteX3" fmla="*/ 1040605 w 7114703"/>
                  <a:gd name="connsiteY3" fmla="*/ 197644 h 371681"/>
                  <a:gd name="connsiteX4" fmla="*/ 1323974 w 7114703"/>
                  <a:gd name="connsiteY4" fmla="*/ 180975 h 371681"/>
                  <a:gd name="connsiteX5" fmla="*/ 1488280 w 7114703"/>
                  <a:gd name="connsiteY5" fmla="*/ 185737 h 371681"/>
                  <a:gd name="connsiteX6" fmla="*/ 1647823 w 7114703"/>
                  <a:gd name="connsiteY6" fmla="*/ 183355 h 371681"/>
                  <a:gd name="connsiteX7" fmla="*/ 1764505 w 7114703"/>
                  <a:gd name="connsiteY7" fmla="*/ 169069 h 371681"/>
                  <a:gd name="connsiteX8" fmla="*/ 1816892 w 7114703"/>
                  <a:gd name="connsiteY8" fmla="*/ 159544 h 371681"/>
                  <a:gd name="connsiteX9" fmla="*/ 1890711 w 7114703"/>
                  <a:gd name="connsiteY9" fmla="*/ 183356 h 371681"/>
                  <a:gd name="connsiteX10" fmla="*/ 1955005 w 7114703"/>
                  <a:gd name="connsiteY10" fmla="*/ 161925 h 371681"/>
                  <a:gd name="connsiteX11" fmla="*/ 2040730 w 7114703"/>
                  <a:gd name="connsiteY11" fmla="*/ 178594 h 371681"/>
                  <a:gd name="connsiteX12" fmla="*/ 2133599 w 7114703"/>
                  <a:gd name="connsiteY12" fmla="*/ 161925 h 371681"/>
                  <a:gd name="connsiteX13" fmla="*/ 2209799 w 7114703"/>
                  <a:gd name="connsiteY13" fmla="*/ 152400 h 371681"/>
                  <a:gd name="connsiteX14" fmla="*/ 2305049 w 7114703"/>
                  <a:gd name="connsiteY14" fmla="*/ 169069 h 371681"/>
                  <a:gd name="connsiteX15" fmla="*/ 2381249 w 7114703"/>
                  <a:gd name="connsiteY15" fmla="*/ 150019 h 371681"/>
                  <a:gd name="connsiteX16" fmla="*/ 2466974 w 7114703"/>
                  <a:gd name="connsiteY16" fmla="*/ 138112 h 371681"/>
                  <a:gd name="connsiteX17" fmla="*/ 2559842 w 7114703"/>
                  <a:gd name="connsiteY17" fmla="*/ 152400 h 371681"/>
                  <a:gd name="connsiteX18" fmla="*/ 2655092 w 7114703"/>
                  <a:gd name="connsiteY18" fmla="*/ 142875 h 371681"/>
                  <a:gd name="connsiteX19" fmla="*/ 2719386 w 7114703"/>
                  <a:gd name="connsiteY19" fmla="*/ 154781 h 371681"/>
                  <a:gd name="connsiteX20" fmla="*/ 2802730 w 7114703"/>
                  <a:gd name="connsiteY20" fmla="*/ 152400 h 371681"/>
                  <a:gd name="connsiteX21" fmla="*/ 2912267 w 7114703"/>
                  <a:gd name="connsiteY21" fmla="*/ 133350 h 371681"/>
                  <a:gd name="connsiteX22" fmla="*/ 3009899 w 7114703"/>
                  <a:gd name="connsiteY22" fmla="*/ 133350 h 371681"/>
                  <a:gd name="connsiteX23" fmla="*/ 3093242 w 7114703"/>
                  <a:gd name="connsiteY23" fmla="*/ 138112 h 371681"/>
                  <a:gd name="connsiteX24" fmla="*/ 3140867 w 7114703"/>
                  <a:gd name="connsiteY24" fmla="*/ 121444 h 371681"/>
                  <a:gd name="connsiteX25" fmla="*/ 3238499 w 7114703"/>
                  <a:gd name="connsiteY25" fmla="*/ 123825 h 371681"/>
                  <a:gd name="connsiteX26" fmla="*/ 3331367 w 7114703"/>
                  <a:gd name="connsiteY26" fmla="*/ 97631 h 371681"/>
                  <a:gd name="connsiteX27" fmla="*/ 3369467 w 7114703"/>
                  <a:gd name="connsiteY27" fmla="*/ 102394 h 371681"/>
                  <a:gd name="connsiteX28" fmla="*/ 3390899 w 7114703"/>
                  <a:gd name="connsiteY28" fmla="*/ 111919 h 371681"/>
                  <a:gd name="connsiteX29" fmla="*/ 3421855 w 7114703"/>
                  <a:gd name="connsiteY29" fmla="*/ 111919 h 371681"/>
                  <a:gd name="connsiteX30" fmla="*/ 3462336 w 7114703"/>
                  <a:gd name="connsiteY30" fmla="*/ 111919 h 371681"/>
                  <a:gd name="connsiteX31" fmla="*/ 3512342 w 7114703"/>
                  <a:gd name="connsiteY31" fmla="*/ 109537 h 371681"/>
                  <a:gd name="connsiteX32" fmla="*/ 3538536 w 7114703"/>
                  <a:gd name="connsiteY32" fmla="*/ 107156 h 371681"/>
                  <a:gd name="connsiteX33" fmla="*/ 3567111 w 7114703"/>
                  <a:gd name="connsiteY33" fmla="*/ 102394 h 371681"/>
                  <a:gd name="connsiteX34" fmla="*/ 3605211 w 7114703"/>
                  <a:gd name="connsiteY34" fmla="*/ 111919 h 371681"/>
                  <a:gd name="connsiteX35" fmla="*/ 3733799 w 7114703"/>
                  <a:gd name="connsiteY35" fmla="*/ 140494 h 371681"/>
                  <a:gd name="connsiteX36" fmla="*/ 3783805 w 7114703"/>
                  <a:gd name="connsiteY36" fmla="*/ 135731 h 371681"/>
                  <a:gd name="connsiteX37" fmla="*/ 3831430 w 7114703"/>
                  <a:gd name="connsiteY37" fmla="*/ 123825 h 371681"/>
                  <a:gd name="connsiteX38" fmla="*/ 3869530 w 7114703"/>
                  <a:gd name="connsiteY38" fmla="*/ 140494 h 371681"/>
                  <a:gd name="connsiteX39" fmla="*/ 3926680 w 7114703"/>
                  <a:gd name="connsiteY39" fmla="*/ 138112 h 371681"/>
                  <a:gd name="connsiteX40" fmla="*/ 3957636 w 7114703"/>
                  <a:gd name="connsiteY40" fmla="*/ 133350 h 371681"/>
                  <a:gd name="connsiteX41" fmla="*/ 4036218 w 7114703"/>
                  <a:gd name="connsiteY41" fmla="*/ 147637 h 371681"/>
                  <a:gd name="connsiteX42" fmla="*/ 4098130 w 7114703"/>
                  <a:gd name="connsiteY42" fmla="*/ 142875 h 371681"/>
                  <a:gd name="connsiteX43" fmla="*/ 4179093 w 7114703"/>
                  <a:gd name="connsiteY43" fmla="*/ 126206 h 371681"/>
                  <a:gd name="connsiteX44" fmla="*/ 4257674 w 7114703"/>
                  <a:gd name="connsiteY44" fmla="*/ 111919 h 371681"/>
                  <a:gd name="connsiteX45" fmla="*/ 4310061 w 7114703"/>
                  <a:gd name="connsiteY45" fmla="*/ 111919 h 371681"/>
                  <a:gd name="connsiteX46" fmla="*/ 4355305 w 7114703"/>
                  <a:gd name="connsiteY46" fmla="*/ 111919 h 371681"/>
                  <a:gd name="connsiteX47" fmla="*/ 4462461 w 7114703"/>
                  <a:gd name="connsiteY47" fmla="*/ 107156 h 371681"/>
                  <a:gd name="connsiteX48" fmla="*/ 4598193 w 7114703"/>
                  <a:gd name="connsiteY48" fmla="*/ 107156 h 371681"/>
                  <a:gd name="connsiteX49" fmla="*/ 4674393 w 7114703"/>
                  <a:gd name="connsiteY49" fmla="*/ 83344 h 371681"/>
                  <a:gd name="connsiteX50" fmla="*/ 4722018 w 7114703"/>
                  <a:gd name="connsiteY50" fmla="*/ 76200 h 371681"/>
                  <a:gd name="connsiteX51" fmla="*/ 4774405 w 7114703"/>
                  <a:gd name="connsiteY51" fmla="*/ 85725 h 371681"/>
                  <a:gd name="connsiteX52" fmla="*/ 4852986 w 7114703"/>
                  <a:gd name="connsiteY52" fmla="*/ 61912 h 371681"/>
                  <a:gd name="connsiteX53" fmla="*/ 4919661 w 7114703"/>
                  <a:gd name="connsiteY53" fmla="*/ 66675 h 371681"/>
                  <a:gd name="connsiteX54" fmla="*/ 4979193 w 7114703"/>
                  <a:gd name="connsiteY54" fmla="*/ 54769 h 371681"/>
                  <a:gd name="connsiteX55" fmla="*/ 5031580 w 7114703"/>
                  <a:gd name="connsiteY55" fmla="*/ 64294 h 371681"/>
                  <a:gd name="connsiteX56" fmla="*/ 5143499 w 7114703"/>
                  <a:gd name="connsiteY56" fmla="*/ 69056 h 371681"/>
                  <a:gd name="connsiteX57" fmla="*/ 5181599 w 7114703"/>
                  <a:gd name="connsiteY57" fmla="*/ 69056 h 371681"/>
                  <a:gd name="connsiteX58" fmla="*/ 5245893 w 7114703"/>
                  <a:gd name="connsiteY58" fmla="*/ 54769 h 371681"/>
                  <a:gd name="connsiteX59" fmla="*/ 5300661 w 7114703"/>
                  <a:gd name="connsiteY59" fmla="*/ 54769 h 371681"/>
                  <a:gd name="connsiteX60" fmla="*/ 5353049 w 7114703"/>
                  <a:gd name="connsiteY60" fmla="*/ 47625 h 371681"/>
                  <a:gd name="connsiteX61" fmla="*/ 5395911 w 7114703"/>
                  <a:gd name="connsiteY61" fmla="*/ 47625 h 371681"/>
                  <a:gd name="connsiteX62" fmla="*/ 5460205 w 7114703"/>
                  <a:gd name="connsiteY62" fmla="*/ 61912 h 371681"/>
                  <a:gd name="connsiteX63" fmla="*/ 5500686 w 7114703"/>
                  <a:gd name="connsiteY63" fmla="*/ 54769 h 371681"/>
                  <a:gd name="connsiteX64" fmla="*/ 5548311 w 7114703"/>
                  <a:gd name="connsiteY64" fmla="*/ 54769 h 371681"/>
                  <a:gd name="connsiteX65" fmla="*/ 5638799 w 7114703"/>
                  <a:gd name="connsiteY65" fmla="*/ 47625 h 371681"/>
                  <a:gd name="connsiteX66" fmla="*/ 5664993 w 7114703"/>
                  <a:gd name="connsiteY66" fmla="*/ 26194 h 371681"/>
                  <a:gd name="connsiteX67" fmla="*/ 5719761 w 7114703"/>
                  <a:gd name="connsiteY67" fmla="*/ 26194 h 371681"/>
                  <a:gd name="connsiteX68" fmla="*/ 5774530 w 7114703"/>
                  <a:gd name="connsiteY68" fmla="*/ 42862 h 371681"/>
                  <a:gd name="connsiteX69" fmla="*/ 5824536 w 7114703"/>
                  <a:gd name="connsiteY69" fmla="*/ 40481 h 371681"/>
                  <a:gd name="connsiteX70" fmla="*/ 5884068 w 7114703"/>
                  <a:gd name="connsiteY70" fmla="*/ 23812 h 371681"/>
                  <a:gd name="connsiteX71" fmla="*/ 5945980 w 7114703"/>
                  <a:gd name="connsiteY71" fmla="*/ 21431 h 371681"/>
                  <a:gd name="connsiteX72" fmla="*/ 5984080 w 7114703"/>
                  <a:gd name="connsiteY72" fmla="*/ 14287 h 371681"/>
                  <a:gd name="connsiteX73" fmla="*/ 5993605 w 7114703"/>
                  <a:gd name="connsiteY73" fmla="*/ 0 h 371681"/>
                  <a:gd name="connsiteX74" fmla="*/ 6043611 w 7114703"/>
                  <a:gd name="connsiteY74" fmla="*/ 9525 h 371681"/>
                  <a:gd name="connsiteX75" fmla="*/ 6134099 w 7114703"/>
                  <a:gd name="connsiteY75" fmla="*/ 2381 h 371681"/>
                  <a:gd name="connsiteX76" fmla="*/ 6207918 w 7114703"/>
                  <a:gd name="connsiteY76" fmla="*/ 0 h 371681"/>
                  <a:gd name="connsiteX77" fmla="*/ 6324599 w 7114703"/>
                  <a:gd name="connsiteY77" fmla="*/ 9525 h 371681"/>
                  <a:gd name="connsiteX78" fmla="*/ 6412705 w 7114703"/>
                  <a:gd name="connsiteY78" fmla="*/ 11906 h 371681"/>
                  <a:gd name="connsiteX79" fmla="*/ 6512718 w 7114703"/>
                  <a:gd name="connsiteY79" fmla="*/ 19050 h 371681"/>
                  <a:gd name="connsiteX80" fmla="*/ 6588918 w 7114703"/>
                  <a:gd name="connsiteY80" fmla="*/ 21431 h 371681"/>
                  <a:gd name="connsiteX81" fmla="*/ 6679405 w 7114703"/>
                  <a:gd name="connsiteY81" fmla="*/ 11906 h 371681"/>
                  <a:gd name="connsiteX82" fmla="*/ 6734174 w 7114703"/>
                  <a:gd name="connsiteY82" fmla="*/ 19050 h 371681"/>
                  <a:gd name="connsiteX83" fmla="*/ 6850855 w 7114703"/>
                  <a:gd name="connsiteY83" fmla="*/ 23812 h 371681"/>
                  <a:gd name="connsiteX84" fmla="*/ 6953249 w 7114703"/>
                  <a:gd name="connsiteY84" fmla="*/ 28575 h 371681"/>
                  <a:gd name="connsiteX85" fmla="*/ 7012780 w 7114703"/>
                  <a:gd name="connsiteY85" fmla="*/ 33337 h 371681"/>
                  <a:gd name="connsiteX86" fmla="*/ 7060405 w 7114703"/>
                  <a:gd name="connsiteY86" fmla="*/ 23812 h 371681"/>
                  <a:gd name="connsiteX87" fmla="*/ 7110411 w 7114703"/>
                  <a:gd name="connsiteY87" fmla="*/ 33337 h 371681"/>
                  <a:gd name="connsiteX88" fmla="*/ 7110413 w 7114703"/>
                  <a:gd name="connsiteY88" fmla="*/ 100010 h 371681"/>
                  <a:gd name="connsiteX89" fmla="*/ 7110411 w 7114703"/>
                  <a:gd name="connsiteY89" fmla="*/ 197644 h 371681"/>
                  <a:gd name="connsiteX90" fmla="*/ 7060404 w 7114703"/>
                  <a:gd name="connsiteY90" fmla="*/ 228599 h 371681"/>
                  <a:gd name="connsiteX91" fmla="*/ 6900862 w 7114703"/>
                  <a:gd name="connsiteY91" fmla="*/ 152398 h 371681"/>
                  <a:gd name="connsiteX92" fmla="*/ 6803231 w 7114703"/>
                  <a:gd name="connsiteY92" fmla="*/ 126204 h 371681"/>
                  <a:gd name="connsiteX93" fmla="*/ 6688930 w 7114703"/>
                  <a:gd name="connsiteY93" fmla="*/ 133349 h 371681"/>
                  <a:gd name="connsiteX94" fmla="*/ 6491286 w 7114703"/>
                  <a:gd name="connsiteY94" fmla="*/ 164305 h 371681"/>
                  <a:gd name="connsiteX95" fmla="*/ 6234111 w 7114703"/>
                  <a:gd name="connsiteY95" fmla="*/ 147635 h 371681"/>
                  <a:gd name="connsiteX96" fmla="*/ 5931693 w 7114703"/>
                  <a:gd name="connsiteY96" fmla="*/ 183355 h 371681"/>
                  <a:gd name="connsiteX97" fmla="*/ 5722142 w 7114703"/>
                  <a:gd name="connsiteY97" fmla="*/ 180973 h 371681"/>
                  <a:gd name="connsiteX98" fmla="*/ 5493543 w 7114703"/>
                  <a:gd name="connsiteY98" fmla="*/ 211930 h 371681"/>
                  <a:gd name="connsiteX99" fmla="*/ 5495924 w 7114703"/>
                  <a:gd name="connsiteY99" fmla="*/ 211930 h 371681"/>
                  <a:gd name="connsiteX100" fmla="*/ 5355429 w 7114703"/>
                  <a:gd name="connsiteY100" fmla="*/ 204785 h 371681"/>
                  <a:gd name="connsiteX101" fmla="*/ 5155405 w 7114703"/>
                  <a:gd name="connsiteY101" fmla="*/ 223835 h 371681"/>
                  <a:gd name="connsiteX102" fmla="*/ 4976811 w 7114703"/>
                  <a:gd name="connsiteY102" fmla="*/ 207167 h 371681"/>
                  <a:gd name="connsiteX103" fmla="*/ 4838699 w 7114703"/>
                  <a:gd name="connsiteY103" fmla="*/ 223836 h 371681"/>
                  <a:gd name="connsiteX104" fmla="*/ 4619624 w 7114703"/>
                  <a:gd name="connsiteY104" fmla="*/ 259554 h 371681"/>
                  <a:gd name="connsiteX105" fmla="*/ 4417218 w 7114703"/>
                  <a:gd name="connsiteY105" fmla="*/ 245268 h 371681"/>
                  <a:gd name="connsiteX106" fmla="*/ 4126706 w 7114703"/>
                  <a:gd name="connsiteY106" fmla="*/ 280986 h 371681"/>
                  <a:gd name="connsiteX107" fmla="*/ 3964780 w 7114703"/>
                  <a:gd name="connsiteY107" fmla="*/ 261936 h 371681"/>
                  <a:gd name="connsiteX108" fmla="*/ 3826668 w 7114703"/>
                  <a:gd name="connsiteY108" fmla="*/ 271461 h 371681"/>
                  <a:gd name="connsiteX109" fmla="*/ 3557586 w 7114703"/>
                  <a:gd name="connsiteY109" fmla="*/ 252411 h 371681"/>
                  <a:gd name="connsiteX110" fmla="*/ 3367086 w 7114703"/>
                  <a:gd name="connsiteY110" fmla="*/ 242886 h 371681"/>
                  <a:gd name="connsiteX111" fmla="*/ 3202780 w 7114703"/>
                  <a:gd name="connsiteY111" fmla="*/ 261936 h 371681"/>
                  <a:gd name="connsiteX112" fmla="*/ 3057524 w 7114703"/>
                  <a:gd name="connsiteY112" fmla="*/ 276224 h 371681"/>
                  <a:gd name="connsiteX113" fmla="*/ 2912268 w 7114703"/>
                  <a:gd name="connsiteY113" fmla="*/ 264317 h 371681"/>
                  <a:gd name="connsiteX114" fmla="*/ 2736056 w 7114703"/>
                  <a:gd name="connsiteY114" fmla="*/ 288127 h 371681"/>
                  <a:gd name="connsiteX115" fmla="*/ 2581273 w 7114703"/>
                  <a:gd name="connsiteY115" fmla="*/ 292891 h 371681"/>
                  <a:gd name="connsiteX116" fmla="*/ 2474117 w 7114703"/>
                  <a:gd name="connsiteY116" fmla="*/ 278603 h 371681"/>
                  <a:gd name="connsiteX117" fmla="*/ 2336005 w 7114703"/>
                  <a:gd name="connsiteY117" fmla="*/ 302418 h 371681"/>
                  <a:gd name="connsiteX118" fmla="*/ 2214561 w 7114703"/>
                  <a:gd name="connsiteY118" fmla="*/ 295273 h 371681"/>
                  <a:gd name="connsiteX119" fmla="*/ 2081211 w 7114703"/>
                  <a:gd name="connsiteY119" fmla="*/ 314324 h 371681"/>
                  <a:gd name="connsiteX120" fmla="*/ 1971673 w 7114703"/>
                  <a:gd name="connsiteY120" fmla="*/ 300036 h 371681"/>
                  <a:gd name="connsiteX121" fmla="*/ 1897854 w 7114703"/>
                  <a:gd name="connsiteY121" fmla="*/ 314323 h 371681"/>
                  <a:gd name="connsiteX122" fmla="*/ 1812130 w 7114703"/>
                  <a:gd name="connsiteY122" fmla="*/ 300035 h 371681"/>
                  <a:gd name="connsiteX123" fmla="*/ 1631155 w 7114703"/>
                  <a:gd name="connsiteY123" fmla="*/ 314324 h 371681"/>
                  <a:gd name="connsiteX124" fmla="*/ 1214436 w 7114703"/>
                  <a:gd name="connsiteY124" fmla="*/ 330993 h 371681"/>
                  <a:gd name="connsiteX125" fmla="*/ 740567 w 7114703"/>
                  <a:gd name="connsiteY125" fmla="*/ 371474 h 371681"/>
                  <a:gd name="connsiteX126" fmla="*/ 290511 w 7114703"/>
                  <a:gd name="connsiteY126" fmla="*/ 361949 h 371681"/>
                  <a:gd name="connsiteX127" fmla="*/ 0 w 7114703"/>
                  <a:gd name="connsiteY127" fmla="*/ 359568 h 371681"/>
                  <a:gd name="connsiteX128" fmla="*/ 4761 w 7114703"/>
                  <a:gd name="connsiteY128" fmla="*/ 197644 h 371681"/>
                  <a:gd name="connsiteX0" fmla="*/ 4761 w 7115748"/>
                  <a:gd name="connsiteY0" fmla="*/ 197644 h 371681"/>
                  <a:gd name="connsiteX1" fmla="*/ 492917 w 7115748"/>
                  <a:gd name="connsiteY1" fmla="*/ 207169 h 371681"/>
                  <a:gd name="connsiteX2" fmla="*/ 773905 w 7115748"/>
                  <a:gd name="connsiteY2" fmla="*/ 216694 h 371681"/>
                  <a:gd name="connsiteX3" fmla="*/ 1040605 w 7115748"/>
                  <a:gd name="connsiteY3" fmla="*/ 197644 h 371681"/>
                  <a:gd name="connsiteX4" fmla="*/ 1323974 w 7115748"/>
                  <a:gd name="connsiteY4" fmla="*/ 180975 h 371681"/>
                  <a:gd name="connsiteX5" fmla="*/ 1488280 w 7115748"/>
                  <a:gd name="connsiteY5" fmla="*/ 185737 h 371681"/>
                  <a:gd name="connsiteX6" fmla="*/ 1647823 w 7115748"/>
                  <a:gd name="connsiteY6" fmla="*/ 183355 h 371681"/>
                  <a:gd name="connsiteX7" fmla="*/ 1764505 w 7115748"/>
                  <a:gd name="connsiteY7" fmla="*/ 169069 h 371681"/>
                  <a:gd name="connsiteX8" fmla="*/ 1816892 w 7115748"/>
                  <a:gd name="connsiteY8" fmla="*/ 159544 h 371681"/>
                  <a:gd name="connsiteX9" fmla="*/ 1890711 w 7115748"/>
                  <a:gd name="connsiteY9" fmla="*/ 183356 h 371681"/>
                  <a:gd name="connsiteX10" fmla="*/ 1955005 w 7115748"/>
                  <a:gd name="connsiteY10" fmla="*/ 161925 h 371681"/>
                  <a:gd name="connsiteX11" fmla="*/ 2040730 w 7115748"/>
                  <a:gd name="connsiteY11" fmla="*/ 178594 h 371681"/>
                  <a:gd name="connsiteX12" fmla="*/ 2133599 w 7115748"/>
                  <a:gd name="connsiteY12" fmla="*/ 161925 h 371681"/>
                  <a:gd name="connsiteX13" fmla="*/ 2209799 w 7115748"/>
                  <a:gd name="connsiteY13" fmla="*/ 152400 h 371681"/>
                  <a:gd name="connsiteX14" fmla="*/ 2305049 w 7115748"/>
                  <a:gd name="connsiteY14" fmla="*/ 169069 h 371681"/>
                  <a:gd name="connsiteX15" fmla="*/ 2381249 w 7115748"/>
                  <a:gd name="connsiteY15" fmla="*/ 150019 h 371681"/>
                  <a:gd name="connsiteX16" fmla="*/ 2466974 w 7115748"/>
                  <a:gd name="connsiteY16" fmla="*/ 138112 h 371681"/>
                  <a:gd name="connsiteX17" fmla="*/ 2559842 w 7115748"/>
                  <a:gd name="connsiteY17" fmla="*/ 152400 h 371681"/>
                  <a:gd name="connsiteX18" fmla="*/ 2655092 w 7115748"/>
                  <a:gd name="connsiteY18" fmla="*/ 142875 h 371681"/>
                  <a:gd name="connsiteX19" fmla="*/ 2719386 w 7115748"/>
                  <a:gd name="connsiteY19" fmla="*/ 154781 h 371681"/>
                  <a:gd name="connsiteX20" fmla="*/ 2802730 w 7115748"/>
                  <a:gd name="connsiteY20" fmla="*/ 152400 h 371681"/>
                  <a:gd name="connsiteX21" fmla="*/ 2912267 w 7115748"/>
                  <a:gd name="connsiteY21" fmla="*/ 133350 h 371681"/>
                  <a:gd name="connsiteX22" fmla="*/ 3009899 w 7115748"/>
                  <a:gd name="connsiteY22" fmla="*/ 133350 h 371681"/>
                  <a:gd name="connsiteX23" fmla="*/ 3093242 w 7115748"/>
                  <a:gd name="connsiteY23" fmla="*/ 138112 h 371681"/>
                  <a:gd name="connsiteX24" fmla="*/ 3140867 w 7115748"/>
                  <a:gd name="connsiteY24" fmla="*/ 121444 h 371681"/>
                  <a:gd name="connsiteX25" fmla="*/ 3238499 w 7115748"/>
                  <a:gd name="connsiteY25" fmla="*/ 123825 h 371681"/>
                  <a:gd name="connsiteX26" fmla="*/ 3331367 w 7115748"/>
                  <a:gd name="connsiteY26" fmla="*/ 97631 h 371681"/>
                  <a:gd name="connsiteX27" fmla="*/ 3369467 w 7115748"/>
                  <a:gd name="connsiteY27" fmla="*/ 102394 h 371681"/>
                  <a:gd name="connsiteX28" fmla="*/ 3390899 w 7115748"/>
                  <a:gd name="connsiteY28" fmla="*/ 111919 h 371681"/>
                  <a:gd name="connsiteX29" fmla="*/ 3421855 w 7115748"/>
                  <a:gd name="connsiteY29" fmla="*/ 111919 h 371681"/>
                  <a:gd name="connsiteX30" fmla="*/ 3462336 w 7115748"/>
                  <a:gd name="connsiteY30" fmla="*/ 111919 h 371681"/>
                  <a:gd name="connsiteX31" fmla="*/ 3512342 w 7115748"/>
                  <a:gd name="connsiteY31" fmla="*/ 109537 h 371681"/>
                  <a:gd name="connsiteX32" fmla="*/ 3538536 w 7115748"/>
                  <a:gd name="connsiteY32" fmla="*/ 107156 h 371681"/>
                  <a:gd name="connsiteX33" fmla="*/ 3567111 w 7115748"/>
                  <a:gd name="connsiteY33" fmla="*/ 102394 h 371681"/>
                  <a:gd name="connsiteX34" fmla="*/ 3605211 w 7115748"/>
                  <a:gd name="connsiteY34" fmla="*/ 111919 h 371681"/>
                  <a:gd name="connsiteX35" fmla="*/ 3733799 w 7115748"/>
                  <a:gd name="connsiteY35" fmla="*/ 140494 h 371681"/>
                  <a:gd name="connsiteX36" fmla="*/ 3783805 w 7115748"/>
                  <a:gd name="connsiteY36" fmla="*/ 135731 h 371681"/>
                  <a:gd name="connsiteX37" fmla="*/ 3831430 w 7115748"/>
                  <a:gd name="connsiteY37" fmla="*/ 123825 h 371681"/>
                  <a:gd name="connsiteX38" fmla="*/ 3869530 w 7115748"/>
                  <a:gd name="connsiteY38" fmla="*/ 140494 h 371681"/>
                  <a:gd name="connsiteX39" fmla="*/ 3926680 w 7115748"/>
                  <a:gd name="connsiteY39" fmla="*/ 138112 h 371681"/>
                  <a:gd name="connsiteX40" fmla="*/ 3957636 w 7115748"/>
                  <a:gd name="connsiteY40" fmla="*/ 133350 h 371681"/>
                  <a:gd name="connsiteX41" fmla="*/ 4036218 w 7115748"/>
                  <a:gd name="connsiteY41" fmla="*/ 147637 h 371681"/>
                  <a:gd name="connsiteX42" fmla="*/ 4098130 w 7115748"/>
                  <a:gd name="connsiteY42" fmla="*/ 142875 h 371681"/>
                  <a:gd name="connsiteX43" fmla="*/ 4179093 w 7115748"/>
                  <a:gd name="connsiteY43" fmla="*/ 126206 h 371681"/>
                  <a:gd name="connsiteX44" fmla="*/ 4257674 w 7115748"/>
                  <a:gd name="connsiteY44" fmla="*/ 111919 h 371681"/>
                  <a:gd name="connsiteX45" fmla="*/ 4310061 w 7115748"/>
                  <a:gd name="connsiteY45" fmla="*/ 111919 h 371681"/>
                  <a:gd name="connsiteX46" fmla="*/ 4355305 w 7115748"/>
                  <a:gd name="connsiteY46" fmla="*/ 111919 h 371681"/>
                  <a:gd name="connsiteX47" fmla="*/ 4462461 w 7115748"/>
                  <a:gd name="connsiteY47" fmla="*/ 107156 h 371681"/>
                  <a:gd name="connsiteX48" fmla="*/ 4598193 w 7115748"/>
                  <a:gd name="connsiteY48" fmla="*/ 107156 h 371681"/>
                  <a:gd name="connsiteX49" fmla="*/ 4674393 w 7115748"/>
                  <a:gd name="connsiteY49" fmla="*/ 83344 h 371681"/>
                  <a:gd name="connsiteX50" fmla="*/ 4722018 w 7115748"/>
                  <a:gd name="connsiteY50" fmla="*/ 76200 h 371681"/>
                  <a:gd name="connsiteX51" fmla="*/ 4774405 w 7115748"/>
                  <a:gd name="connsiteY51" fmla="*/ 85725 h 371681"/>
                  <a:gd name="connsiteX52" fmla="*/ 4852986 w 7115748"/>
                  <a:gd name="connsiteY52" fmla="*/ 61912 h 371681"/>
                  <a:gd name="connsiteX53" fmla="*/ 4919661 w 7115748"/>
                  <a:gd name="connsiteY53" fmla="*/ 66675 h 371681"/>
                  <a:gd name="connsiteX54" fmla="*/ 4979193 w 7115748"/>
                  <a:gd name="connsiteY54" fmla="*/ 54769 h 371681"/>
                  <a:gd name="connsiteX55" fmla="*/ 5031580 w 7115748"/>
                  <a:gd name="connsiteY55" fmla="*/ 64294 h 371681"/>
                  <a:gd name="connsiteX56" fmla="*/ 5143499 w 7115748"/>
                  <a:gd name="connsiteY56" fmla="*/ 69056 h 371681"/>
                  <a:gd name="connsiteX57" fmla="*/ 5181599 w 7115748"/>
                  <a:gd name="connsiteY57" fmla="*/ 69056 h 371681"/>
                  <a:gd name="connsiteX58" fmla="*/ 5245893 w 7115748"/>
                  <a:gd name="connsiteY58" fmla="*/ 54769 h 371681"/>
                  <a:gd name="connsiteX59" fmla="*/ 5300661 w 7115748"/>
                  <a:gd name="connsiteY59" fmla="*/ 54769 h 371681"/>
                  <a:gd name="connsiteX60" fmla="*/ 5353049 w 7115748"/>
                  <a:gd name="connsiteY60" fmla="*/ 47625 h 371681"/>
                  <a:gd name="connsiteX61" fmla="*/ 5395911 w 7115748"/>
                  <a:gd name="connsiteY61" fmla="*/ 47625 h 371681"/>
                  <a:gd name="connsiteX62" fmla="*/ 5460205 w 7115748"/>
                  <a:gd name="connsiteY62" fmla="*/ 61912 h 371681"/>
                  <a:gd name="connsiteX63" fmla="*/ 5500686 w 7115748"/>
                  <a:gd name="connsiteY63" fmla="*/ 54769 h 371681"/>
                  <a:gd name="connsiteX64" fmla="*/ 5548311 w 7115748"/>
                  <a:gd name="connsiteY64" fmla="*/ 54769 h 371681"/>
                  <a:gd name="connsiteX65" fmla="*/ 5638799 w 7115748"/>
                  <a:gd name="connsiteY65" fmla="*/ 47625 h 371681"/>
                  <a:gd name="connsiteX66" fmla="*/ 5664993 w 7115748"/>
                  <a:gd name="connsiteY66" fmla="*/ 26194 h 371681"/>
                  <a:gd name="connsiteX67" fmla="*/ 5719761 w 7115748"/>
                  <a:gd name="connsiteY67" fmla="*/ 26194 h 371681"/>
                  <a:gd name="connsiteX68" fmla="*/ 5774530 w 7115748"/>
                  <a:gd name="connsiteY68" fmla="*/ 42862 h 371681"/>
                  <a:gd name="connsiteX69" fmla="*/ 5824536 w 7115748"/>
                  <a:gd name="connsiteY69" fmla="*/ 40481 h 371681"/>
                  <a:gd name="connsiteX70" fmla="*/ 5884068 w 7115748"/>
                  <a:gd name="connsiteY70" fmla="*/ 23812 h 371681"/>
                  <a:gd name="connsiteX71" fmla="*/ 5945980 w 7115748"/>
                  <a:gd name="connsiteY71" fmla="*/ 21431 h 371681"/>
                  <a:gd name="connsiteX72" fmla="*/ 5984080 w 7115748"/>
                  <a:gd name="connsiteY72" fmla="*/ 14287 h 371681"/>
                  <a:gd name="connsiteX73" fmla="*/ 5993605 w 7115748"/>
                  <a:gd name="connsiteY73" fmla="*/ 0 h 371681"/>
                  <a:gd name="connsiteX74" fmla="*/ 6043611 w 7115748"/>
                  <a:gd name="connsiteY74" fmla="*/ 9525 h 371681"/>
                  <a:gd name="connsiteX75" fmla="*/ 6134099 w 7115748"/>
                  <a:gd name="connsiteY75" fmla="*/ 2381 h 371681"/>
                  <a:gd name="connsiteX76" fmla="*/ 6207918 w 7115748"/>
                  <a:gd name="connsiteY76" fmla="*/ 0 h 371681"/>
                  <a:gd name="connsiteX77" fmla="*/ 6324599 w 7115748"/>
                  <a:gd name="connsiteY77" fmla="*/ 9525 h 371681"/>
                  <a:gd name="connsiteX78" fmla="*/ 6412705 w 7115748"/>
                  <a:gd name="connsiteY78" fmla="*/ 11906 h 371681"/>
                  <a:gd name="connsiteX79" fmla="*/ 6512718 w 7115748"/>
                  <a:gd name="connsiteY79" fmla="*/ 19050 h 371681"/>
                  <a:gd name="connsiteX80" fmla="*/ 6588918 w 7115748"/>
                  <a:gd name="connsiteY80" fmla="*/ 21431 h 371681"/>
                  <a:gd name="connsiteX81" fmla="*/ 6679405 w 7115748"/>
                  <a:gd name="connsiteY81" fmla="*/ 11906 h 371681"/>
                  <a:gd name="connsiteX82" fmla="*/ 6734174 w 7115748"/>
                  <a:gd name="connsiteY82" fmla="*/ 19050 h 371681"/>
                  <a:gd name="connsiteX83" fmla="*/ 6850855 w 7115748"/>
                  <a:gd name="connsiteY83" fmla="*/ 23812 h 371681"/>
                  <a:gd name="connsiteX84" fmla="*/ 6953249 w 7115748"/>
                  <a:gd name="connsiteY84" fmla="*/ 28575 h 371681"/>
                  <a:gd name="connsiteX85" fmla="*/ 7012780 w 7115748"/>
                  <a:gd name="connsiteY85" fmla="*/ 33337 h 371681"/>
                  <a:gd name="connsiteX86" fmla="*/ 7060405 w 7115748"/>
                  <a:gd name="connsiteY86" fmla="*/ 23812 h 371681"/>
                  <a:gd name="connsiteX87" fmla="*/ 7110411 w 7115748"/>
                  <a:gd name="connsiteY87" fmla="*/ 33337 h 371681"/>
                  <a:gd name="connsiteX88" fmla="*/ 7110413 w 7115748"/>
                  <a:gd name="connsiteY88" fmla="*/ 100010 h 371681"/>
                  <a:gd name="connsiteX89" fmla="*/ 7110411 w 7115748"/>
                  <a:gd name="connsiteY89" fmla="*/ 197644 h 371681"/>
                  <a:gd name="connsiteX90" fmla="*/ 7046117 w 7115748"/>
                  <a:gd name="connsiteY90" fmla="*/ 214312 h 371681"/>
                  <a:gd name="connsiteX91" fmla="*/ 6900862 w 7115748"/>
                  <a:gd name="connsiteY91" fmla="*/ 152398 h 371681"/>
                  <a:gd name="connsiteX92" fmla="*/ 6803231 w 7115748"/>
                  <a:gd name="connsiteY92" fmla="*/ 126204 h 371681"/>
                  <a:gd name="connsiteX93" fmla="*/ 6688930 w 7115748"/>
                  <a:gd name="connsiteY93" fmla="*/ 133349 h 371681"/>
                  <a:gd name="connsiteX94" fmla="*/ 6491286 w 7115748"/>
                  <a:gd name="connsiteY94" fmla="*/ 164305 h 371681"/>
                  <a:gd name="connsiteX95" fmla="*/ 6234111 w 7115748"/>
                  <a:gd name="connsiteY95" fmla="*/ 147635 h 371681"/>
                  <a:gd name="connsiteX96" fmla="*/ 5931693 w 7115748"/>
                  <a:gd name="connsiteY96" fmla="*/ 183355 h 371681"/>
                  <a:gd name="connsiteX97" fmla="*/ 5722142 w 7115748"/>
                  <a:gd name="connsiteY97" fmla="*/ 180973 h 371681"/>
                  <a:gd name="connsiteX98" fmla="*/ 5493543 w 7115748"/>
                  <a:gd name="connsiteY98" fmla="*/ 211930 h 371681"/>
                  <a:gd name="connsiteX99" fmla="*/ 5495924 w 7115748"/>
                  <a:gd name="connsiteY99" fmla="*/ 211930 h 371681"/>
                  <a:gd name="connsiteX100" fmla="*/ 5355429 w 7115748"/>
                  <a:gd name="connsiteY100" fmla="*/ 204785 h 371681"/>
                  <a:gd name="connsiteX101" fmla="*/ 5155405 w 7115748"/>
                  <a:gd name="connsiteY101" fmla="*/ 223835 h 371681"/>
                  <a:gd name="connsiteX102" fmla="*/ 4976811 w 7115748"/>
                  <a:gd name="connsiteY102" fmla="*/ 207167 h 371681"/>
                  <a:gd name="connsiteX103" fmla="*/ 4838699 w 7115748"/>
                  <a:gd name="connsiteY103" fmla="*/ 223836 h 371681"/>
                  <a:gd name="connsiteX104" fmla="*/ 4619624 w 7115748"/>
                  <a:gd name="connsiteY104" fmla="*/ 259554 h 371681"/>
                  <a:gd name="connsiteX105" fmla="*/ 4417218 w 7115748"/>
                  <a:gd name="connsiteY105" fmla="*/ 245268 h 371681"/>
                  <a:gd name="connsiteX106" fmla="*/ 4126706 w 7115748"/>
                  <a:gd name="connsiteY106" fmla="*/ 280986 h 371681"/>
                  <a:gd name="connsiteX107" fmla="*/ 3964780 w 7115748"/>
                  <a:gd name="connsiteY107" fmla="*/ 261936 h 371681"/>
                  <a:gd name="connsiteX108" fmla="*/ 3826668 w 7115748"/>
                  <a:gd name="connsiteY108" fmla="*/ 271461 h 371681"/>
                  <a:gd name="connsiteX109" fmla="*/ 3557586 w 7115748"/>
                  <a:gd name="connsiteY109" fmla="*/ 252411 h 371681"/>
                  <a:gd name="connsiteX110" fmla="*/ 3367086 w 7115748"/>
                  <a:gd name="connsiteY110" fmla="*/ 242886 h 371681"/>
                  <a:gd name="connsiteX111" fmla="*/ 3202780 w 7115748"/>
                  <a:gd name="connsiteY111" fmla="*/ 261936 h 371681"/>
                  <a:gd name="connsiteX112" fmla="*/ 3057524 w 7115748"/>
                  <a:gd name="connsiteY112" fmla="*/ 276224 h 371681"/>
                  <a:gd name="connsiteX113" fmla="*/ 2912268 w 7115748"/>
                  <a:gd name="connsiteY113" fmla="*/ 264317 h 371681"/>
                  <a:gd name="connsiteX114" fmla="*/ 2736056 w 7115748"/>
                  <a:gd name="connsiteY114" fmla="*/ 288127 h 371681"/>
                  <a:gd name="connsiteX115" fmla="*/ 2581273 w 7115748"/>
                  <a:gd name="connsiteY115" fmla="*/ 292891 h 371681"/>
                  <a:gd name="connsiteX116" fmla="*/ 2474117 w 7115748"/>
                  <a:gd name="connsiteY116" fmla="*/ 278603 h 371681"/>
                  <a:gd name="connsiteX117" fmla="*/ 2336005 w 7115748"/>
                  <a:gd name="connsiteY117" fmla="*/ 302418 h 371681"/>
                  <a:gd name="connsiteX118" fmla="*/ 2214561 w 7115748"/>
                  <a:gd name="connsiteY118" fmla="*/ 295273 h 371681"/>
                  <a:gd name="connsiteX119" fmla="*/ 2081211 w 7115748"/>
                  <a:gd name="connsiteY119" fmla="*/ 314324 h 371681"/>
                  <a:gd name="connsiteX120" fmla="*/ 1971673 w 7115748"/>
                  <a:gd name="connsiteY120" fmla="*/ 300036 h 371681"/>
                  <a:gd name="connsiteX121" fmla="*/ 1897854 w 7115748"/>
                  <a:gd name="connsiteY121" fmla="*/ 314323 h 371681"/>
                  <a:gd name="connsiteX122" fmla="*/ 1812130 w 7115748"/>
                  <a:gd name="connsiteY122" fmla="*/ 300035 h 371681"/>
                  <a:gd name="connsiteX123" fmla="*/ 1631155 w 7115748"/>
                  <a:gd name="connsiteY123" fmla="*/ 314324 h 371681"/>
                  <a:gd name="connsiteX124" fmla="*/ 1214436 w 7115748"/>
                  <a:gd name="connsiteY124" fmla="*/ 330993 h 371681"/>
                  <a:gd name="connsiteX125" fmla="*/ 740567 w 7115748"/>
                  <a:gd name="connsiteY125" fmla="*/ 371474 h 371681"/>
                  <a:gd name="connsiteX126" fmla="*/ 290511 w 7115748"/>
                  <a:gd name="connsiteY126" fmla="*/ 361949 h 371681"/>
                  <a:gd name="connsiteX127" fmla="*/ 0 w 7115748"/>
                  <a:gd name="connsiteY127" fmla="*/ 359568 h 371681"/>
                  <a:gd name="connsiteX128" fmla="*/ 4761 w 7115748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46117 w 7113466"/>
                  <a:gd name="connsiteY90" fmla="*/ 214312 h 371681"/>
                  <a:gd name="connsiteX91" fmla="*/ 6900862 w 7113466"/>
                  <a:gd name="connsiteY91" fmla="*/ 152398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00862 w 7113466"/>
                  <a:gd name="connsiteY91" fmla="*/ 152398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</a:cxnLst>
                <a:rect l="l" t="t" r="r" b="b"/>
                <a:pathLst>
                  <a:path w="7113466" h="371681">
                    <a:moveTo>
                      <a:pt x="4761" y="197644"/>
                    </a:moveTo>
                    <a:lnTo>
                      <a:pt x="492917" y="207169"/>
                    </a:lnTo>
                    <a:cubicBezTo>
                      <a:pt x="621108" y="210344"/>
                      <a:pt x="682624" y="218282"/>
                      <a:pt x="773905" y="216694"/>
                    </a:cubicBezTo>
                    <a:cubicBezTo>
                      <a:pt x="865186" y="215107"/>
                      <a:pt x="946149" y="203200"/>
                      <a:pt x="1040605" y="197644"/>
                    </a:cubicBezTo>
                    <a:lnTo>
                      <a:pt x="1323974" y="180975"/>
                    </a:lnTo>
                    <a:cubicBezTo>
                      <a:pt x="1378743" y="182562"/>
                      <a:pt x="1434305" y="185340"/>
                      <a:pt x="1488280" y="185737"/>
                    </a:cubicBezTo>
                    <a:lnTo>
                      <a:pt x="1647823" y="183355"/>
                    </a:lnTo>
                    <a:cubicBezTo>
                      <a:pt x="1693860" y="180577"/>
                      <a:pt x="1747043" y="172244"/>
                      <a:pt x="1764505" y="169069"/>
                    </a:cubicBezTo>
                    <a:lnTo>
                      <a:pt x="1816892" y="159544"/>
                    </a:lnTo>
                    <a:cubicBezTo>
                      <a:pt x="1837926" y="161925"/>
                      <a:pt x="1869280" y="190500"/>
                      <a:pt x="1890711" y="183356"/>
                    </a:cubicBezTo>
                    <a:lnTo>
                      <a:pt x="1955005" y="161925"/>
                    </a:lnTo>
                    <a:cubicBezTo>
                      <a:pt x="1980008" y="161131"/>
                      <a:pt x="2009774" y="184150"/>
                      <a:pt x="2040730" y="178594"/>
                    </a:cubicBezTo>
                    <a:lnTo>
                      <a:pt x="2133599" y="161925"/>
                    </a:lnTo>
                    <a:cubicBezTo>
                      <a:pt x="2161777" y="157559"/>
                      <a:pt x="2178049" y="146844"/>
                      <a:pt x="2209799" y="152400"/>
                    </a:cubicBezTo>
                    <a:lnTo>
                      <a:pt x="2305049" y="169069"/>
                    </a:lnTo>
                    <a:cubicBezTo>
                      <a:pt x="2333624" y="168672"/>
                      <a:pt x="2352674" y="153988"/>
                      <a:pt x="2381249" y="150019"/>
                    </a:cubicBezTo>
                    <a:lnTo>
                      <a:pt x="2466974" y="138112"/>
                    </a:lnTo>
                    <a:cubicBezTo>
                      <a:pt x="2496740" y="138509"/>
                      <a:pt x="2528092" y="155575"/>
                      <a:pt x="2559842" y="152400"/>
                    </a:cubicBezTo>
                    <a:lnTo>
                      <a:pt x="2655092" y="142875"/>
                    </a:lnTo>
                    <a:cubicBezTo>
                      <a:pt x="2681683" y="143272"/>
                      <a:pt x="2691605" y="155575"/>
                      <a:pt x="2719386" y="154781"/>
                    </a:cubicBezTo>
                    <a:lnTo>
                      <a:pt x="2802730" y="152400"/>
                    </a:lnTo>
                    <a:cubicBezTo>
                      <a:pt x="2834877" y="148828"/>
                      <a:pt x="2879723" y="133350"/>
                      <a:pt x="2912267" y="133350"/>
                    </a:cubicBezTo>
                    <a:lnTo>
                      <a:pt x="3009899" y="133350"/>
                    </a:lnTo>
                    <a:cubicBezTo>
                      <a:pt x="3040061" y="134144"/>
                      <a:pt x="3077367" y="143668"/>
                      <a:pt x="3093242" y="138112"/>
                    </a:cubicBezTo>
                    <a:lnTo>
                      <a:pt x="3140867" y="121444"/>
                    </a:lnTo>
                    <a:cubicBezTo>
                      <a:pt x="3165076" y="119063"/>
                      <a:pt x="3207543" y="132556"/>
                      <a:pt x="3238499" y="123825"/>
                    </a:cubicBezTo>
                    <a:lnTo>
                      <a:pt x="3331367" y="97631"/>
                    </a:lnTo>
                    <a:lnTo>
                      <a:pt x="3369467" y="102394"/>
                    </a:lnTo>
                    <a:lnTo>
                      <a:pt x="3390899" y="111919"/>
                    </a:lnTo>
                    <a:lnTo>
                      <a:pt x="3421855" y="111919"/>
                    </a:lnTo>
                    <a:lnTo>
                      <a:pt x="3462336" y="111919"/>
                    </a:lnTo>
                    <a:lnTo>
                      <a:pt x="3512342" y="109537"/>
                    </a:lnTo>
                    <a:lnTo>
                      <a:pt x="3538536" y="107156"/>
                    </a:lnTo>
                    <a:lnTo>
                      <a:pt x="3567111" y="102394"/>
                    </a:lnTo>
                    <a:lnTo>
                      <a:pt x="3605211" y="111919"/>
                    </a:lnTo>
                    <a:lnTo>
                      <a:pt x="3733799" y="140494"/>
                    </a:lnTo>
                    <a:lnTo>
                      <a:pt x="3783805" y="135731"/>
                    </a:lnTo>
                    <a:lnTo>
                      <a:pt x="3831430" y="123825"/>
                    </a:lnTo>
                    <a:lnTo>
                      <a:pt x="3869530" y="140494"/>
                    </a:lnTo>
                    <a:lnTo>
                      <a:pt x="3926680" y="138112"/>
                    </a:lnTo>
                    <a:lnTo>
                      <a:pt x="3957636" y="133350"/>
                    </a:lnTo>
                    <a:lnTo>
                      <a:pt x="4036218" y="147637"/>
                    </a:lnTo>
                    <a:lnTo>
                      <a:pt x="4098130" y="142875"/>
                    </a:lnTo>
                    <a:lnTo>
                      <a:pt x="4179093" y="126206"/>
                    </a:lnTo>
                    <a:lnTo>
                      <a:pt x="4257674" y="111919"/>
                    </a:lnTo>
                    <a:lnTo>
                      <a:pt x="4310061" y="111919"/>
                    </a:lnTo>
                    <a:lnTo>
                      <a:pt x="4355305" y="111919"/>
                    </a:lnTo>
                    <a:cubicBezTo>
                      <a:pt x="4380705" y="111125"/>
                      <a:pt x="4421980" y="107950"/>
                      <a:pt x="4462461" y="107156"/>
                    </a:cubicBezTo>
                    <a:cubicBezTo>
                      <a:pt x="4502942" y="106362"/>
                      <a:pt x="4572793" y="115093"/>
                      <a:pt x="4598193" y="107156"/>
                    </a:cubicBezTo>
                    <a:lnTo>
                      <a:pt x="4674393" y="83344"/>
                    </a:lnTo>
                    <a:lnTo>
                      <a:pt x="4722018" y="76200"/>
                    </a:lnTo>
                    <a:lnTo>
                      <a:pt x="4774405" y="85725"/>
                    </a:lnTo>
                    <a:lnTo>
                      <a:pt x="4852986" y="61912"/>
                    </a:lnTo>
                    <a:lnTo>
                      <a:pt x="4919661" y="66675"/>
                    </a:lnTo>
                    <a:lnTo>
                      <a:pt x="4979193" y="54769"/>
                    </a:lnTo>
                    <a:cubicBezTo>
                      <a:pt x="4997846" y="54372"/>
                      <a:pt x="5004196" y="61913"/>
                      <a:pt x="5031580" y="64294"/>
                    </a:cubicBezTo>
                    <a:cubicBezTo>
                      <a:pt x="5058964" y="66675"/>
                      <a:pt x="5130799" y="69056"/>
                      <a:pt x="5143499" y="69056"/>
                    </a:cubicBezTo>
                    <a:lnTo>
                      <a:pt x="5181599" y="69056"/>
                    </a:lnTo>
                    <a:lnTo>
                      <a:pt x="5245893" y="54769"/>
                    </a:lnTo>
                    <a:lnTo>
                      <a:pt x="5300661" y="54769"/>
                    </a:lnTo>
                    <a:lnTo>
                      <a:pt x="5353049" y="47625"/>
                    </a:lnTo>
                    <a:lnTo>
                      <a:pt x="5395911" y="47625"/>
                    </a:lnTo>
                    <a:cubicBezTo>
                      <a:pt x="5413770" y="50006"/>
                      <a:pt x="5442743" y="60721"/>
                      <a:pt x="5460205" y="61912"/>
                    </a:cubicBezTo>
                    <a:cubicBezTo>
                      <a:pt x="5477668" y="63103"/>
                      <a:pt x="5486002" y="55959"/>
                      <a:pt x="5500686" y="54769"/>
                    </a:cubicBezTo>
                    <a:lnTo>
                      <a:pt x="5548311" y="54769"/>
                    </a:lnTo>
                    <a:cubicBezTo>
                      <a:pt x="5564186" y="54769"/>
                      <a:pt x="5619352" y="52387"/>
                      <a:pt x="5638799" y="47625"/>
                    </a:cubicBezTo>
                    <a:lnTo>
                      <a:pt x="5664993" y="26194"/>
                    </a:lnTo>
                    <a:lnTo>
                      <a:pt x="5719761" y="26194"/>
                    </a:lnTo>
                    <a:cubicBezTo>
                      <a:pt x="5738017" y="28972"/>
                      <a:pt x="5757068" y="40481"/>
                      <a:pt x="5774530" y="42862"/>
                    </a:cubicBezTo>
                    <a:cubicBezTo>
                      <a:pt x="5791992" y="45243"/>
                      <a:pt x="5806280" y="43656"/>
                      <a:pt x="5824536" y="40481"/>
                    </a:cubicBezTo>
                    <a:lnTo>
                      <a:pt x="5884068" y="23812"/>
                    </a:lnTo>
                    <a:lnTo>
                      <a:pt x="5945980" y="21431"/>
                    </a:lnTo>
                    <a:lnTo>
                      <a:pt x="5984080" y="14287"/>
                    </a:lnTo>
                    <a:lnTo>
                      <a:pt x="5993605" y="0"/>
                    </a:lnTo>
                    <a:lnTo>
                      <a:pt x="6043611" y="9525"/>
                    </a:lnTo>
                    <a:lnTo>
                      <a:pt x="6134099" y="2381"/>
                    </a:lnTo>
                    <a:lnTo>
                      <a:pt x="6207918" y="0"/>
                    </a:lnTo>
                    <a:lnTo>
                      <a:pt x="6324599" y="9525"/>
                    </a:lnTo>
                    <a:lnTo>
                      <a:pt x="6412705" y="11906"/>
                    </a:lnTo>
                    <a:lnTo>
                      <a:pt x="6512718" y="19050"/>
                    </a:lnTo>
                    <a:lnTo>
                      <a:pt x="6588918" y="21431"/>
                    </a:lnTo>
                    <a:lnTo>
                      <a:pt x="6679405" y="11906"/>
                    </a:lnTo>
                    <a:lnTo>
                      <a:pt x="6734174" y="19050"/>
                    </a:lnTo>
                    <a:lnTo>
                      <a:pt x="6850855" y="23812"/>
                    </a:lnTo>
                    <a:lnTo>
                      <a:pt x="6953249" y="28575"/>
                    </a:lnTo>
                    <a:lnTo>
                      <a:pt x="7012780" y="33337"/>
                    </a:lnTo>
                    <a:lnTo>
                      <a:pt x="7060405" y="23812"/>
                    </a:lnTo>
                    <a:lnTo>
                      <a:pt x="7110411" y="33337"/>
                    </a:lnTo>
                    <a:cubicBezTo>
                      <a:pt x="7118349" y="44846"/>
                      <a:pt x="7108032" y="74213"/>
                      <a:pt x="7110413" y="100010"/>
                    </a:cubicBezTo>
                    <a:cubicBezTo>
                      <a:pt x="7112794" y="125807"/>
                      <a:pt x="7111601" y="158750"/>
                      <a:pt x="7105648" y="176213"/>
                    </a:cubicBezTo>
                    <a:cubicBezTo>
                      <a:pt x="7099695" y="193676"/>
                      <a:pt x="7101679" y="208359"/>
                      <a:pt x="7074692" y="204787"/>
                    </a:cubicBezTo>
                    <a:cubicBezTo>
                      <a:pt x="7047705" y="201215"/>
                      <a:pt x="6990555" y="157160"/>
                      <a:pt x="6943724" y="154779"/>
                    </a:cubicBezTo>
                    <a:lnTo>
                      <a:pt x="6803231" y="147635"/>
                    </a:lnTo>
                    <a:cubicBezTo>
                      <a:pt x="6756400" y="145254"/>
                      <a:pt x="6745684" y="156764"/>
                      <a:pt x="6693693" y="159542"/>
                    </a:cubicBezTo>
                    <a:cubicBezTo>
                      <a:pt x="6641702" y="162320"/>
                      <a:pt x="6567883" y="166290"/>
                      <a:pt x="6491286" y="164305"/>
                    </a:cubicBezTo>
                    <a:cubicBezTo>
                      <a:pt x="6415086" y="159542"/>
                      <a:pt x="6327376" y="144460"/>
                      <a:pt x="6234111" y="147635"/>
                    </a:cubicBezTo>
                    <a:cubicBezTo>
                      <a:pt x="6140846" y="150810"/>
                      <a:pt x="6017021" y="177799"/>
                      <a:pt x="5931693" y="183355"/>
                    </a:cubicBezTo>
                    <a:lnTo>
                      <a:pt x="5722142" y="180973"/>
                    </a:lnTo>
                    <a:lnTo>
                      <a:pt x="5493543" y="211930"/>
                    </a:lnTo>
                    <a:cubicBezTo>
                      <a:pt x="5424487" y="213914"/>
                      <a:pt x="5518943" y="213121"/>
                      <a:pt x="5495924" y="211930"/>
                    </a:cubicBezTo>
                    <a:cubicBezTo>
                      <a:pt x="5472905" y="210739"/>
                      <a:pt x="5412182" y="202801"/>
                      <a:pt x="5355429" y="204785"/>
                    </a:cubicBezTo>
                    <a:cubicBezTo>
                      <a:pt x="5298676" y="206769"/>
                      <a:pt x="5218508" y="223438"/>
                      <a:pt x="5155405" y="223835"/>
                    </a:cubicBezTo>
                    <a:lnTo>
                      <a:pt x="4976811" y="207167"/>
                    </a:lnTo>
                    <a:lnTo>
                      <a:pt x="4838699" y="223836"/>
                    </a:lnTo>
                    <a:cubicBezTo>
                      <a:pt x="4692649" y="228995"/>
                      <a:pt x="4689871" y="255982"/>
                      <a:pt x="4619624" y="259554"/>
                    </a:cubicBezTo>
                    <a:cubicBezTo>
                      <a:pt x="4549377" y="263126"/>
                      <a:pt x="4499371" y="238918"/>
                      <a:pt x="4417218" y="245268"/>
                    </a:cubicBezTo>
                    <a:cubicBezTo>
                      <a:pt x="4301728" y="253206"/>
                      <a:pt x="4202112" y="278208"/>
                      <a:pt x="4126706" y="280986"/>
                    </a:cubicBezTo>
                    <a:cubicBezTo>
                      <a:pt x="4051300" y="283764"/>
                      <a:pt x="4010817" y="258761"/>
                      <a:pt x="3964780" y="261936"/>
                    </a:cubicBezTo>
                    <a:lnTo>
                      <a:pt x="3826668" y="271461"/>
                    </a:lnTo>
                    <a:cubicBezTo>
                      <a:pt x="3759199" y="273842"/>
                      <a:pt x="3634183" y="257174"/>
                      <a:pt x="3557586" y="252411"/>
                    </a:cubicBezTo>
                    <a:cubicBezTo>
                      <a:pt x="3480989" y="247649"/>
                      <a:pt x="3426220" y="241298"/>
                      <a:pt x="3367086" y="242886"/>
                    </a:cubicBezTo>
                    <a:cubicBezTo>
                      <a:pt x="3307952" y="244474"/>
                      <a:pt x="3254374" y="256380"/>
                      <a:pt x="3202780" y="261936"/>
                    </a:cubicBezTo>
                    <a:cubicBezTo>
                      <a:pt x="3151186" y="267492"/>
                      <a:pt x="3105943" y="275827"/>
                      <a:pt x="3057524" y="276224"/>
                    </a:cubicBezTo>
                    <a:cubicBezTo>
                      <a:pt x="3009105" y="276621"/>
                      <a:pt x="2939255" y="265111"/>
                      <a:pt x="2912268" y="264317"/>
                    </a:cubicBezTo>
                    <a:cubicBezTo>
                      <a:pt x="2853531" y="272254"/>
                      <a:pt x="2791222" y="283365"/>
                      <a:pt x="2736056" y="288127"/>
                    </a:cubicBezTo>
                    <a:cubicBezTo>
                      <a:pt x="2680890" y="292889"/>
                      <a:pt x="2624929" y="294478"/>
                      <a:pt x="2581273" y="292891"/>
                    </a:cubicBezTo>
                    <a:cubicBezTo>
                      <a:pt x="2537617" y="291304"/>
                      <a:pt x="2509836" y="283366"/>
                      <a:pt x="2474117" y="278603"/>
                    </a:cubicBezTo>
                    <a:cubicBezTo>
                      <a:pt x="2438398" y="273840"/>
                      <a:pt x="2379264" y="299640"/>
                      <a:pt x="2336005" y="302418"/>
                    </a:cubicBezTo>
                    <a:cubicBezTo>
                      <a:pt x="2261789" y="305196"/>
                      <a:pt x="2257027" y="293289"/>
                      <a:pt x="2214561" y="295273"/>
                    </a:cubicBezTo>
                    <a:cubicBezTo>
                      <a:pt x="2172095" y="297257"/>
                      <a:pt x="2121692" y="313530"/>
                      <a:pt x="2081211" y="314324"/>
                    </a:cubicBezTo>
                    <a:cubicBezTo>
                      <a:pt x="2040730" y="315118"/>
                      <a:pt x="2001439" y="302814"/>
                      <a:pt x="1971673" y="300036"/>
                    </a:cubicBezTo>
                    <a:cubicBezTo>
                      <a:pt x="1941114" y="300036"/>
                      <a:pt x="1924444" y="314323"/>
                      <a:pt x="1897854" y="314323"/>
                    </a:cubicBezTo>
                    <a:lnTo>
                      <a:pt x="1812130" y="300035"/>
                    </a:lnTo>
                    <a:cubicBezTo>
                      <a:pt x="1752599" y="308767"/>
                      <a:pt x="1730771" y="309164"/>
                      <a:pt x="1631155" y="314324"/>
                    </a:cubicBezTo>
                    <a:cubicBezTo>
                      <a:pt x="1531539" y="319484"/>
                      <a:pt x="1362867" y="321468"/>
                      <a:pt x="1214436" y="330993"/>
                    </a:cubicBezTo>
                    <a:cubicBezTo>
                      <a:pt x="1066005" y="340518"/>
                      <a:pt x="890586" y="374649"/>
                      <a:pt x="740567" y="371474"/>
                    </a:cubicBezTo>
                    <a:lnTo>
                      <a:pt x="290511" y="361949"/>
                    </a:lnTo>
                    <a:lnTo>
                      <a:pt x="0" y="359568"/>
                    </a:lnTo>
                    <a:cubicBezTo>
                      <a:pt x="1587" y="229393"/>
                      <a:pt x="3174" y="327819"/>
                      <a:pt x="4761" y="197644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44BFA2ED-69DD-4BCE-948B-0FC5EAEBC8E3}"/>
                  </a:ext>
                </a:extLst>
              </p:cNvPr>
              <p:cNvSpPr/>
              <p:nvPr/>
            </p:nvSpPr>
            <p:spPr>
              <a:xfrm>
                <a:off x="237167" y="4679035"/>
                <a:ext cx="283214" cy="82661"/>
              </a:xfrm>
              <a:custGeom>
                <a:avLst/>
                <a:gdLst>
                  <a:gd name="connsiteX0" fmla="*/ 0 w 381000"/>
                  <a:gd name="connsiteY0" fmla="*/ 69056 h 92869"/>
                  <a:gd name="connsiteX1" fmla="*/ 66675 w 381000"/>
                  <a:gd name="connsiteY1" fmla="*/ 57150 h 92869"/>
                  <a:gd name="connsiteX2" fmla="*/ 145256 w 381000"/>
                  <a:gd name="connsiteY2" fmla="*/ 47625 h 92869"/>
                  <a:gd name="connsiteX3" fmla="*/ 164306 w 381000"/>
                  <a:gd name="connsiteY3" fmla="*/ 38100 h 92869"/>
                  <a:gd name="connsiteX4" fmla="*/ 178593 w 381000"/>
                  <a:gd name="connsiteY4" fmla="*/ 7144 h 92869"/>
                  <a:gd name="connsiteX5" fmla="*/ 188118 w 381000"/>
                  <a:gd name="connsiteY5" fmla="*/ 9525 h 92869"/>
                  <a:gd name="connsiteX6" fmla="*/ 221456 w 381000"/>
                  <a:gd name="connsiteY6" fmla="*/ 26194 h 92869"/>
                  <a:gd name="connsiteX7" fmla="*/ 235743 w 381000"/>
                  <a:gd name="connsiteY7" fmla="*/ 42862 h 92869"/>
                  <a:gd name="connsiteX8" fmla="*/ 264318 w 381000"/>
                  <a:gd name="connsiteY8" fmla="*/ 52387 h 92869"/>
                  <a:gd name="connsiteX9" fmla="*/ 302418 w 381000"/>
                  <a:gd name="connsiteY9" fmla="*/ 26194 h 92869"/>
                  <a:gd name="connsiteX10" fmla="*/ 333375 w 381000"/>
                  <a:gd name="connsiteY10" fmla="*/ 0 h 92869"/>
                  <a:gd name="connsiteX11" fmla="*/ 359568 w 381000"/>
                  <a:gd name="connsiteY11" fmla="*/ 30956 h 92869"/>
                  <a:gd name="connsiteX12" fmla="*/ 378618 w 381000"/>
                  <a:gd name="connsiteY12" fmla="*/ 21431 h 92869"/>
                  <a:gd name="connsiteX13" fmla="*/ 381000 w 381000"/>
                  <a:gd name="connsiteY13" fmla="*/ 28575 h 92869"/>
                  <a:gd name="connsiteX14" fmla="*/ 330993 w 381000"/>
                  <a:gd name="connsiteY14" fmla="*/ 54769 h 92869"/>
                  <a:gd name="connsiteX15" fmla="*/ 309562 w 381000"/>
                  <a:gd name="connsiteY15" fmla="*/ 64294 h 92869"/>
                  <a:gd name="connsiteX16" fmla="*/ 283368 w 381000"/>
                  <a:gd name="connsiteY16" fmla="*/ 69056 h 92869"/>
                  <a:gd name="connsiteX17" fmla="*/ 264318 w 381000"/>
                  <a:gd name="connsiteY17" fmla="*/ 78581 h 92869"/>
                  <a:gd name="connsiteX18" fmla="*/ 226218 w 381000"/>
                  <a:gd name="connsiteY18" fmla="*/ 83344 h 92869"/>
                  <a:gd name="connsiteX19" fmla="*/ 92868 w 381000"/>
                  <a:gd name="connsiteY19" fmla="*/ 92869 h 92869"/>
                  <a:gd name="connsiteX20" fmla="*/ 0 w 381000"/>
                  <a:gd name="connsiteY20" fmla="*/ 69056 h 92869"/>
                  <a:gd name="connsiteX0" fmla="*/ 1 w 381001"/>
                  <a:gd name="connsiteY0" fmla="*/ 69056 h 109537"/>
                  <a:gd name="connsiteX1" fmla="*/ 66676 w 381001"/>
                  <a:gd name="connsiteY1" fmla="*/ 57150 h 109537"/>
                  <a:gd name="connsiteX2" fmla="*/ 145257 w 381001"/>
                  <a:gd name="connsiteY2" fmla="*/ 47625 h 109537"/>
                  <a:gd name="connsiteX3" fmla="*/ 164307 w 381001"/>
                  <a:gd name="connsiteY3" fmla="*/ 38100 h 109537"/>
                  <a:gd name="connsiteX4" fmla="*/ 178594 w 381001"/>
                  <a:gd name="connsiteY4" fmla="*/ 7144 h 109537"/>
                  <a:gd name="connsiteX5" fmla="*/ 188119 w 381001"/>
                  <a:gd name="connsiteY5" fmla="*/ 9525 h 109537"/>
                  <a:gd name="connsiteX6" fmla="*/ 221457 w 381001"/>
                  <a:gd name="connsiteY6" fmla="*/ 26194 h 109537"/>
                  <a:gd name="connsiteX7" fmla="*/ 235744 w 381001"/>
                  <a:gd name="connsiteY7" fmla="*/ 42862 h 109537"/>
                  <a:gd name="connsiteX8" fmla="*/ 264319 w 381001"/>
                  <a:gd name="connsiteY8" fmla="*/ 52387 h 109537"/>
                  <a:gd name="connsiteX9" fmla="*/ 302419 w 381001"/>
                  <a:gd name="connsiteY9" fmla="*/ 26194 h 109537"/>
                  <a:gd name="connsiteX10" fmla="*/ 333376 w 381001"/>
                  <a:gd name="connsiteY10" fmla="*/ 0 h 109537"/>
                  <a:gd name="connsiteX11" fmla="*/ 359569 w 381001"/>
                  <a:gd name="connsiteY11" fmla="*/ 30956 h 109537"/>
                  <a:gd name="connsiteX12" fmla="*/ 378619 w 381001"/>
                  <a:gd name="connsiteY12" fmla="*/ 21431 h 109537"/>
                  <a:gd name="connsiteX13" fmla="*/ 381001 w 381001"/>
                  <a:gd name="connsiteY13" fmla="*/ 28575 h 109537"/>
                  <a:gd name="connsiteX14" fmla="*/ 330994 w 381001"/>
                  <a:gd name="connsiteY14" fmla="*/ 54769 h 109537"/>
                  <a:gd name="connsiteX15" fmla="*/ 309563 w 381001"/>
                  <a:gd name="connsiteY15" fmla="*/ 64294 h 109537"/>
                  <a:gd name="connsiteX16" fmla="*/ 283369 w 381001"/>
                  <a:gd name="connsiteY16" fmla="*/ 69056 h 109537"/>
                  <a:gd name="connsiteX17" fmla="*/ 264319 w 381001"/>
                  <a:gd name="connsiteY17" fmla="*/ 78581 h 109537"/>
                  <a:gd name="connsiteX18" fmla="*/ 226219 w 381001"/>
                  <a:gd name="connsiteY18" fmla="*/ 83344 h 109537"/>
                  <a:gd name="connsiteX19" fmla="*/ 0 w 381001"/>
                  <a:gd name="connsiteY19" fmla="*/ 109537 h 109537"/>
                  <a:gd name="connsiteX20" fmla="*/ 1 w 381001"/>
                  <a:gd name="connsiteY20" fmla="*/ 69056 h 109537"/>
                  <a:gd name="connsiteX0" fmla="*/ 1 w 381001"/>
                  <a:gd name="connsiteY0" fmla="*/ 71437 h 111918"/>
                  <a:gd name="connsiteX1" fmla="*/ 66676 w 381001"/>
                  <a:gd name="connsiteY1" fmla="*/ 59531 h 111918"/>
                  <a:gd name="connsiteX2" fmla="*/ 145257 w 381001"/>
                  <a:gd name="connsiteY2" fmla="*/ 50006 h 111918"/>
                  <a:gd name="connsiteX3" fmla="*/ 164307 w 381001"/>
                  <a:gd name="connsiteY3" fmla="*/ 40481 h 111918"/>
                  <a:gd name="connsiteX4" fmla="*/ 178594 w 381001"/>
                  <a:gd name="connsiteY4" fmla="*/ 9525 h 111918"/>
                  <a:gd name="connsiteX5" fmla="*/ 188119 w 381001"/>
                  <a:gd name="connsiteY5" fmla="*/ 11906 h 111918"/>
                  <a:gd name="connsiteX6" fmla="*/ 221457 w 381001"/>
                  <a:gd name="connsiteY6" fmla="*/ 28575 h 111918"/>
                  <a:gd name="connsiteX7" fmla="*/ 235744 w 381001"/>
                  <a:gd name="connsiteY7" fmla="*/ 45243 h 111918"/>
                  <a:gd name="connsiteX8" fmla="*/ 264319 w 381001"/>
                  <a:gd name="connsiteY8" fmla="*/ 54768 h 111918"/>
                  <a:gd name="connsiteX9" fmla="*/ 302419 w 381001"/>
                  <a:gd name="connsiteY9" fmla="*/ 28575 h 111918"/>
                  <a:gd name="connsiteX10" fmla="*/ 338139 w 381001"/>
                  <a:gd name="connsiteY10" fmla="*/ 0 h 111918"/>
                  <a:gd name="connsiteX11" fmla="*/ 359569 w 381001"/>
                  <a:gd name="connsiteY11" fmla="*/ 33337 h 111918"/>
                  <a:gd name="connsiteX12" fmla="*/ 378619 w 381001"/>
                  <a:gd name="connsiteY12" fmla="*/ 23812 h 111918"/>
                  <a:gd name="connsiteX13" fmla="*/ 381001 w 381001"/>
                  <a:gd name="connsiteY13" fmla="*/ 30956 h 111918"/>
                  <a:gd name="connsiteX14" fmla="*/ 330994 w 381001"/>
                  <a:gd name="connsiteY14" fmla="*/ 57150 h 111918"/>
                  <a:gd name="connsiteX15" fmla="*/ 309563 w 381001"/>
                  <a:gd name="connsiteY15" fmla="*/ 66675 h 111918"/>
                  <a:gd name="connsiteX16" fmla="*/ 283369 w 381001"/>
                  <a:gd name="connsiteY16" fmla="*/ 71437 h 111918"/>
                  <a:gd name="connsiteX17" fmla="*/ 264319 w 381001"/>
                  <a:gd name="connsiteY17" fmla="*/ 80962 h 111918"/>
                  <a:gd name="connsiteX18" fmla="*/ 226219 w 381001"/>
                  <a:gd name="connsiteY18" fmla="*/ 85725 h 111918"/>
                  <a:gd name="connsiteX19" fmla="*/ 0 w 381001"/>
                  <a:gd name="connsiteY19" fmla="*/ 111918 h 111918"/>
                  <a:gd name="connsiteX20" fmla="*/ 1 w 381001"/>
                  <a:gd name="connsiteY20" fmla="*/ 71437 h 111918"/>
                  <a:gd name="connsiteX0" fmla="*/ 1 w 381001"/>
                  <a:gd name="connsiteY0" fmla="*/ 71459 h 111940"/>
                  <a:gd name="connsiteX1" fmla="*/ 66676 w 381001"/>
                  <a:gd name="connsiteY1" fmla="*/ 59553 h 111940"/>
                  <a:gd name="connsiteX2" fmla="*/ 145257 w 381001"/>
                  <a:gd name="connsiteY2" fmla="*/ 50028 h 111940"/>
                  <a:gd name="connsiteX3" fmla="*/ 164307 w 381001"/>
                  <a:gd name="connsiteY3" fmla="*/ 40503 h 111940"/>
                  <a:gd name="connsiteX4" fmla="*/ 178594 w 381001"/>
                  <a:gd name="connsiteY4" fmla="*/ 9547 h 111940"/>
                  <a:gd name="connsiteX5" fmla="*/ 188119 w 381001"/>
                  <a:gd name="connsiteY5" fmla="*/ 11928 h 111940"/>
                  <a:gd name="connsiteX6" fmla="*/ 221457 w 381001"/>
                  <a:gd name="connsiteY6" fmla="*/ 28597 h 111940"/>
                  <a:gd name="connsiteX7" fmla="*/ 235744 w 381001"/>
                  <a:gd name="connsiteY7" fmla="*/ 45265 h 111940"/>
                  <a:gd name="connsiteX8" fmla="*/ 264319 w 381001"/>
                  <a:gd name="connsiteY8" fmla="*/ 54790 h 111940"/>
                  <a:gd name="connsiteX9" fmla="*/ 302419 w 381001"/>
                  <a:gd name="connsiteY9" fmla="*/ 28597 h 111940"/>
                  <a:gd name="connsiteX10" fmla="*/ 338139 w 381001"/>
                  <a:gd name="connsiteY10" fmla="*/ 22 h 111940"/>
                  <a:gd name="connsiteX11" fmla="*/ 359569 w 381001"/>
                  <a:gd name="connsiteY11" fmla="*/ 33359 h 111940"/>
                  <a:gd name="connsiteX12" fmla="*/ 378619 w 381001"/>
                  <a:gd name="connsiteY12" fmla="*/ 23834 h 111940"/>
                  <a:gd name="connsiteX13" fmla="*/ 381001 w 381001"/>
                  <a:gd name="connsiteY13" fmla="*/ 30978 h 111940"/>
                  <a:gd name="connsiteX14" fmla="*/ 330994 w 381001"/>
                  <a:gd name="connsiteY14" fmla="*/ 57172 h 111940"/>
                  <a:gd name="connsiteX15" fmla="*/ 309563 w 381001"/>
                  <a:gd name="connsiteY15" fmla="*/ 66697 h 111940"/>
                  <a:gd name="connsiteX16" fmla="*/ 283369 w 381001"/>
                  <a:gd name="connsiteY16" fmla="*/ 71459 h 111940"/>
                  <a:gd name="connsiteX17" fmla="*/ 264319 w 381001"/>
                  <a:gd name="connsiteY17" fmla="*/ 80984 h 111940"/>
                  <a:gd name="connsiteX18" fmla="*/ 226219 w 381001"/>
                  <a:gd name="connsiteY18" fmla="*/ 85747 h 111940"/>
                  <a:gd name="connsiteX19" fmla="*/ 0 w 381001"/>
                  <a:gd name="connsiteY19" fmla="*/ 111940 h 111940"/>
                  <a:gd name="connsiteX20" fmla="*/ 1 w 381001"/>
                  <a:gd name="connsiteY20" fmla="*/ 71459 h 111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81001" h="111940">
                    <a:moveTo>
                      <a:pt x="1" y="71459"/>
                    </a:moveTo>
                    <a:lnTo>
                      <a:pt x="66676" y="59553"/>
                    </a:lnTo>
                    <a:lnTo>
                      <a:pt x="145257" y="50028"/>
                    </a:lnTo>
                    <a:lnTo>
                      <a:pt x="164307" y="40503"/>
                    </a:lnTo>
                    <a:lnTo>
                      <a:pt x="178594" y="9547"/>
                    </a:lnTo>
                    <a:lnTo>
                      <a:pt x="188119" y="11928"/>
                    </a:lnTo>
                    <a:lnTo>
                      <a:pt x="221457" y="28597"/>
                    </a:lnTo>
                    <a:lnTo>
                      <a:pt x="235744" y="45265"/>
                    </a:lnTo>
                    <a:lnTo>
                      <a:pt x="264319" y="54790"/>
                    </a:lnTo>
                    <a:lnTo>
                      <a:pt x="302419" y="28597"/>
                    </a:lnTo>
                    <a:cubicBezTo>
                      <a:pt x="314722" y="19469"/>
                      <a:pt x="328614" y="-772"/>
                      <a:pt x="338139" y="22"/>
                    </a:cubicBezTo>
                    <a:cubicBezTo>
                      <a:pt x="347664" y="816"/>
                      <a:pt x="352822" y="29390"/>
                      <a:pt x="359569" y="33359"/>
                    </a:cubicBezTo>
                    <a:lnTo>
                      <a:pt x="378619" y="23834"/>
                    </a:lnTo>
                    <a:lnTo>
                      <a:pt x="381001" y="30978"/>
                    </a:lnTo>
                    <a:lnTo>
                      <a:pt x="330994" y="57172"/>
                    </a:lnTo>
                    <a:cubicBezTo>
                      <a:pt x="323850" y="60347"/>
                      <a:pt x="316925" y="64068"/>
                      <a:pt x="309563" y="66697"/>
                    </a:cubicBezTo>
                    <a:cubicBezTo>
                      <a:pt x="306651" y="67737"/>
                      <a:pt x="285271" y="71142"/>
                      <a:pt x="283369" y="71459"/>
                    </a:cubicBezTo>
                    <a:cubicBezTo>
                      <a:pt x="266952" y="76932"/>
                      <a:pt x="272632" y="72673"/>
                      <a:pt x="264319" y="80984"/>
                    </a:cubicBezTo>
                    <a:lnTo>
                      <a:pt x="226219" y="85747"/>
                    </a:lnTo>
                    <a:lnTo>
                      <a:pt x="0" y="111940"/>
                    </a:lnTo>
                    <a:cubicBezTo>
                      <a:pt x="0" y="98446"/>
                      <a:pt x="1" y="84953"/>
                      <a:pt x="1" y="71459"/>
                    </a:cubicBez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F1C5F2E-583F-4D7D-8B72-8ED4D1737AFB}"/>
                  </a:ext>
                </a:extLst>
              </p:cNvPr>
              <p:cNvSpPr/>
              <p:nvPr/>
            </p:nvSpPr>
            <p:spPr>
              <a:xfrm>
                <a:off x="1321721" y="4926986"/>
                <a:ext cx="27063" cy="1172861"/>
              </a:xfrm>
              <a:custGeom>
                <a:avLst/>
                <a:gdLst>
                  <a:gd name="connsiteX0" fmla="*/ 16669 w 42863"/>
                  <a:gd name="connsiteY0" fmla="*/ 0 h 1109662"/>
                  <a:gd name="connsiteX1" fmla="*/ 11906 w 42863"/>
                  <a:gd name="connsiteY1" fmla="*/ 123825 h 1109662"/>
                  <a:gd name="connsiteX2" fmla="*/ 7144 w 42863"/>
                  <a:gd name="connsiteY2" fmla="*/ 388144 h 1109662"/>
                  <a:gd name="connsiteX3" fmla="*/ 0 w 42863"/>
                  <a:gd name="connsiteY3" fmla="*/ 1104900 h 1109662"/>
                  <a:gd name="connsiteX4" fmla="*/ 21431 w 42863"/>
                  <a:gd name="connsiteY4" fmla="*/ 1109662 h 1109662"/>
                  <a:gd name="connsiteX5" fmla="*/ 30956 w 42863"/>
                  <a:gd name="connsiteY5" fmla="*/ 314325 h 1109662"/>
                  <a:gd name="connsiteX6" fmla="*/ 42863 w 42863"/>
                  <a:gd name="connsiteY6" fmla="*/ 50006 h 1109662"/>
                  <a:gd name="connsiteX7" fmla="*/ 16669 w 42863"/>
                  <a:gd name="connsiteY7" fmla="*/ 0 h 1109662"/>
                  <a:gd name="connsiteX0" fmla="*/ 16669 w 42863"/>
                  <a:gd name="connsiteY0" fmla="*/ 9525 h 1119187"/>
                  <a:gd name="connsiteX1" fmla="*/ 11906 w 42863"/>
                  <a:gd name="connsiteY1" fmla="*/ 133350 h 1119187"/>
                  <a:gd name="connsiteX2" fmla="*/ 7144 w 42863"/>
                  <a:gd name="connsiteY2" fmla="*/ 397669 h 1119187"/>
                  <a:gd name="connsiteX3" fmla="*/ 0 w 42863"/>
                  <a:gd name="connsiteY3" fmla="*/ 1114425 h 1119187"/>
                  <a:gd name="connsiteX4" fmla="*/ 21431 w 42863"/>
                  <a:gd name="connsiteY4" fmla="*/ 1119187 h 1119187"/>
                  <a:gd name="connsiteX5" fmla="*/ 30956 w 42863"/>
                  <a:gd name="connsiteY5" fmla="*/ 323850 h 1119187"/>
                  <a:gd name="connsiteX6" fmla="*/ 42863 w 42863"/>
                  <a:gd name="connsiteY6" fmla="*/ 0 h 1119187"/>
                  <a:gd name="connsiteX7" fmla="*/ 16669 w 42863"/>
                  <a:gd name="connsiteY7" fmla="*/ 9525 h 1119187"/>
                  <a:gd name="connsiteX0" fmla="*/ 16669 w 42863"/>
                  <a:gd name="connsiteY0" fmla="*/ 9525 h 1197768"/>
                  <a:gd name="connsiteX1" fmla="*/ 11906 w 42863"/>
                  <a:gd name="connsiteY1" fmla="*/ 133350 h 1197768"/>
                  <a:gd name="connsiteX2" fmla="*/ 7144 w 42863"/>
                  <a:gd name="connsiteY2" fmla="*/ 397669 h 1197768"/>
                  <a:gd name="connsiteX3" fmla="*/ 0 w 42863"/>
                  <a:gd name="connsiteY3" fmla="*/ 1197768 h 1197768"/>
                  <a:gd name="connsiteX4" fmla="*/ 21431 w 42863"/>
                  <a:gd name="connsiteY4" fmla="*/ 1119187 h 1197768"/>
                  <a:gd name="connsiteX5" fmla="*/ 30956 w 42863"/>
                  <a:gd name="connsiteY5" fmla="*/ 323850 h 1197768"/>
                  <a:gd name="connsiteX6" fmla="*/ 42863 w 42863"/>
                  <a:gd name="connsiteY6" fmla="*/ 0 h 1197768"/>
                  <a:gd name="connsiteX7" fmla="*/ 16669 w 42863"/>
                  <a:gd name="connsiteY7" fmla="*/ 9525 h 1197768"/>
                  <a:gd name="connsiteX0" fmla="*/ 16669 w 42863"/>
                  <a:gd name="connsiteY0" fmla="*/ 9525 h 1197768"/>
                  <a:gd name="connsiteX1" fmla="*/ 11906 w 42863"/>
                  <a:gd name="connsiteY1" fmla="*/ 133350 h 1197768"/>
                  <a:gd name="connsiteX2" fmla="*/ 7144 w 42863"/>
                  <a:gd name="connsiteY2" fmla="*/ 397669 h 1197768"/>
                  <a:gd name="connsiteX3" fmla="*/ 0 w 42863"/>
                  <a:gd name="connsiteY3" fmla="*/ 1197768 h 1197768"/>
                  <a:gd name="connsiteX4" fmla="*/ 26194 w 42863"/>
                  <a:gd name="connsiteY4" fmla="*/ 1197768 h 1197768"/>
                  <a:gd name="connsiteX5" fmla="*/ 30956 w 42863"/>
                  <a:gd name="connsiteY5" fmla="*/ 323850 h 1197768"/>
                  <a:gd name="connsiteX6" fmla="*/ 42863 w 42863"/>
                  <a:gd name="connsiteY6" fmla="*/ 0 h 1197768"/>
                  <a:gd name="connsiteX7" fmla="*/ 16669 w 42863"/>
                  <a:gd name="connsiteY7" fmla="*/ 9525 h 1197768"/>
                  <a:gd name="connsiteX0" fmla="*/ 14288 w 40482"/>
                  <a:gd name="connsiteY0" fmla="*/ 9525 h 1597818"/>
                  <a:gd name="connsiteX1" fmla="*/ 9525 w 40482"/>
                  <a:gd name="connsiteY1" fmla="*/ 133350 h 1597818"/>
                  <a:gd name="connsiteX2" fmla="*/ 4763 w 40482"/>
                  <a:gd name="connsiteY2" fmla="*/ 397669 h 1597818"/>
                  <a:gd name="connsiteX3" fmla="*/ 0 w 40482"/>
                  <a:gd name="connsiteY3" fmla="*/ 1597818 h 1597818"/>
                  <a:gd name="connsiteX4" fmla="*/ 23813 w 40482"/>
                  <a:gd name="connsiteY4" fmla="*/ 1197768 h 1597818"/>
                  <a:gd name="connsiteX5" fmla="*/ 28575 w 40482"/>
                  <a:gd name="connsiteY5" fmla="*/ 323850 h 1597818"/>
                  <a:gd name="connsiteX6" fmla="*/ 40482 w 40482"/>
                  <a:gd name="connsiteY6" fmla="*/ 0 h 1597818"/>
                  <a:gd name="connsiteX7" fmla="*/ 14288 w 40482"/>
                  <a:gd name="connsiteY7" fmla="*/ 9525 h 1597818"/>
                  <a:gd name="connsiteX0" fmla="*/ 14288 w 40482"/>
                  <a:gd name="connsiteY0" fmla="*/ 9525 h 1597818"/>
                  <a:gd name="connsiteX1" fmla="*/ 9525 w 40482"/>
                  <a:gd name="connsiteY1" fmla="*/ 133350 h 1597818"/>
                  <a:gd name="connsiteX2" fmla="*/ 4763 w 40482"/>
                  <a:gd name="connsiteY2" fmla="*/ 397669 h 1597818"/>
                  <a:gd name="connsiteX3" fmla="*/ 0 w 40482"/>
                  <a:gd name="connsiteY3" fmla="*/ 1597818 h 1597818"/>
                  <a:gd name="connsiteX4" fmla="*/ 35719 w 40482"/>
                  <a:gd name="connsiteY4" fmla="*/ 1588293 h 1597818"/>
                  <a:gd name="connsiteX5" fmla="*/ 28575 w 40482"/>
                  <a:gd name="connsiteY5" fmla="*/ 323850 h 1597818"/>
                  <a:gd name="connsiteX6" fmla="*/ 40482 w 40482"/>
                  <a:gd name="connsiteY6" fmla="*/ 0 h 1597818"/>
                  <a:gd name="connsiteX7" fmla="*/ 14288 w 40482"/>
                  <a:gd name="connsiteY7" fmla="*/ 9525 h 1597818"/>
                  <a:gd name="connsiteX0" fmla="*/ 10213 w 36407"/>
                  <a:gd name="connsiteY0" fmla="*/ 9525 h 1588293"/>
                  <a:gd name="connsiteX1" fmla="*/ 5450 w 36407"/>
                  <a:gd name="connsiteY1" fmla="*/ 133350 h 1588293"/>
                  <a:gd name="connsiteX2" fmla="*/ 688 w 36407"/>
                  <a:gd name="connsiteY2" fmla="*/ 397669 h 1588293"/>
                  <a:gd name="connsiteX3" fmla="*/ 687 w 36407"/>
                  <a:gd name="connsiteY3" fmla="*/ 1576386 h 1588293"/>
                  <a:gd name="connsiteX4" fmla="*/ 31644 w 36407"/>
                  <a:gd name="connsiteY4" fmla="*/ 1588293 h 1588293"/>
                  <a:gd name="connsiteX5" fmla="*/ 24500 w 36407"/>
                  <a:gd name="connsiteY5" fmla="*/ 323850 h 1588293"/>
                  <a:gd name="connsiteX6" fmla="*/ 36407 w 36407"/>
                  <a:gd name="connsiteY6" fmla="*/ 0 h 1588293"/>
                  <a:gd name="connsiteX7" fmla="*/ 10213 w 36407"/>
                  <a:gd name="connsiteY7" fmla="*/ 9525 h 1588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407" h="1588293">
                    <a:moveTo>
                      <a:pt x="10213" y="9525"/>
                    </a:moveTo>
                    <a:lnTo>
                      <a:pt x="5450" y="133350"/>
                    </a:lnTo>
                    <a:cubicBezTo>
                      <a:pt x="3863" y="221456"/>
                      <a:pt x="2275" y="309563"/>
                      <a:pt x="688" y="397669"/>
                    </a:cubicBezTo>
                    <a:cubicBezTo>
                      <a:pt x="-1693" y="636588"/>
                      <a:pt x="3068" y="1337467"/>
                      <a:pt x="687" y="1576386"/>
                    </a:cubicBezTo>
                    <a:lnTo>
                      <a:pt x="31644" y="1588293"/>
                    </a:lnTo>
                    <a:cubicBezTo>
                      <a:pt x="33231" y="1296987"/>
                      <a:pt x="22913" y="615156"/>
                      <a:pt x="24500" y="323850"/>
                    </a:cubicBezTo>
                    <a:lnTo>
                      <a:pt x="36407" y="0"/>
                    </a:lnTo>
                    <a:lnTo>
                      <a:pt x="10213" y="9525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586027-CEB3-4642-9814-3CB10F4B1E7B}"/>
                  </a:ext>
                </a:extLst>
              </p:cNvPr>
              <p:cNvSpPr/>
              <p:nvPr/>
            </p:nvSpPr>
            <p:spPr>
              <a:xfrm>
                <a:off x="589416" y="4751144"/>
                <a:ext cx="18053" cy="65062"/>
              </a:xfrm>
              <a:custGeom>
                <a:avLst/>
                <a:gdLst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19050 w 23812"/>
                  <a:gd name="connsiteY3" fmla="*/ 0 h 76200"/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9922 w 23812"/>
                  <a:gd name="connsiteY3" fmla="*/ 38100 h 76200"/>
                  <a:gd name="connsiteX4" fmla="*/ 19050 w 23812"/>
                  <a:gd name="connsiteY4" fmla="*/ 0 h 76200"/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9922 w 23812"/>
                  <a:gd name="connsiteY3" fmla="*/ 38100 h 76200"/>
                  <a:gd name="connsiteX4" fmla="*/ 9922 w 23812"/>
                  <a:gd name="connsiteY4" fmla="*/ 38100 h 76200"/>
                  <a:gd name="connsiteX5" fmla="*/ 19050 w 23812"/>
                  <a:gd name="connsiteY5" fmla="*/ 0 h 76200"/>
                  <a:gd name="connsiteX0" fmla="*/ 19050 w 23812"/>
                  <a:gd name="connsiteY0" fmla="*/ 2381 h 78581"/>
                  <a:gd name="connsiteX1" fmla="*/ 23812 w 23812"/>
                  <a:gd name="connsiteY1" fmla="*/ 73819 h 78581"/>
                  <a:gd name="connsiteX2" fmla="*/ 0 w 23812"/>
                  <a:gd name="connsiteY2" fmla="*/ 78581 h 78581"/>
                  <a:gd name="connsiteX3" fmla="*/ 9922 w 23812"/>
                  <a:gd name="connsiteY3" fmla="*/ 40481 h 78581"/>
                  <a:gd name="connsiteX4" fmla="*/ 2481 w 23812"/>
                  <a:gd name="connsiteY4" fmla="*/ 0 h 78581"/>
                  <a:gd name="connsiteX5" fmla="*/ 19050 w 23812"/>
                  <a:gd name="connsiteY5" fmla="*/ 2381 h 78581"/>
                  <a:gd name="connsiteX0" fmla="*/ 16569 w 21331"/>
                  <a:gd name="connsiteY0" fmla="*/ 2381 h 88106"/>
                  <a:gd name="connsiteX1" fmla="*/ 21331 w 21331"/>
                  <a:gd name="connsiteY1" fmla="*/ 73819 h 88106"/>
                  <a:gd name="connsiteX2" fmla="*/ 7441 w 21331"/>
                  <a:gd name="connsiteY2" fmla="*/ 88106 h 88106"/>
                  <a:gd name="connsiteX3" fmla="*/ 7441 w 21331"/>
                  <a:gd name="connsiteY3" fmla="*/ 40481 h 88106"/>
                  <a:gd name="connsiteX4" fmla="*/ 0 w 21331"/>
                  <a:gd name="connsiteY4" fmla="*/ 0 h 88106"/>
                  <a:gd name="connsiteX5" fmla="*/ 16569 w 21331"/>
                  <a:gd name="connsiteY5" fmla="*/ 2381 h 88106"/>
                  <a:gd name="connsiteX0" fmla="*/ 10368 w 15130"/>
                  <a:gd name="connsiteY0" fmla="*/ 4763 h 90488"/>
                  <a:gd name="connsiteX1" fmla="*/ 15130 w 15130"/>
                  <a:gd name="connsiteY1" fmla="*/ 76201 h 90488"/>
                  <a:gd name="connsiteX2" fmla="*/ 1240 w 15130"/>
                  <a:gd name="connsiteY2" fmla="*/ 90488 h 90488"/>
                  <a:gd name="connsiteX3" fmla="*/ 1240 w 15130"/>
                  <a:gd name="connsiteY3" fmla="*/ 42863 h 90488"/>
                  <a:gd name="connsiteX4" fmla="*/ 0 w 15130"/>
                  <a:gd name="connsiteY4" fmla="*/ 0 h 90488"/>
                  <a:gd name="connsiteX5" fmla="*/ 10368 w 15130"/>
                  <a:gd name="connsiteY5" fmla="*/ 4763 h 90488"/>
                  <a:gd name="connsiteX0" fmla="*/ 10368 w 12650"/>
                  <a:gd name="connsiteY0" fmla="*/ 4763 h 90488"/>
                  <a:gd name="connsiteX1" fmla="*/ 12650 w 12650"/>
                  <a:gd name="connsiteY1" fmla="*/ 88107 h 90488"/>
                  <a:gd name="connsiteX2" fmla="*/ 1240 w 12650"/>
                  <a:gd name="connsiteY2" fmla="*/ 90488 h 90488"/>
                  <a:gd name="connsiteX3" fmla="*/ 1240 w 12650"/>
                  <a:gd name="connsiteY3" fmla="*/ 42863 h 90488"/>
                  <a:gd name="connsiteX4" fmla="*/ 0 w 12650"/>
                  <a:gd name="connsiteY4" fmla="*/ 0 h 90488"/>
                  <a:gd name="connsiteX5" fmla="*/ 10368 w 12650"/>
                  <a:gd name="connsiteY5" fmla="*/ 4763 h 90488"/>
                  <a:gd name="connsiteX0" fmla="*/ 10368 w 12650"/>
                  <a:gd name="connsiteY0" fmla="*/ 4763 h 88107"/>
                  <a:gd name="connsiteX1" fmla="*/ 12650 w 12650"/>
                  <a:gd name="connsiteY1" fmla="*/ 88107 h 88107"/>
                  <a:gd name="connsiteX2" fmla="*/ 1240 w 12650"/>
                  <a:gd name="connsiteY2" fmla="*/ 85726 h 88107"/>
                  <a:gd name="connsiteX3" fmla="*/ 1240 w 12650"/>
                  <a:gd name="connsiteY3" fmla="*/ 42863 h 88107"/>
                  <a:gd name="connsiteX4" fmla="*/ 0 w 12650"/>
                  <a:gd name="connsiteY4" fmla="*/ 0 h 88107"/>
                  <a:gd name="connsiteX5" fmla="*/ 10368 w 12650"/>
                  <a:gd name="connsiteY5" fmla="*/ 4763 h 8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650" h="88107">
                    <a:moveTo>
                      <a:pt x="10368" y="4763"/>
                    </a:moveTo>
                    <a:cubicBezTo>
                      <a:pt x="11129" y="32544"/>
                      <a:pt x="11889" y="60326"/>
                      <a:pt x="12650" y="88107"/>
                    </a:cubicBezTo>
                    <a:lnTo>
                      <a:pt x="1240" y="85726"/>
                    </a:lnTo>
                    <a:lnTo>
                      <a:pt x="1240" y="42863"/>
                    </a:lnTo>
                    <a:cubicBezTo>
                      <a:pt x="827" y="28575"/>
                      <a:pt x="413" y="14288"/>
                      <a:pt x="0" y="0"/>
                    </a:cubicBezTo>
                    <a:lnTo>
                      <a:pt x="10368" y="4763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86F2014-6195-4EA2-B39F-C9CE0C8D3A17}"/>
                  </a:ext>
                </a:extLst>
              </p:cNvPr>
              <p:cNvSpPr/>
              <p:nvPr/>
            </p:nvSpPr>
            <p:spPr>
              <a:xfrm>
                <a:off x="396476" y="4714219"/>
                <a:ext cx="221261" cy="59786"/>
              </a:xfrm>
              <a:custGeom>
                <a:avLst/>
                <a:gdLst>
                  <a:gd name="connsiteX0" fmla="*/ 297656 w 297656"/>
                  <a:gd name="connsiteY0" fmla="*/ 52387 h 80962"/>
                  <a:gd name="connsiteX1" fmla="*/ 266700 w 297656"/>
                  <a:gd name="connsiteY1" fmla="*/ 4762 h 80962"/>
                  <a:gd name="connsiteX2" fmla="*/ 257175 w 297656"/>
                  <a:gd name="connsiteY2" fmla="*/ 0 h 80962"/>
                  <a:gd name="connsiteX3" fmla="*/ 242888 w 297656"/>
                  <a:gd name="connsiteY3" fmla="*/ 11906 h 80962"/>
                  <a:gd name="connsiteX4" fmla="*/ 228600 w 297656"/>
                  <a:gd name="connsiteY4" fmla="*/ 26193 h 80962"/>
                  <a:gd name="connsiteX5" fmla="*/ 202406 w 297656"/>
                  <a:gd name="connsiteY5" fmla="*/ 45243 h 80962"/>
                  <a:gd name="connsiteX6" fmla="*/ 176213 w 297656"/>
                  <a:gd name="connsiteY6" fmla="*/ 54768 h 80962"/>
                  <a:gd name="connsiteX7" fmla="*/ 116681 w 297656"/>
                  <a:gd name="connsiteY7" fmla="*/ 64293 h 80962"/>
                  <a:gd name="connsiteX8" fmla="*/ 45244 w 297656"/>
                  <a:gd name="connsiteY8" fmla="*/ 71437 h 80962"/>
                  <a:gd name="connsiteX9" fmla="*/ 0 w 297656"/>
                  <a:gd name="connsiteY9" fmla="*/ 80962 h 80962"/>
                  <a:gd name="connsiteX10" fmla="*/ 102394 w 297656"/>
                  <a:gd name="connsiteY10" fmla="*/ 80962 h 80962"/>
                  <a:gd name="connsiteX11" fmla="*/ 171450 w 297656"/>
                  <a:gd name="connsiteY11" fmla="*/ 78581 h 80962"/>
                  <a:gd name="connsiteX12" fmla="*/ 226219 w 297656"/>
                  <a:gd name="connsiteY12" fmla="*/ 66675 h 80962"/>
                  <a:gd name="connsiteX13" fmla="*/ 297656 w 297656"/>
                  <a:gd name="connsiteY13" fmla="*/ 52387 h 80962"/>
                  <a:gd name="connsiteX0" fmla="*/ 297656 w 297656"/>
                  <a:gd name="connsiteY0" fmla="*/ 52387 h 80962"/>
                  <a:gd name="connsiteX1" fmla="*/ 266700 w 297656"/>
                  <a:gd name="connsiteY1" fmla="*/ 4762 h 80962"/>
                  <a:gd name="connsiteX2" fmla="*/ 257175 w 297656"/>
                  <a:gd name="connsiteY2" fmla="*/ 0 h 80962"/>
                  <a:gd name="connsiteX3" fmla="*/ 242888 w 297656"/>
                  <a:gd name="connsiteY3" fmla="*/ 9524 h 80962"/>
                  <a:gd name="connsiteX4" fmla="*/ 228600 w 297656"/>
                  <a:gd name="connsiteY4" fmla="*/ 26193 h 80962"/>
                  <a:gd name="connsiteX5" fmla="*/ 202406 w 297656"/>
                  <a:gd name="connsiteY5" fmla="*/ 45243 h 80962"/>
                  <a:gd name="connsiteX6" fmla="*/ 176213 w 297656"/>
                  <a:gd name="connsiteY6" fmla="*/ 54768 h 80962"/>
                  <a:gd name="connsiteX7" fmla="*/ 116681 w 297656"/>
                  <a:gd name="connsiteY7" fmla="*/ 64293 h 80962"/>
                  <a:gd name="connsiteX8" fmla="*/ 45244 w 297656"/>
                  <a:gd name="connsiteY8" fmla="*/ 71437 h 80962"/>
                  <a:gd name="connsiteX9" fmla="*/ 0 w 297656"/>
                  <a:gd name="connsiteY9" fmla="*/ 80962 h 80962"/>
                  <a:gd name="connsiteX10" fmla="*/ 102394 w 297656"/>
                  <a:gd name="connsiteY10" fmla="*/ 80962 h 80962"/>
                  <a:gd name="connsiteX11" fmla="*/ 171450 w 297656"/>
                  <a:gd name="connsiteY11" fmla="*/ 78581 h 80962"/>
                  <a:gd name="connsiteX12" fmla="*/ 226219 w 297656"/>
                  <a:gd name="connsiteY12" fmla="*/ 66675 h 80962"/>
                  <a:gd name="connsiteX13" fmla="*/ 297656 w 297656"/>
                  <a:gd name="connsiteY13" fmla="*/ 52387 h 80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7656" h="80962">
                    <a:moveTo>
                      <a:pt x="297656" y="52387"/>
                    </a:moveTo>
                    <a:lnTo>
                      <a:pt x="266700" y="4762"/>
                    </a:lnTo>
                    <a:lnTo>
                      <a:pt x="257175" y="0"/>
                    </a:lnTo>
                    <a:lnTo>
                      <a:pt x="242888" y="9524"/>
                    </a:lnTo>
                    <a:lnTo>
                      <a:pt x="228600" y="26193"/>
                    </a:lnTo>
                    <a:lnTo>
                      <a:pt x="202406" y="45243"/>
                    </a:lnTo>
                    <a:lnTo>
                      <a:pt x="176213" y="54768"/>
                    </a:lnTo>
                    <a:lnTo>
                      <a:pt x="116681" y="64293"/>
                    </a:lnTo>
                    <a:lnTo>
                      <a:pt x="45244" y="71437"/>
                    </a:lnTo>
                    <a:lnTo>
                      <a:pt x="0" y="80962"/>
                    </a:lnTo>
                    <a:lnTo>
                      <a:pt x="102394" y="80962"/>
                    </a:lnTo>
                    <a:lnTo>
                      <a:pt x="171450" y="78581"/>
                    </a:lnTo>
                    <a:lnTo>
                      <a:pt x="226219" y="66675"/>
                    </a:lnTo>
                    <a:lnTo>
                      <a:pt x="297656" y="52387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2D73E39-4CF5-4687-986D-D2C422951D18}"/>
                  </a:ext>
                </a:extLst>
              </p:cNvPr>
              <p:cNvSpPr/>
              <p:nvPr/>
            </p:nvSpPr>
            <p:spPr>
              <a:xfrm>
                <a:off x="240708" y="4805658"/>
                <a:ext cx="663782" cy="1295951"/>
              </a:xfrm>
              <a:custGeom>
                <a:avLst/>
                <a:gdLst>
                  <a:gd name="connsiteX0" fmla="*/ 0 w 892969"/>
                  <a:gd name="connsiteY0" fmla="*/ 2381 h 1202531"/>
                  <a:gd name="connsiteX1" fmla="*/ 183356 w 892969"/>
                  <a:gd name="connsiteY1" fmla="*/ 0 h 1202531"/>
                  <a:gd name="connsiteX2" fmla="*/ 504825 w 892969"/>
                  <a:gd name="connsiteY2" fmla="*/ 7143 h 1202531"/>
                  <a:gd name="connsiteX3" fmla="*/ 671513 w 892969"/>
                  <a:gd name="connsiteY3" fmla="*/ 2381 h 1202531"/>
                  <a:gd name="connsiteX4" fmla="*/ 685800 w 892969"/>
                  <a:gd name="connsiteY4" fmla="*/ 33337 h 1202531"/>
                  <a:gd name="connsiteX5" fmla="*/ 719138 w 892969"/>
                  <a:gd name="connsiteY5" fmla="*/ 47625 h 1202531"/>
                  <a:gd name="connsiteX6" fmla="*/ 750094 w 892969"/>
                  <a:gd name="connsiteY6" fmla="*/ 83343 h 1202531"/>
                  <a:gd name="connsiteX7" fmla="*/ 759619 w 892969"/>
                  <a:gd name="connsiteY7" fmla="*/ 30956 h 1202531"/>
                  <a:gd name="connsiteX8" fmla="*/ 795338 w 892969"/>
                  <a:gd name="connsiteY8" fmla="*/ 30956 h 1202531"/>
                  <a:gd name="connsiteX9" fmla="*/ 795338 w 892969"/>
                  <a:gd name="connsiteY9" fmla="*/ 30956 h 1202531"/>
                  <a:gd name="connsiteX10" fmla="*/ 835819 w 892969"/>
                  <a:gd name="connsiteY10" fmla="*/ 33337 h 1202531"/>
                  <a:gd name="connsiteX11" fmla="*/ 852488 w 892969"/>
                  <a:gd name="connsiteY11" fmla="*/ 35718 h 1202531"/>
                  <a:gd name="connsiteX12" fmla="*/ 892969 w 892969"/>
                  <a:gd name="connsiteY12" fmla="*/ 47625 h 1202531"/>
                  <a:gd name="connsiteX13" fmla="*/ 773906 w 892969"/>
                  <a:gd name="connsiteY13" fmla="*/ 69056 h 1202531"/>
                  <a:gd name="connsiteX14" fmla="*/ 676275 w 892969"/>
                  <a:gd name="connsiteY14" fmla="*/ 73818 h 1202531"/>
                  <a:gd name="connsiteX15" fmla="*/ 507206 w 892969"/>
                  <a:gd name="connsiteY15" fmla="*/ 69056 h 1202531"/>
                  <a:gd name="connsiteX16" fmla="*/ 426244 w 892969"/>
                  <a:gd name="connsiteY16" fmla="*/ 69056 h 1202531"/>
                  <a:gd name="connsiteX17" fmla="*/ 428625 w 892969"/>
                  <a:gd name="connsiteY17" fmla="*/ 1202531 h 1202531"/>
                  <a:gd name="connsiteX18" fmla="*/ 400050 w 892969"/>
                  <a:gd name="connsiteY18" fmla="*/ 1188243 h 1202531"/>
                  <a:gd name="connsiteX19" fmla="*/ 404813 w 892969"/>
                  <a:gd name="connsiteY19" fmla="*/ 66675 h 1202531"/>
                  <a:gd name="connsiteX20" fmla="*/ 254794 w 892969"/>
                  <a:gd name="connsiteY20" fmla="*/ 54768 h 1202531"/>
                  <a:gd name="connsiteX21" fmla="*/ 200025 w 892969"/>
                  <a:gd name="connsiteY21" fmla="*/ 47625 h 1202531"/>
                  <a:gd name="connsiteX22" fmla="*/ 159544 w 892969"/>
                  <a:gd name="connsiteY22" fmla="*/ 33337 h 1202531"/>
                  <a:gd name="connsiteX23" fmla="*/ 64294 w 892969"/>
                  <a:gd name="connsiteY23" fmla="*/ 40481 h 1202531"/>
                  <a:gd name="connsiteX24" fmla="*/ 0 w 892969"/>
                  <a:gd name="connsiteY24" fmla="*/ 2381 h 1202531"/>
                  <a:gd name="connsiteX0" fmla="*/ 0 w 892969"/>
                  <a:gd name="connsiteY0" fmla="*/ 2381 h 1202531"/>
                  <a:gd name="connsiteX1" fmla="*/ 183356 w 892969"/>
                  <a:gd name="connsiteY1" fmla="*/ 0 h 1202531"/>
                  <a:gd name="connsiteX2" fmla="*/ 504825 w 892969"/>
                  <a:gd name="connsiteY2" fmla="*/ 7143 h 1202531"/>
                  <a:gd name="connsiteX3" fmla="*/ 671513 w 892969"/>
                  <a:gd name="connsiteY3" fmla="*/ 2381 h 1202531"/>
                  <a:gd name="connsiteX4" fmla="*/ 685800 w 892969"/>
                  <a:gd name="connsiteY4" fmla="*/ 33337 h 1202531"/>
                  <a:gd name="connsiteX5" fmla="*/ 719138 w 892969"/>
                  <a:gd name="connsiteY5" fmla="*/ 47625 h 1202531"/>
                  <a:gd name="connsiteX6" fmla="*/ 750094 w 892969"/>
                  <a:gd name="connsiteY6" fmla="*/ 83343 h 1202531"/>
                  <a:gd name="connsiteX7" fmla="*/ 759619 w 892969"/>
                  <a:gd name="connsiteY7" fmla="*/ 30956 h 1202531"/>
                  <a:gd name="connsiteX8" fmla="*/ 795338 w 892969"/>
                  <a:gd name="connsiteY8" fmla="*/ 30956 h 1202531"/>
                  <a:gd name="connsiteX9" fmla="*/ 795338 w 892969"/>
                  <a:gd name="connsiteY9" fmla="*/ 30956 h 1202531"/>
                  <a:gd name="connsiteX10" fmla="*/ 835819 w 892969"/>
                  <a:gd name="connsiteY10" fmla="*/ 33337 h 1202531"/>
                  <a:gd name="connsiteX11" fmla="*/ 852488 w 892969"/>
                  <a:gd name="connsiteY11" fmla="*/ 35718 h 1202531"/>
                  <a:gd name="connsiteX12" fmla="*/ 892969 w 892969"/>
                  <a:gd name="connsiteY12" fmla="*/ 47625 h 1202531"/>
                  <a:gd name="connsiteX13" fmla="*/ 773906 w 892969"/>
                  <a:gd name="connsiteY13" fmla="*/ 69056 h 1202531"/>
                  <a:gd name="connsiteX14" fmla="*/ 676275 w 892969"/>
                  <a:gd name="connsiteY14" fmla="*/ 73818 h 1202531"/>
                  <a:gd name="connsiteX15" fmla="*/ 507206 w 892969"/>
                  <a:gd name="connsiteY15" fmla="*/ 69056 h 1202531"/>
                  <a:gd name="connsiteX16" fmla="*/ 426244 w 892969"/>
                  <a:gd name="connsiteY16" fmla="*/ 69056 h 1202531"/>
                  <a:gd name="connsiteX17" fmla="*/ 428625 w 892969"/>
                  <a:gd name="connsiteY17" fmla="*/ 1202531 h 1202531"/>
                  <a:gd name="connsiteX18" fmla="*/ 400050 w 892969"/>
                  <a:gd name="connsiteY18" fmla="*/ 1188243 h 1202531"/>
                  <a:gd name="connsiteX19" fmla="*/ 404813 w 892969"/>
                  <a:gd name="connsiteY19" fmla="*/ 66675 h 1202531"/>
                  <a:gd name="connsiteX20" fmla="*/ 254794 w 892969"/>
                  <a:gd name="connsiteY20" fmla="*/ 54768 h 1202531"/>
                  <a:gd name="connsiteX21" fmla="*/ 200025 w 892969"/>
                  <a:gd name="connsiteY21" fmla="*/ 47625 h 1202531"/>
                  <a:gd name="connsiteX22" fmla="*/ 159544 w 892969"/>
                  <a:gd name="connsiteY22" fmla="*/ 33337 h 1202531"/>
                  <a:gd name="connsiteX23" fmla="*/ 2381 w 892969"/>
                  <a:gd name="connsiteY23" fmla="*/ 45243 h 1202531"/>
                  <a:gd name="connsiteX24" fmla="*/ 0 w 892969"/>
                  <a:gd name="connsiteY24" fmla="*/ 2381 h 1202531"/>
                  <a:gd name="connsiteX0" fmla="*/ 0 w 892969"/>
                  <a:gd name="connsiteY0" fmla="*/ 2381 h 1359694"/>
                  <a:gd name="connsiteX1" fmla="*/ 183356 w 892969"/>
                  <a:gd name="connsiteY1" fmla="*/ 0 h 1359694"/>
                  <a:gd name="connsiteX2" fmla="*/ 504825 w 892969"/>
                  <a:gd name="connsiteY2" fmla="*/ 7143 h 1359694"/>
                  <a:gd name="connsiteX3" fmla="*/ 671513 w 892969"/>
                  <a:gd name="connsiteY3" fmla="*/ 2381 h 1359694"/>
                  <a:gd name="connsiteX4" fmla="*/ 685800 w 892969"/>
                  <a:gd name="connsiteY4" fmla="*/ 33337 h 1359694"/>
                  <a:gd name="connsiteX5" fmla="*/ 719138 w 892969"/>
                  <a:gd name="connsiteY5" fmla="*/ 47625 h 1359694"/>
                  <a:gd name="connsiteX6" fmla="*/ 750094 w 892969"/>
                  <a:gd name="connsiteY6" fmla="*/ 83343 h 1359694"/>
                  <a:gd name="connsiteX7" fmla="*/ 759619 w 892969"/>
                  <a:gd name="connsiteY7" fmla="*/ 30956 h 1359694"/>
                  <a:gd name="connsiteX8" fmla="*/ 795338 w 892969"/>
                  <a:gd name="connsiteY8" fmla="*/ 30956 h 1359694"/>
                  <a:gd name="connsiteX9" fmla="*/ 795338 w 892969"/>
                  <a:gd name="connsiteY9" fmla="*/ 30956 h 1359694"/>
                  <a:gd name="connsiteX10" fmla="*/ 835819 w 892969"/>
                  <a:gd name="connsiteY10" fmla="*/ 33337 h 1359694"/>
                  <a:gd name="connsiteX11" fmla="*/ 852488 w 892969"/>
                  <a:gd name="connsiteY11" fmla="*/ 35718 h 1359694"/>
                  <a:gd name="connsiteX12" fmla="*/ 892969 w 892969"/>
                  <a:gd name="connsiteY12" fmla="*/ 47625 h 1359694"/>
                  <a:gd name="connsiteX13" fmla="*/ 773906 w 892969"/>
                  <a:gd name="connsiteY13" fmla="*/ 69056 h 1359694"/>
                  <a:gd name="connsiteX14" fmla="*/ 676275 w 892969"/>
                  <a:gd name="connsiteY14" fmla="*/ 73818 h 1359694"/>
                  <a:gd name="connsiteX15" fmla="*/ 507206 w 892969"/>
                  <a:gd name="connsiteY15" fmla="*/ 69056 h 1359694"/>
                  <a:gd name="connsiteX16" fmla="*/ 426244 w 892969"/>
                  <a:gd name="connsiteY16" fmla="*/ 69056 h 1359694"/>
                  <a:gd name="connsiteX17" fmla="*/ 423863 w 892969"/>
                  <a:gd name="connsiteY17" fmla="*/ 1359694 h 1359694"/>
                  <a:gd name="connsiteX18" fmla="*/ 400050 w 892969"/>
                  <a:gd name="connsiteY18" fmla="*/ 1188243 h 1359694"/>
                  <a:gd name="connsiteX19" fmla="*/ 404813 w 892969"/>
                  <a:gd name="connsiteY19" fmla="*/ 66675 h 1359694"/>
                  <a:gd name="connsiteX20" fmla="*/ 254794 w 892969"/>
                  <a:gd name="connsiteY20" fmla="*/ 54768 h 1359694"/>
                  <a:gd name="connsiteX21" fmla="*/ 200025 w 892969"/>
                  <a:gd name="connsiteY21" fmla="*/ 47625 h 1359694"/>
                  <a:gd name="connsiteX22" fmla="*/ 159544 w 892969"/>
                  <a:gd name="connsiteY22" fmla="*/ 33337 h 1359694"/>
                  <a:gd name="connsiteX23" fmla="*/ 2381 w 892969"/>
                  <a:gd name="connsiteY23" fmla="*/ 45243 h 1359694"/>
                  <a:gd name="connsiteX24" fmla="*/ 0 w 892969"/>
                  <a:gd name="connsiteY24" fmla="*/ 2381 h 1359694"/>
                  <a:gd name="connsiteX0" fmla="*/ 0 w 892969"/>
                  <a:gd name="connsiteY0" fmla="*/ 2381 h 1361068"/>
                  <a:gd name="connsiteX1" fmla="*/ 183356 w 892969"/>
                  <a:gd name="connsiteY1" fmla="*/ 0 h 1361068"/>
                  <a:gd name="connsiteX2" fmla="*/ 504825 w 892969"/>
                  <a:gd name="connsiteY2" fmla="*/ 7143 h 1361068"/>
                  <a:gd name="connsiteX3" fmla="*/ 671513 w 892969"/>
                  <a:gd name="connsiteY3" fmla="*/ 2381 h 1361068"/>
                  <a:gd name="connsiteX4" fmla="*/ 685800 w 892969"/>
                  <a:gd name="connsiteY4" fmla="*/ 33337 h 1361068"/>
                  <a:gd name="connsiteX5" fmla="*/ 719138 w 892969"/>
                  <a:gd name="connsiteY5" fmla="*/ 47625 h 1361068"/>
                  <a:gd name="connsiteX6" fmla="*/ 750094 w 892969"/>
                  <a:gd name="connsiteY6" fmla="*/ 83343 h 1361068"/>
                  <a:gd name="connsiteX7" fmla="*/ 759619 w 892969"/>
                  <a:gd name="connsiteY7" fmla="*/ 30956 h 1361068"/>
                  <a:gd name="connsiteX8" fmla="*/ 795338 w 892969"/>
                  <a:gd name="connsiteY8" fmla="*/ 30956 h 1361068"/>
                  <a:gd name="connsiteX9" fmla="*/ 795338 w 892969"/>
                  <a:gd name="connsiteY9" fmla="*/ 30956 h 1361068"/>
                  <a:gd name="connsiteX10" fmla="*/ 835819 w 892969"/>
                  <a:gd name="connsiteY10" fmla="*/ 33337 h 1361068"/>
                  <a:gd name="connsiteX11" fmla="*/ 852488 w 892969"/>
                  <a:gd name="connsiteY11" fmla="*/ 35718 h 1361068"/>
                  <a:gd name="connsiteX12" fmla="*/ 892969 w 892969"/>
                  <a:gd name="connsiteY12" fmla="*/ 47625 h 1361068"/>
                  <a:gd name="connsiteX13" fmla="*/ 773906 w 892969"/>
                  <a:gd name="connsiteY13" fmla="*/ 69056 h 1361068"/>
                  <a:gd name="connsiteX14" fmla="*/ 676275 w 892969"/>
                  <a:gd name="connsiteY14" fmla="*/ 73818 h 1361068"/>
                  <a:gd name="connsiteX15" fmla="*/ 507206 w 892969"/>
                  <a:gd name="connsiteY15" fmla="*/ 69056 h 1361068"/>
                  <a:gd name="connsiteX16" fmla="*/ 426244 w 892969"/>
                  <a:gd name="connsiteY16" fmla="*/ 69056 h 1361068"/>
                  <a:gd name="connsiteX17" fmla="*/ 423863 w 892969"/>
                  <a:gd name="connsiteY17" fmla="*/ 1359694 h 1361068"/>
                  <a:gd name="connsiteX18" fmla="*/ 400050 w 892969"/>
                  <a:gd name="connsiteY18" fmla="*/ 1359693 h 1361068"/>
                  <a:gd name="connsiteX19" fmla="*/ 404813 w 892969"/>
                  <a:gd name="connsiteY19" fmla="*/ 66675 h 1361068"/>
                  <a:gd name="connsiteX20" fmla="*/ 254794 w 892969"/>
                  <a:gd name="connsiteY20" fmla="*/ 54768 h 1361068"/>
                  <a:gd name="connsiteX21" fmla="*/ 200025 w 892969"/>
                  <a:gd name="connsiteY21" fmla="*/ 47625 h 1361068"/>
                  <a:gd name="connsiteX22" fmla="*/ 159544 w 892969"/>
                  <a:gd name="connsiteY22" fmla="*/ 33337 h 1361068"/>
                  <a:gd name="connsiteX23" fmla="*/ 2381 w 892969"/>
                  <a:gd name="connsiteY23" fmla="*/ 45243 h 1361068"/>
                  <a:gd name="connsiteX24" fmla="*/ 0 w 892969"/>
                  <a:gd name="connsiteY24" fmla="*/ 2381 h 1361068"/>
                  <a:gd name="connsiteX0" fmla="*/ 0 w 892969"/>
                  <a:gd name="connsiteY0" fmla="*/ 2381 h 1738313"/>
                  <a:gd name="connsiteX1" fmla="*/ 183356 w 892969"/>
                  <a:gd name="connsiteY1" fmla="*/ 0 h 1738313"/>
                  <a:gd name="connsiteX2" fmla="*/ 504825 w 892969"/>
                  <a:gd name="connsiteY2" fmla="*/ 7143 h 1738313"/>
                  <a:gd name="connsiteX3" fmla="*/ 671513 w 892969"/>
                  <a:gd name="connsiteY3" fmla="*/ 2381 h 1738313"/>
                  <a:gd name="connsiteX4" fmla="*/ 685800 w 892969"/>
                  <a:gd name="connsiteY4" fmla="*/ 33337 h 1738313"/>
                  <a:gd name="connsiteX5" fmla="*/ 719138 w 892969"/>
                  <a:gd name="connsiteY5" fmla="*/ 47625 h 1738313"/>
                  <a:gd name="connsiteX6" fmla="*/ 750094 w 892969"/>
                  <a:gd name="connsiteY6" fmla="*/ 83343 h 1738313"/>
                  <a:gd name="connsiteX7" fmla="*/ 759619 w 892969"/>
                  <a:gd name="connsiteY7" fmla="*/ 30956 h 1738313"/>
                  <a:gd name="connsiteX8" fmla="*/ 795338 w 892969"/>
                  <a:gd name="connsiteY8" fmla="*/ 30956 h 1738313"/>
                  <a:gd name="connsiteX9" fmla="*/ 795338 w 892969"/>
                  <a:gd name="connsiteY9" fmla="*/ 30956 h 1738313"/>
                  <a:gd name="connsiteX10" fmla="*/ 835819 w 892969"/>
                  <a:gd name="connsiteY10" fmla="*/ 33337 h 1738313"/>
                  <a:gd name="connsiteX11" fmla="*/ 852488 w 892969"/>
                  <a:gd name="connsiteY11" fmla="*/ 35718 h 1738313"/>
                  <a:gd name="connsiteX12" fmla="*/ 892969 w 892969"/>
                  <a:gd name="connsiteY12" fmla="*/ 47625 h 1738313"/>
                  <a:gd name="connsiteX13" fmla="*/ 773906 w 892969"/>
                  <a:gd name="connsiteY13" fmla="*/ 69056 h 1738313"/>
                  <a:gd name="connsiteX14" fmla="*/ 676275 w 892969"/>
                  <a:gd name="connsiteY14" fmla="*/ 73818 h 1738313"/>
                  <a:gd name="connsiteX15" fmla="*/ 507206 w 892969"/>
                  <a:gd name="connsiteY15" fmla="*/ 69056 h 1738313"/>
                  <a:gd name="connsiteX16" fmla="*/ 426244 w 892969"/>
                  <a:gd name="connsiteY16" fmla="*/ 69056 h 1738313"/>
                  <a:gd name="connsiteX17" fmla="*/ 433388 w 892969"/>
                  <a:gd name="connsiteY17" fmla="*/ 1738313 h 1738313"/>
                  <a:gd name="connsiteX18" fmla="*/ 400050 w 892969"/>
                  <a:gd name="connsiteY18" fmla="*/ 1359693 h 1738313"/>
                  <a:gd name="connsiteX19" fmla="*/ 404813 w 892969"/>
                  <a:gd name="connsiteY19" fmla="*/ 66675 h 1738313"/>
                  <a:gd name="connsiteX20" fmla="*/ 254794 w 892969"/>
                  <a:gd name="connsiteY20" fmla="*/ 54768 h 1738313"/>
                  <a:gd name="connsiteX21" fmla="*/ 200025 w 892969"/>
                  <a:gd name="connsiteY21" fmla="*/ 47625 h 1738313"/>
                  <a:gd name="connsiteX22" fmla="*/ 159544 w 892969"/>
                  <a:gd name="connsiteY22" fmla="*/ 33337 h 1738313"/>
                  <a:gd name="connsiteX23" fmla="*/ 2381 w 892969"/>
                  <a:gd name="connsiteY23" fmla="*/ 45243 h 1738313"/>
                  <a:gd name="connsiteX24" fmla="*/ 0 w 892969"/>
                  <a:gd name="connsiteY24" fmla="*/ 2381 h 1738313"/>
                  <a:gd name="connsiteX0" fmla="*/ 0 w 892969"/>
                  <a:gd name="connsiteY0" fmla="*/ 2381 h 1748608"/>
                  <a:gd name="connsiteX1" fmla="*/ 183356 w 892969"/>
                  <a:gd name="connsiteY1" fmla="*/ 0 h 1748608"/>
                  <a:gd name="connsiteX2" fmla="*/ 504825 w 892969"/>
                  <a:gd name="connsiteY2" fmla="*/ 7143 h 1748608"/>
                  <a:gd name="connsiteX3" fmla="*/ 671513 w 892969"/>
                  <a:gd name="connsiteY3" fmla="*/ 2381 h 1748608"/>
                  <a:gd name="connsiteX4" fmla="*/ 685800 w 892969"/>
                  <a:gd name="connsiteY4" fmla="*/ 33337 h 1748608"/>
                  <a:gd name="connsiteX5" fmla="*/ 719138 w 892969"/>
                  <a:gd name="connsiteY5" fmla="*/ 47625 h 1748608"/>
                  <a:gd name="connsiteX6" fmla="*/ 750094 w 892969"/>
                  <a:gd name="connsiteY6" fmla="*/ 83343 h 1748608"/>
                  <a:gd name="connsiteX7" fmla="*/ 759619 w 892969"/>
                  <a:gd name="connsiteY7" fmla="*/ 30956 h 1748608"/>
                  <a:gd name="connsiteX8" fmla="*/ 795338 w 892969"/>
                  <a:gd name="connsiteY8" fmla="*/ 30956 h 1748608"/>
                  <a:gd name="connsiteX9" fmla="*/ 795338 w 892969"/>
                  <a:gd name="connsiteY9" fmla="*/ 30956 h 1748608"/>
                  <a:gd name="connsiteX10" fmla="*/ 835819 w 892969"/>
                  <a:gd name="connsiteY10" fmla="*/ 33337 h 1748608"/>
                  <a:gd name="connsiteX11" fmla="*/ 852488 w 892969"/>
                  <a:gd name="connsiteY11" fmla="*/ 35718 h 1748608"/>
                  <a:gd name="connsiteX12" fmla="*/ 892969 w 892969"/>
                  <a:gd name="connsiteY12" fmla="*/ 47625 h 1748608"/>
                  <a:gd name="connsiteX13" fmla="*/ 773906 w 892969"/>
                  <a:gd name="connsiteY13" fmla="*/ 69056 h 1748608"/>
                  <a:gd name="connsiteX14" fmla="*/ 676275 w 892969"/>
                  <a:gd name="connsiteY14" fmla="*/ 73818 h 1748608"/>
                  <a:gd name="connsiteX15" fmla="*/ 507206 w 892969"/>
                  <a:gd name="connsiteY15" fmla="*/ 69056 h 1748608"/>
                  <a:gd name="connsiteX16" fmla="*/ 426244 w 892969"/>
                  <a:gd name="connsiteY16" fmla="*/ 69056 h 1748608"/>
                  <a:gd name="connsiteX17" fmla="*/ 433388 w 892969"/>
                  <a:gd name="connsiteY17" fmla="*/ 1738313 h 1748608"/>
                  <a:gd name="connsiteX18" fmla="*/ 414338 w 892969"/>
                  <a:gd name="connsiteY18" fmla="*/ 1747837 h 1748608"/>
                  <a:gd name="connsiteX19" fmla="*/ 404813 w 892969"/>
                  <a:gd name="connsiteY19" fmla="*/ 66675 h 1748608"/>
                  <a:gd name="connsiteX20" fmla="*/ 254794 w 892969"/>
                  <a:gd name="connsiteY20" fmla="*/ 54768 h 1748608"/>
                  <a:gd name="connsiteX21" fmla="*/ 200025 w 892969"/>
                  <a:gd name="connsiteY21" fmla="*/ 47625 h 1748608"/>
                  <a:gd name="connsiteX22" fmla="*/ 159544 w 892969"/>
                  <a:gd name="connsiteY22" fmla="*/ 33337 h 1748608"/>
                  <a:gd name="connsiteX23" fmla="*/ 2381 w 892969"/>
                  <a:gd name="connsiteY23" fmla="*/ 45243 h 1748608"/>
                  <a:gd name="connsiteX24" fmla="*/ 0 w 892969"/>
                  <a:gd name="connsiteY24" fmla="*/ 2381 h 1748608"/>
                  <a:gd name="connsiteX0" fmla="*/ 0 w 892969"/>
                  <a:gd name="connsiteY0" fmla="*/ 2381 h 1754982"/>
                  <a:gd name="connsiteX1" fmla="*/ 183356 w 892969"/>
                  <a:gd name="connsiteY1" fmla="*/ 0 h 1754982"/>
                  <a:gd name="connsiteX2" fmla="*/ 504825 w 892969"/>
                  <a:gd name="connsiteY2" fmla="*/ 7143 h 1754982"/>
                  <a:gd name="connsiteX3" fmla="*/ 671513 w 892969"/>
                  <a:gd name="connsiteY3" fmla="*/ 2381 h 1754982"/>
                  <a:gd name="connsiteX4" fmla="*/ 685800 w 892969"/>
                  <a:gd name="connsiteY4" fmla="*/ 33337 h 1754982"/>
                  <a:gd name="connsiteX5" fmla="*/ 719138 w 892969"/>
                  <a:gd name="connsiteY5" fmla="*/ 47625 h 1754982"/>
                  <a:gd name="connsiteX6" fmla="*/ 750094 w 892969"/>
                  <a:gd name="connsiteY6" fmla="*/ 83343 h 1754982"/>
                  <a:gd name="connsiteX7" fmla="*/ 759619 w 892969"/>
                  <a:gd name="connsiteY7" fmla="*/ 30956 h 1754982"/>
                  <a:gd name="connsiteX8" fmla="*/ 795338 w 892969"/>
                  <a:gd name="connsiteY8" fmla="*/ 30956 h 1754982"/>
                  <a:gd name="connsiteX9" fmla="*/ 795338 w 892969"/>
                  <a:gd name="connsiteY9" fmla="*/ 30956 h 1754982"/>
                  <a:gd name="connsiteX10" fmla="*/ 835819 w 892969"/>
                  <a:gd name="connsiteY10" fmla="*/ 33337 h 1754982"/>
                  <a:gd name="connsiteX11" fmla="*/ 852488 w 892969"/>
                  <a:gd name="connsiteY11" fmla="*/ 35718 h 1754982"/>
                  <a:gd name="connsiteX12" fmla="*/ 892969 w 892969"/>
                  <a:gd name="connsiteY12" fmla="*/ 47625 h 1754982"/>
                  <a:gd name="connsiteX13" fmla="*/ 773906 w 892969"/>
                  <a:gd name="connsiteY13" fmla="*/ 69056 h 1754982"/>
                  <a:gd name="connsiteX14" fmla="*/ 676275 w 892969"/>
                  <a:gd name="connsiteY14" fmla="*/ 73818 h 1754982"/>
                  <a:gd name="connsiteX15" fmla="*/ 507206 w 892969"/>
                  <a:gd name="connsiteY15" fmla="*/ 69056 h 1754982"/>
                  <a:gd name="connsiteX16" fmla="*/ 426244 w 892969"/>
                  <a:gd name="connsiteY16" fmla="*/ 69056 h 1754982"/>
                  <a:gd name="connsiteX17" fmla="*/ 435770 w 892969"/>
                  <a:gd name="connsiteY17" fmla="*/ 1754982 h 1754982"/>
                  <a:gd name="connsiteX18" fmla="*/ 414338 w 892969"/>
                  <a:gd name="connsiteY18" fmla="*/ 1747837 h 1754982"/>
                  <a:gd name="connsiteX19" fmla="*/ 404813 w 892969"/>
                  <a:gd name="connsiteY19" fmla="*/ 66675 h 1754982"/>
                  <a:gd name="connsiteX20" fmla="*/ 254794 w 892969"/>
                  <a:gd name="connsiteY20" fmla="*/ 54768 h 1754982"/>
                  <a:gd name="connsiteX21" fmla="*/ 200025 w 892969"/>
                  <a:gd name="connsiteY21" fmla="*/ 47625 h 1754982"/>
                  <a:gd name="connsiteX22" fmla="*/ 159544 w 892969"/>
                  <a:gd name="connsiteY22" fmla="*/ 33337 h 1754982"/>
                  <a:gd name="connsiteX23" fmla="*/ 2381 w 892969"/>
                  <a:gd name="connsiteY23" fmla="*/ 45243 h 1754982"/>
                  <a:gd name="connsiteX24" fmla="*/ 0 w 892969"/>
                  <a:gd name="connsiteY24" fmla="*/ 2381 h 1754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92969" h="1754982">
                    <a:moveTo>
                      <a:pt x="0" y="2381"/>
                    </a:moveTo>
                    <a:lnTo>
                      <a:pt x="183356" y="0"/>
                    </a:lnTo>
                    <a:lnTo>
                      <a:pt x="504825" y="7143"/>
                    </a:lnTo>
                    <a:lnTo>
                      <a:pt x="671513" y="2381"/>
                    </a:lnTo>
                    <a:lnTo>
                      <a:pt x="685800" y="33337"/>
                    </a:lnTo>
                    <a:lnTo>
                      <a:pt x="719138" y="47625"/>
                    </a:lnTo>
                    <a:lnTo>
                      <a:pt x="750094" y="83343"/>
                    </a:lnTo>
                    <a:lnTo>
                      <a:pt x="759619" y="30956"/>
                    </a:lnTo>
                    <a:lnTo>
                      <a:pt x="795338" y="30956"/>
                    </a:lnTo>
                    <a:lnTo>
                      <a:pt x="795338" y="30956"/>
                    </a:lnTo>
                    <a:lnTo>
                      <a:pt x="835819" y="33337"/>
                    </a:lnTo>
                    <a:lnTo>
                      <a:pt x="852488" y="35718"/>
                    </a:lnTo>
                    <a:lnTo>
                      <a:pt x="892969" y="47625"/>
                    </a:lnTo>
                    <a:lnTo>
                      <a:pt x="773906" y="69056"/>
                    </a:lnTo>
                    <a:lnTo>
                      <a:pt x="676275" y="73818"/>
                    </a:lnTo>
                    <a:lnTo>
                      <a:pt x="507206" y="69056"/>
                    </a:lnTo>
                    <a:lnTo>
                      <a:pt x="426244" y="69056"/>
                    </a:lnTo>
                    <a:cubicBezTo>
                      <a:pt x="427038" y="446881"/>
                      <a:pt x="434976" y="1377157"/>
                      <a:pt x="435770" y="1754982"/>
                    </a:cubicBezTo>
                    <a:cubicBezTo>
                      <a:pt x="426245" y="1750219"/>
                      <a:pt x="423863" y="1752600"/>
                      <a:pt x="414338" y="1747837"/>
                    </a:cubicBezTo>
                    <a:cubicBezTo>
                      <a:pt x="415926" y="1373981"/>
                      <a:pt x="403225" y="440531"/>
                      <a:pt x="404813" y="66675"/>
                    </a:cubicBezTo>
                    <a:lnTo>
                      <a:pt x="254794" y="54768"/>
                    </a:lnTo>
                    <a:lnTo>
                      <a:pt x="200025" y="47625"/>
                    </a:lnTo>
                    <a:lnTo>
                      <a:pt x="159544" y="33337"/>
                    </a:lnTo>
                    <a:lnTo>
                      <a:pt x="2381" y="45243"/>
                    </a:lnTo>
                    <a:lnTo>
                      <a:pt x="0" y="2381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F25C35B2-E1AC-4A16-A28D-99F4268009BA}"/>
                  </a:ext>
                </a:extLst>
              </p:cNvPr>
              <p:cNvSpPr/>
              <p:nvPr/>
            </p:nvSpPr>
            <p:spPr>
              <a:xfrm>
                <a:off x="9232649" y="6102583"/>
                <a:ext cx="185217" cy="414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8628FB8-FD0B-4F6E-B510-AA4FE41E7212}"/>
                  </a:ext>
                </a:extLst>
              </p:cNvPr>
              <p:cNvSpPr/>
              <p:nvPr/>
            </p:nvSpPr>
            <p:spPr>
              <a:xfrm>
                <a:off x="9469940" y="4972558"/>
                <a:ext cx="102665" cy="123236"/>
              </a:xfrm>
              <a:custGeom>
                <a:avLst/>
                <a:gdLst>
                  <a:gd name="connsiteX0" fmla="*/ 0 w 138112"/>
                  <a:gd name="connsiteY0" fmla="*/ 102394 h 166688"/>
                  <a:gd name="connsiteX1" fmla="*/ 0 w 138112"/>
                  <a:gd name="connsiteY1" fmla="*/ 69057 h 166688"/>
                  <a:gd name="connsiteX2" fmla="*/ 4762 w 138112"/>
                  <a:gd name="connsiteY2" fmla="*/ 28575 h 166688"/>
                  <a:gd name="connsiteX3" fmla="*/ 30956 w 138112"/>
                  <a:gd name="connsiteY3" fmla="*/ 0 h 166688"/>
                  <a:gd name="connsiteX4" fmla="*/ 83344 w 138112"/>
                  <a:gd name="connsiteY4" fmla="*/ 42863 h 166688"/>
                  <a:gd name="connsiteX5" fmla="*/ 126206 w 138112"/>
                  <a:gd name="connsiteY5" fmla="*/ 145257 h 166688"/>
                  <a:gd name="connsiteX6" fmla="*/ 138112 w 138112"/>
                  <a:gd name="connsiteY6" fmla="*/ 164307 h 166688"/>
                  <a:gd name="connsiteX7" fmla="*/ 138112 w 138112"/>
                  <a:gd name="connsiteY7" fmla="*/ 166688 h 166688"/>
                  <a:gd name="connsiteX0" fmla="*/ 0 w 138112"/>
                  <a:gd name="connsiteY0" fmla="*/ 102593 h 166887"/>
                  <a:gd name="connsiteX1" fmla="*/ 0 w 138112"/>
                  <a:gd name="connsiteY1" fmla="*/ 69256 h 166887"/>
                  <a:gd name="connsiteX2" fmla="*/ 4762 w 138112"/>
                  <a:gd name="connsiteY2" fmla="*/ 28774 h 166887"/>
                  <a:gd name="connsiteX3" fmla="*/ 30956 w 138112"/>
                  <a:gd name="connsiteY3" fmla="*/ 199 h 166887"/>
                  <a:gd name="connsiteX4" fmla="*/ 83344 w 138112"/>
                  <a:gd name="connsiteY4" fmla="*/ 43062 h 166887"/>
                  <a:gd name="connsiteX5" fmla="*/ 126206 w 138112"/>
                  <a:gd name="connsiteY5" fmla="*/ 145456 h 166887"/>
                  <a:gd name="connsiteX6" fmla="*/ 138112 w 138112"/>
                  <a:gd name="connsiteY6" fmla="*/ 164506 h 166887"/>
                  <a:gd name="connsiteX7" fmla="*/ 138112 w 138112"/>
                  <a:gd name="connsiteY7" fmla="*/ 166887 h 166887"/>
                  <a:gd name="connsiteX0" fmla="*/ 0 w 138112"/>
                  <a:gd name="connsiteY0" fmla="*/ 102593 h 166887"/>
                  <a:gd name="connsiteX1" fmla="*/ 0 w 138112"/>
                  <a:gd name="connsiteY1" fmla="*/ 69256 h 166887"/>
                  <a:gd name="connsiteX2" fmla="*/ 4762 w 138112"/>
                  <a:gd name="connsiteY2" fmla="*/ 28774 h 166887"/>
                  <a:gd name="connsiteX3" fmla="*/ 30956 w 138112"/>
                  <a:gd name="connsiteY3" fmla="*/ 199 h 166887"/>
                  <a:gd name="connsiteX4" fmla="*/ 83344 w 138112"/>
                  <a:gd name="connsiteY4" fmla="*/ 43062 h 166887"/>
                  <a:gd name="connsiteX5" fmla="*/ 126206 w 138112"/>
                  <a:gd name="connsiteY5" fmla="*/ 145456 h 166887"/>
                  <a:gd name="connsiteX6" fmla="*/ 138112 w 138112"/>
                  <a:gd name="connsiteY6" fmla="*/ 164506 h 166887"/>
                  <a:gd name="connsiteX7" fmla="*/ 138112 w 138112"/>
                  <a:gd name="connsiteY7" fmla="*/ 166887 h 166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112" h="166887">
                    <a:moveTo>
                      <a:pt x="0" y="102593"/>
                    </a:moveTo>
                    <a:lnTo>
                      <a:pt x="0" y="69256"/>
                    </a:lnTo>
                    <a:lnTo>
                      <a:pt x="4762" y="28774"/>
                    </a:lnTo>
                    <a:cubicBezTo>
                      <a:pt x="9921" y="17265"/>
                      <a:pt x="17859" y="-2182"/>
                      <a:pt x="30956" y="199"/>
                    </a:cubicBezTo>
                    <a:cubicBezTo>
                      <a:pt x="44053" y="2580"/>
                      <a:pt x="69057" y="8931"/>
                      <a:pt x="83344" y="43062"/>
                    </a:cubicBezTo>
                    <a:lnTo>
                      <a:pt x="126206" y="145456"/>
                    </a:lnTo>
                    <a:lnTo>
                      <a:pt x="138112" y="164506"/>
                    </a:lnTo>
                    <a:lnTo>
                      <a:pt x="138112" y="16688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2387834-83FB-499F-A99F-F75F31C9FE8E}"/>
                  </a:ext>
                </a:extLst>
              </p:cNvPr>
              <p:cNvCxnSpPr/>
              <p:nvPr/>
            </p:nvCxnSpPr>
            <p:spPr>
              <a:xfrm>
                <a:off x="3048066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96037D9B-BE73-4164-AA8F-F4BF6262F0E0}"/>
                  </a:ext>
                </a:extLst>
              </p:cNvPr>
              <p:cNvCxnSpPr/>
              <p:nvPr/>
            </p:nvCxnSpPr>
            <p:spPr>
              <a:xfrm>
                <a:off x="5867814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84D46496-D299-4866-9575-314F3B5A745F}"/>
                  </a:ext>
                </a:extLst>
              </p:cNvPr>
              <p:cNvCxnSpPr/>
              <p:nvPr/>
            </p:nvCxnSpPr>
            <p:spPr>
              <a:xfrm>
                <a:off x="8687381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DE94FCF-59CC-4BB8-983F-071B29D6FF20}"/>
                  </a:ext>
                </a:extLst>
              </p:cNvPr>
              <p:cNvCxnSpPr/>
              <p:nvPr/>
            </p:nvCxnSpPr>
            <p:spPr>
              <a:xfrm>
                <a:off x="11505359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0B57794E-DCE1-4A1E-A610-E6E9903B0AFC}"/>
                  </a:ext>
                </a:extLst>
              </p:cNvPr>
              <p:cNvCxnSpPr>
                <a:cxnSpLocks/>
              </p:cNvCxnSpPr>
              <p:nvPr/>
            </p:nvCxnSpPr>
            <p:spPr>
              <a:xfrm rot="5460000">
                <a:off x="210615" y="5263410"/>
                <a:ext cx="0" cy="6698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C77A1B3C-38FB-47D8-8406-69CB05892CBB}"/>
                  </a:ext>
                </a:extLst>
              </p:cNvPr>
              <p:cNvCxnSpPr>
                <a:cxnSpLocks/>
              </p:cNvCxnSpPr>
              <p:nvPr/>
            </p:nvCxnSpPr>
            <p:spPr>
              <a:xfrm rot="5460000">
                <a:off x="11971679" y="5277732"/>
                <a:ext cx="0" cy="6698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5D06AEB-62F6-4FDA-9AF0-D35A38B6BC2C}"/>
                  </a:ext>
                </a:extLst>
              </p:cNvPr>
              <p:cNvSpPr/>
              <p:nvPr/>
            </p:nvSpPr>
            <p:spPr>
              <a:xfrm flipH="1">
                <a:off x="1588585" y="5021941"/>
                <a:ext cx="17440" cy="1081424"/>
              </a:xfrm>
              <a:custGeom>
                <a:avLst/>
                <a:gdLst>
                  <a:gd name="connsiteX0" fmla="*/ 16668 w 216693"/>
                  <a:gd name="connsiteY0" fmla="*/ 7144 h 1464469"/>
                  <a:gd name="connsiteX1" fmla="*/ 197643 w 216693"/>
                  <a:gd name="connsiteY1" fmla="*/ 0 h 1464469"/>
                  <a:gd name="connsiteX2" fmla="*/ 216693 w 216693"/>
                  <a:gd name="connsiteY2" fmla="*/ 1464469 h 1464469"/>
                  <a:gd name="connsiteX3" fmla="*/ 0 w 216693"/>
                  <a:gd name="connsiteY3" fmla="*/ 1464469 h 1464469"/>
                  <a:gd name="connsiteX4" fmla="*/ 16668 w 216693"/>
                  <a:gd name="connsiteY4" fmla="*/ 7144 h 146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693" h="1464469">
                    <a:moveTo>
                      <a:pt x="16668" y="7144"/>
                    </a:moveTo>
                    <a:lnTo>
                      <a:pt x="197643" y="0"/>
                    </a:lnTo>
                    <a:lnTo>
                      <a:pt x="216693" y="1464469"/>
                    </a:lnTo>
                    <a:lnTo>
                      <a:pt x="0" y="1464469"/>
                    </a:lnTo>
                    <a:lnTo>
                      <a:pt x="16668" y="7144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cxnSp>
            <p:nvCxnSpPr>
              <p:cNvPr id="662" name="Straight Connector 661">
                <a:extLst>
                  <a:ext uri="{FF2B5EF4-FFF2-40B4-BE49-F238E27FC236}">
                    <a16:creationId xmlns:a16="http://schemas.microsoft.com/office/drawing/2014/main" id="{C3BC3421-7902-4E7E-946F-DAF31599CB5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37168" y="5294968"/>
                <a:ext cx="11685629" cy="961"/>
              </a:xfrm>
              <a:prstGeom prst="line">
                <a:avLst/>
              </a:prstGeom>
              <a:ln w="3175">
                <a:solidFill>
                  <a:srgbClr val="00FFFF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B2D571D-3536-4AE2-88AD-75B8480D7CF9}"/>
                  </a:ext>
                </a:extLst>
              </p:cNvPr>
              <p:cNvSpPr txBox="1"/>
              <p:nvPr/>
            </p:nvSpPr>
            <p:spPr>
              <a:xfrm>
                <a:off x="16471" y="6136234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CEFA699B-B2DC-439A-BD4A-12CD4C80529C}"/>
                  </a:ext>
                </a:extLst>
              </p:cNvPr>
              <p:cNvSpPr txBox="1"/>
              <p:nvPr/>
            </p:nvSpPr>
            <p:spPr>
              <a:xfrm>
                <a:off x="8432401" y="6136234"/>
                <a:ext cx="4994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150</a:t>
                </a:r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268F2B34-6C7F-41FF-B513-21B958694898}"/>
                  </a:ext>
                </a:extLst>
              </p:cNvPr>
              <p:cNvSpPr txBox="1"/>
              <p:nvPr/>
            </p:nvSpPr>
            <p:spPr>
              <a:xfrm>
                <a:off x="11200576" y="6136234"/>
                <a:ext cx="60252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200</a:t>
                </a: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ABAAF734-6AAC-4C6C-AA50-B70BD51CB87E}"/>
                  </a:ext>
                </a:extLst>
              </p:cNvPr>
              <p:cNvSpPr txBox="1"/>
              <p:nvPr/>
            </p:nvSpPr>
            <p:spPr>
              <a:xfrm>
                <a:off x="5600347" y="6136234"/>
                <a:ext cx="5141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100</a:t>
                </a: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8ABC89BD-CC39-4AE2-92C4-4B71839C5F12}"/>
                  </a:ext>
                </a:extLst>
              </p:cNvPr>
              <p:cNvSpPr txBox="1"/>
              <p:nvPr/>
            </p:nvSpPr>
            <p:spPr>
              <a:xfrm>
                <a:off x="2824380" y="6136234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50</a:t>
                </a: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8E5A3005-831C-4A9A-AC4B-76F988467EF6}"/>
                  </a:ext>
                </a:extLst>
              </p:cNvPr>
              <p:cNvSpPr txBox="1"/>
              <p:nvPr/>
            </p:nvSpPr>
            <p:spPr>
              <a:xfrm>
                <a:off x="11862386" y="5149863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9B456F8-9A22-45AF-A112-CC1FD4C35ADE}"/>
                  </a:ext>
                </a:extLst>
              </p:cNvPr>
              <p:cNvSpPr/>
              <p:nvPr/>
            </p:nvSpPr>
            <p:spPr>
              <a:xfrm>
                <a:off x="238938" y="5445720"/>
                <a:ext cx="320828" cy="247935"/>
              </a:xfrm>
              <a:custGeom>
                <a:avLst/>
                <a:gdLst>
                  <a:gd name="connsiteX0" fmla="*/ 0 w 407194"/>
                  <a:gd name="connsiteY0" fmla="*/ 0 h 352425"/>
                  <a:gd name="connsiteX1" fmla="*/ 400050 w 407194"/>
                  <a:gd name="connsiteY1" fmla="*/ 0 h 352425"/>
                  <a:gd name="connsiteX2" fmla="*/ 407194 w 407194"/>
                  <a:gd name="connsiteY2" fmla="*/ 0 h 352425"/>
                  <a:gd name="connsiteX3" fmla="*/ 383381 w 407194"/>
                  <a:gd name="connsiteY3" fmla="*/ 259556 h 352425"/>
                  <a:gd name="connsiteX4" fmla="*/ 2381 w 407194"/>
                  <a:gd name="connsiteY4" fmla="*/ 352425 h 352425"/>
                  <a:gd name="connsiteX5" fmla="*/ 0 w 407194"/>
                  <a:gd name="connsiteY5" fmla="*/ 0 h 352425"/>
                  <a:gd name="connsiteX0" fmla="*/ 0 w 431601"/>
                  <a:gd name="connsiteY0" fmla="*/ 0 h 360087"/>
                  <a:gd name="connsiteX1" fmla="*/ 400050 w 431601"/>
                  <a:gd name="connsiteY1" fmla="*/ 7662 h 360087"/>
                  <a:gd name="connsiteX2" fmla="*/ 407194 w 431601"/>
                  <a:gd name="connsiteY2" fmla="*/ 7662 h 360087"/>
                  <a:gd name="connsiteX3" fmla="*/ 383381 w 431601"/>
                  <a:gd name="connsiteY3" fmla="*/ 267218 h 360087"/>
                  <a:gd name="connsiteX4" fmla="*/ 2381 w 431601"/>
                  <a:gd name="connsiteY4" fmla="*/ 360087 h 360087"/>
                  <a:gd name="connsiteX5" fmla="*/ 0 w 431601"/>
                  <a:gd name="connsiteY5" fmla="*/ 0 h 3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1601" h="360087">
                    <a:moveTo>
                      <a:pt x="0" y="0"/>
                    </a:moveTo>
                    <a:lnTo>
                      <a:pt x="400050" y="7662"/>
                    </a:lnTo>
                    <a:cubicBezTo>
                      <a:pt x="467916" y="8939"/>
                      <a:pt x="404813" y="7662"/>
                      <a:pt x="407194" y="7662"/>
                    </a:cubicBezTo>
                    <a:lnTo>
                      <a:pt x="383381" y="267218"/>
                    </a:lnTo>
                    <a:lnTo>
                      <a:pt x="2381" y="360087"/>
                    </a:lnTo>
                    <a:cubicBezTo>
                      <a:pt x="1587" y="242612"/>
                      <a:pt x="794" y="117475"/>
                      <a:pt x="0" y="0"/>
                    </a:cubicBezTo>
                    <a:close/>
                  </a:path>
                </a:pathLst>
              </a:custGeom>
              <a:pattFill prst="pct5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435CD15-208F-41F3-B854-73C23503F824}"/>
                  </a:ext>
                </a:extLst>
              </p:cNvPr>
              <p:cNvSpPr/>
              <p:nvPr/>
            </p:nvSpPr>
            <p:spPr>
              <a:xfrm>
                <a:off x="235398" y="5623318"/>
                <a:ext cx="288524" cy="481805"/>
              </a:xfrm>
              <a:custGeom>
                <a:avLst/>
                <a:gdLst>
                  <a:gd name="connsiteX0" fmla="*/ 4763 w 388144"/>
                  <a:gd name="connsiteY0" fmla="*/ 76200 h 659606"/>
                  <a:gd name="connsiteX1" fmla="*/ 388144 w 388144"/>
                  <a:gd name="connsiteY1" fmla="*/ 0 h 659606"/>
                  <a:gd name="connsiteX2" fmla="*/ 366713 w 388144"/>
                  <a:gd name="connsiteY2" fmla="*/ 326231 h 659606"/>
                  <a:gd name="connsiteX3" fmla="*/ 316707 w 388144"/>
                  <a:gd name="connsiteY3" fmla="*/ 659606 h 659606"/>
                  <a:gd name="connsiteX4" fmla="*/ 0 w 388144"/>
                  <a:gd name="connsiteY4" fmla="*/ 659606 h 659606"/>
                  <a:gd name="connsiteX5" fmla="*/ 4763 w 388144"/>
                  <a:gd name="connsiteY5" fmla="*/ 76200 h 659606"/>
                  <a:gd name="connsiteX0" fmla="*/ 4763 w 366713"/>
                  <a:gd name="connsiteY0" fmla="*/ 0 h 583406"/>
                  <a:gd name="connsiteX1" fmla="*/ 350044 w 366713"/>
                  <a:gd name="connsiteY1" fmla="*/ 354806 h 583406"/>
                  <a:gd name="connsiteX2" fmla="*/ 366713 w 366713"/>
                  <a:gd name="connsiteY2" fmla="*/ 250031 h 583406"/>
                  <a:gd name="connsiteX3" fmla="*/ 316707 w 366713"/>
                  <a:gd name="connsiteY3" fmla="*/ 583406 h 583406"/>
                  <a:gd name="connsiteX4" fmla="*/ 0 w 366713"/>
                  <a:gd name="connsiteY4" fmla="*/ 583406 h 583406"/>
                  <a:gd name="connsiteX5" fmla="*/ 4763 w 366713"/>
                  <a:gd name="connsiteY5" fmla="*/ 0 h 583406"/>
                  <a:gd name="connsiteX0" fmla="*/ 4763 w 381000"/>
                  <a:gd name="connsiteY0" fmla="*/ 40481 h 623887"/>
                  <a:gd name="connsiteX1" fmla="*/ 381000 w 381000"/>
                  <a:gd name="connsiteY1" fmla="*/ 0 h 623887"/>
                  <a:gd name="connsiteX2" fmla="*/ 366713 w 381000"/>
                  <a:gd name="connsiteY2" fmla="*/ 290512 h 623887"/>
                  <a:gd name="connsiteX3" fmla="*/ 316707 w 381000"/>
                  <a:gd name="connsiteY3" fmla="*/ 623887 h 623887"/>
                  <a:gd name="connsiteX4" fmla="*/ 0 w 381000"/>
                  <a:gd name="connsiteY4" fmla="*/ 623887 h 623887"/>
                  <a:gd name="connsiteX5" fmla="*/ 4763 w 381000"/>
                  <a:gd name="connsiteY5" fmla="*/ 40481 h 623887"/>
                  <a:gd name="connsiteX0" fmla="*/ 4763 w 388144"/>
                  <a:gd name="connsiteY0" fmla="*/ 69056 h 652462"/>
                  <a:gd name="connsiteX1" fmla="*/ 388144 w 388144"/>
                  <a:gd name="connsiteY1" fmla="*/ 0 h 652462"/>
                  <a:gd name="connsiteX2" fmla="*/ 366713 w 388144"/>
                  <a:gd name="connsiteY2" fmla="*/ 319087 h 652462"/>
                  <a:gd name="connsiteX3" fmla="*/ 316707 w 388144"/>
                  <a:gd name="connsiteY3" fmla="*/ 652462 h 652462"/>
                  <a:gd name="connsiteX4" fmla="*/ 0 w 388144"/>
                  <a:gd name="connsiteY4" fmla="*/ 652462 h 652462"/>
                  <a:gd name="connsiteX5" fmla="*/ 4763 w 388144"/>
                  <a:gd name="connsiteY5" fmla="*/ 69056 h 652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144" h="652462">
                    <a:moveTo>
                      <a:pt x="4763" y="69056"/>
                    </a:moveTo>
                    <a:lnTo>
                      <a:pt x="388144" y="0"/>
                    </a:lnTo>
                    <a:lnTo>
                      <a:pt x="366713" y="319087"/>
                    </a:lnTo>
                    <a:lnTo>
                      <a:pt x="316707" y="652462"/>
                    </a:lnTo>
                    <a:lnTo>
                      <a:pt x="0" y="652462"/>
                    </a:lnTo>
                    <a:cubicBezTo>
                      <a:pt x="2381" y="459581"/>
                      <a:pt x="4763" y="266700"/>
                      <a:pt x="4763" y="69056"/>
                    </a:cubicBezTo>
                    <a:close/>
                  </a:path>
                </a:pathLst>
              </a:custGeom>
              <a:pattFill prst="lgConfetti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690" name="TextBox 689">
                <a:extLst>
                  <a:ext uri="{FF2B5EF4-FFF2-40B4-BE49-F238E27FC236}">
                    <a16:creationId xmlns:a16="http://schemas.microsoft.com/office/drawing/2014/main" id="{6356703D-681E-4EA1-AF5C-BEED7FBE65FE}"/>
                  </a:ext>
                </a:extLst>
              </p:cNvPr>
              <p:cNvSpPr txBox="1"/>
              <p:nvPr/>
            </p:nvSpPr>
            <p:spPr>
              <a:xfrm>
                <a:off x="109311" y="4099288"/>
                <a:ext cx="6067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BW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B1045860-2B5E-4376-86DC-60AA8A663598}"/>
                  </a:ext>
                </a:extLst>
              </p:cNvPr>
              <p:cNvSpPr txBox="1"/>
              <p:nvPr/>
            </p:nvSpPr>
            <p:spPr>
              <a:xfrm>
                <a:off x="5329812" y="4099288"/>
                <a:ext cx="4303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E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E43B9D4E-FE95-48D8-BF22-DED0DFF158A0}"/>
                  </a:ext>
                </a:extLst>
              </p:cNvPr>
              <p:cNvSpPr txBox="1"/>
              <p:nvPr/>
            </p:nvSpPr>
            <p:spPr>
              <a:xfrm>
                <a:off x="11646680" y="4099288"/>
                <a:ext cx="4303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F</a:t>
                </a:r>
              </a:p>
            </p:txBody>
          </p:sp>
          <p:sp>
            <p:nvSpPr>
              <p:cNvPr id="170" name="TextBox 161">
                <a:extLst>
                  <a:ext uri="{FF2B5EF4-FFF2-40B4-BE49-F238E27FC236}">
                    <a16:creationId xmlns:a16="http://schemas.microsoft.com/office/drawing/2014/main" id="{1E132801-CA42-49C0-B5CA-E4D09CBF62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72822" y="4556855"/>
                <a:ext cx="618577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Beaufort West</a:t>
                </a:r>
              </a:p>
            </p:txBody>
          </p:sp>
          <p:sp>
            <p:nvSpPr>
              <p:cNvPr id="673" name="TextBox 672">
                <a:extLst>
                  <a:ext uri="{FF2B5EF4-FFF2-40B4-BE49-F238E27FC236}">
                    <a16:creationId xmlns:a16="http://schemas.microsoft.com/office/drawing/2014/main" id="{3B05B586-1001-471F-A2D7-230822DC9651}"/>
                  </a:ext>
                </a:extLst>
              </p:cNvPr>
              <p:cNvSpPr txBox="1"/>
              <p:nvPr/>
            </p:nvSpPr>
            <p:spPr>
              <a:xfrm>
                <a:off x="11547385" y="6131390"/>
                <a:ext cx="5296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dirty="0"/>
                  <a:t>km</a:t>
                </a:r>
              </a:p>
            </p:txBody>
          </p:sp>
          <p:sp>
            <p:nvSpPr>
              <p:cNvPr id="680" name="TextBox 679">
                <a:extLst>
                  <a:ext uri="{FF2B5EF4-FFF2-40B4-BE49-F238E27FC236}">
                    <a16:creationId xmlns:a16="http://schemas.microsoft.com/office/drawing/2014/main" id="{A7609643-91A1-4E7F-951F-DD8C26A94013}"/>
                  </a:ext>
                </a:extLst>
              </p:cNvPr>
              <p:cNvSpPr txBox="1"/>
              <p:nvPr/>
            </p:nvSpPr>
            <p:spPr>
              <a:xfrm>
                <a:off x="3315635" y="4065985"/>
                <a:ext cx="5134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GH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26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F996D7-0DAF-47C2-B68C-A38F47BF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55" y="0"/>
            <a:ext cx="9169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8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2DDB6C83-ACEE-4FCA-82D5-CB16FD2C31F5}"/>
              </a:ext>
            </a:extLst>
          </p:cNvPr>
          <p:cNvGrpSpPr/>
          <p:nvPr/>
        </p:nvGrpSpPr>
        <p:grpSpPr>
          <a:xfrm>
            <a:off x="-3844612" y="2258119"/>
            <a:ext cx="16173038" cy="2989461"/>
            <a:chOff x="-3815583" y="-172226"/>
            <a:chExt cx="16173038" cy="2989461"/>
          </a:xfrm>
        </p:grpSpPr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5EE33CB-05DF-4A67-94B5-01142CB1FED3}"/>
                </a:ext>
              </a:extLst>
            </p:cNvPr>
            <p:cNvSpPr/>
            <p:nvPr/>
          </p:nvSpPr>
          <p:spPr>
            <a:xfrm>
              <a:off x="8122355" y="1236001"/>
              <a:ext cx="1266825" cy="1221581"/>
            </a:xfrm>
            <a:custGeom>
              <a:avLst/>
              <a:gdLst>
                <a:gd name="connsiteX0" fmla="*/ 0 w 1266825"/>
                <a:gd name="connsiteY0" fmla="*/ 342900 h 1221581"/>
                <a:gd name="connsiteX1" fmla="*/ 254794 w 1266825"/>
                <a:gd name="connsiteY1" fmla="*/ 0 h 1221581"/>
                <a:gd name="connsiteX2" fmla="*/ 378619 w 1266825"/>
                <a:gd name="connsiteY2" fmla="*/ 11906 h 1221581"/>
                <a:gd name="connsiteX3" fmla="*/ 578644 w 1266825"/>
                <a:gd name="connsiteY3" fmla="*/ 390525 h 1221581"/>
                <a:gd name="connsiteX4" fmla="*/ 1266825 w 1266825"/>
                <a:gd name="connsiteY4" fmla="*/ 1221581 h 1221581"/>
                <a:gd name="connsiteX5" fmla="*/ 569119 w 1266825"/>
                <a:gd name="connsiteY5" fmla="*/ 1219200 h 1221581"/>
                <a:gd name="connsiteX6" fmla="*/ 547688 w 1266825"/>
                <a:gd name="connsiteY6" fmla="*/ 1212056 h 1221581"/>
                <a:gd name="connsiteX7" fmla="*/ 28575 w 1266825"/>
                <a:gd name="connsiteY7" fmla="*/ 631031 h 1221581"/>
                <a:gd name="connsiteX8" fmla="*/ 0 w 1266825"/>
                <a:gd name="connsiteY8" fmla="*/ 342900 h 122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825" h="1221581">
                  <a:moveTo>
                    <a:pt x="0" y="342900"/>
                  </a:moveTo>
                  <a:lnTo>
                    <a:pt x="254794" y="0"/>
                  </a:lnTo>
                  <a:lnTo>
                    <a:pt x="378619" y="11906"/>
                  </a:lnTo>
                  <a:lnTo>
                    <a:pt x="578644" y="390525"/>
                  </a:lnTo>
                  <a:lnTo>
                    <a:pt x="1266825" y="1221581"/>
                  </a:lnTo>
                  <a:lnTo>
                    <a:pt x="569119" y="1219200"/>
                  </a:lnTo>
                  <a:lnTo>
                    <a:pt x="547688" y="1212056"/>
                  </a:lnTo>
                  <a:lnTo>
                    <a:pt x="28575" y="631031"/>
                  </a:lnTo>
                  <a:lnTo>
                    <a:pt x="0" y="34290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16A3F95-C383-41AD-B512-149EEC7DE28D}"/>
                </a:ext>
              </a:extLst>
            </p:cNvPr>
            <p:cNvSpPr/>
            <p:nvPr/>
          </p:nvSpPr>
          <p:spPr>
            <a:xfrm>
              <a:off x="3550355" y="2036101"/>
              <a:ext cx="2971800" cy="419100"/>
            </a:xfrm>
            <a:custGeom>
              <a:avLst/>
              <a:gdLst>
                <a:gd name="connsiteX0" fmla="*/ 0 w 2971800"/>
                <a:gd name="connsiteY0" fmla="*/ 364331 h 419100"/>
                <a:gd name="connsiteX1" fmla="*/ 826294 w 2971800"/>
                <a:gd name="connsiteY1" fmla="*/ 271462 h 419100"/>
                <a:gd name="connsiteX2" fmla="*/ 1514475 w 2971800"/>
                <a:gd name="connsiteY2" fmla="*/ 276225 h 419100"/>
                <a:gd name="connsiteX3" fmla="*/ 2540794 w 2971800"/>
                <a:gd name="connsiteY3" fmla="*/ 50006 h 419100"/>
                <a:gd name="connsiteX4" fmla="*/ 2726531 w 2971800"/>
                <a:gd name="connsiteY4" fmla="*/ 0 h 419100"/>
                <a:gd name="connsiteX5" fmla="*/ 2971800 w 2971800"/>
                <a:gd name="connsiteY5" fmla="*/ 419100 h 419100"/>
                <a:gd name="connsiteX6" fmla="*/ 11906 w 2971800"/>
                <a:gd name="connsiteY6" fmla="*/ 416718 h 419100"/>
                <a:gd name="connsiteX7" fmla="*/ 0 w 2971800"/>
                <a:gd name="connsiteY7" fmla="*/ 364331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800" h="419100">
                  <a:moveTo>
                    <a:pt x="0" y="364331"/>
                  </a:moveTo>
                  <a:lnTo>
                    <a:pt x="826294" y="271462"/>
                  </a:lnTo>
                  <a:lnTo>
                    <a:pt x="1514475" y="276225"/>
                  </a:lnTo>
                  <a:lnTo>
                    <a:pt x="2540794" y="50006"/>
                  </a:lnTo>
                  <a:lnTo>
                    <a:pt x="2726531" y="0"/>
                  </a:lnTo>
                  <a:lnTo>
                    <a:pt x="2971800" y="419100"/>
                  </a:lnTo>
                  <a:lnTo>
                    <a:pt x="11906" y="416718"/>
                  </a:lnTo>
                  <a:lnTo>
                    <a:pt x="0" y="364331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A52B772-F3FA-41CB-AB75-A361D58A48F7}"/>
                </a:ext>
              </a:extLst>
            </p:cNvPr>
            <p:cNvSpPr/>
            <p:nvPr/>
          </p:nvSpPr>
          <p:spPr>
            <a:xfrm>
              <a:off x="-3543850" y="1417059"/>
              <a:ext cx="7105650" cy="1042987"/>
            </a:xfrm>
            <a:custGeom>
              <a:avLst/>
              <a:gdLst>
                <a:gd name="connsiteX0" fmla="*/ 0 w 7105650"/>
                <a:gd name="connsiteY0" fmla="*/ 90487 h 1045369"/>
                <a:gd name="connsiteX1" fmla="*/ 1378744 w 7105650"/>
                <a:gd name="connsiteY1" fmla="*/ 0 h 1045369"/>
                <a:gd name="connsiteX2" fmla="*/ 3240881 w 7105650"/>
                <a:gd name="connsiteY2" fmla="*/ 171450 h 1045369"/>
                <a:gd name="connsiteX3" fmla="*/ 5460207 w 7105650"/>
                <a:gd name="connsiteY3" fmla="*/ 378619 h 1045369"/>
                <a:gd name="connsiteX4" fmla="*/ 7096125 w 7105650"/>
                <a:gd name="connsiteY4" fmla="*/ 931069 h 1045369"/>
                <a:gd name="connsiteX5" fmla="*/ 7105650 w 7105650"/>
                <a:gd name="connsiteY5" fmla="*/ 1045369 h 1045369"/>
                <a:gd name="connsiteX6" fmla="*/ 0 w 7105650"/>
                <a:gd name="connsiteY6" fmla="*/ 1042987 h 1045369"/>
                <a:gd name="connsiteX7" fmla="*/ 0 w 7105650"/>
                <a:gd name="connsiteY7" fmla="*/ 90487 h 1045369"/>
                <a:gd name="connsiteX0" fmla="*/ 0 w 7105650"/>
                <a:gd name="connsiteY0" fmla="*/ 90487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0 w 7105650"/>
                <a:gd name="connsiteY7" fmla="*/ 90487 h 1042987"/>
                <a:gd name="connsiteX0" fmla="*/ 11907 w 7105650"/>
                <a:gd name="connsiteY0" fmla="*/ 80962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11907 w 7105650"/>
                <a:gd name="connsiteY7" fmla="*/ 80962 h 1042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05650" h="1042987">
                  <a:moveTo>
                    <a:pt x="11907" y="80962"/>
                  </a:moveTo>
                  <a:lnTo>
                    <a:pt x="1378744" y="0"/>
                  </a:lnTo>
                  <a:lnTo>
                    <a:pt x="3240881" y="171450"/>
                  </a:lnTo>
                  <a:lnTo>
                    <a:pt x="5460207" y="378619"/>
                  </a:lnTo>
                  <a:lnTo>
                    <a:pt x="7096125" y="931069"/>
                  </a:lnTo>
                  <a:lnTo>
                    <a:pt x="7105650" y="1033463"/>
                  </a:lnTo>
                  <a:lnTo>
                    <a:pt x="0" y="1042987"/>
                  </a:lnTo>
                  <a:cubicBezTo>
                    <a:pt x="794" y="730250"/>
                    <a:pt x="13494" y="407987"/>
                    <a:pt x="11907" y="80962"/>
                  </a:cubicBez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DCD67D-9AE4-415E-9AB0-834C067A64AF}"/>
                </a:ext>
              </a:extLst>
            </p:cNvPr>
            <p:cNvSpPr/>
            <p:nvPr/>
          </p:nvSpPr>
          <p:spPr>
            <a:xfrm>
              <a:off x="-976401" y="1633669"/>
              <a:ext cx="4541273" cy="804863"/>
            </a:xfrm>
            <a:custGeom>
              <a:avLst/>
              <a:gdLst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88143 w 4543425"/>
                <a:gd name="connsiteY30" fmla="*/ 126207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36181 w 4543425"/>
                <a:gd name="connsiteY22" fmla="*/ 547688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36181 w 4543425"/>
                <a:gd name="connsiteY21" fmla="*/ 547688 h 816769"/>
                <a:gd name="connsiteX22" fmla="*/ 3712369 w 4543425"/>
                <a:gd name="connsiteY22" fmla="*/ 523875 h 816769"/>
                <a:gd name="connsiteX23" fmla="*/ 3188494 w 4543425"/>
                <a:gd name="connsiteY23" fmla="*/ 431007 h 816769"/>
                <a:gd name="connsiteX24" fmla="*/ 2507456 w 4543425"/>
                <a:gd name="connsiteY24" fmla="*/ 342900 h 816769"/>
                <a:gd name="connsiteX25" fmla="*/ 1764506 w 4543425"/>
                <a:gd name="connsiteY25" fmla="*/ 269082 h 816769"/>
                <a:gd name="connsiteX26" fmla="*/ 1231106 w 4543425"/>
                <a:gd name="connsiteY26" fmla="*/ 200025 h 816769"/>
                <a:gd name="connsiteX27" fmla="*/ 1000125 w 4543425"/>
                <a:gd name="connsiteY27" fmla="*/ 180975 h 816769"/>
                <a:gd name="connsiteX28" fmla="*/ 678656 w 4543425"/>
                <a:gd name="connsiteY28" fmla="*/ 150019 h 816769"/>
                <a:gd name="connsiteX29" fmla="*/ 395286 w 4543425"/>
                <a:gd name="connsiteY29" fmla="*/ 109539 h 816769"/>
                <a:gd name="connsiteX30" fmla="*/ 190500 w 4543425"/>
                <a:gd name="connsiteY30" fmla="*/ 54769 h 816769"/>
                <a:gd name="connsiteX31" fmla="*/ 0 w 4543425"/>
                <a:gd name="connsiteY31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36181 w 4543425"/>
                <a:gd name="connsiteY20" fmla="*/ 547688 h 816769"/>
                <a:gd name="connsiteX21" fmla="*/ 3712369 w 4543425"/>
                <a:gd name="connsiteY21" fmla="*/ 523875 h 816769"/>
                <a:gd name="connsiteX22" fmla="*/ 3188494 w 4543425"/>
                <a:gd name="connsiteY22" fmla="*/ 431007 h 816769"/>
                <a:gd name="connsiteX23" fmla="*/ 2507456 w 4543425"/>
                <a:gd name="connsiteY23" fmla="*/ 342900 h 816769"/>
                <a:gd name="connsiteX24" fmla="*/ 1764506 w 4543425"/>
                <a:gd name="connsiteY24" fmla="*/ 269082 h 816769"/>
                <a:gd name="connsiteX25" fmla="*/ 1231106 w 4543425"/>
                <a:gd name="connsiteY25" fmla="*/ 200025 h 816769"/>
                <a:gd name="connsiteX26" fmla="*/ 1000125 w 4543425"/>
                <a:gd name="connsiteY26" fmla="*/ 180975 h 816769"/>
                <a:gd name="connsiteX27" fmla="*/ 678656 w 4543425"/>
                <a:gd name="connsiteY27" fmla="*/ 150019 h 816769"/>
                <a:gd name="connsiteX28" fmla="*/ 395286 w 4543425"/>
                <a:gd name="connsiteY28" fmla="*/ 109539 h 816769"/>
                <a:gd name="connsiteX29" fmla="*/ 190500 w 4543425"/>
                <a:gd name="connsiteY29" fmla="*/ 54769 h 816769"/>
                <a:gd name="connsiteX30" fmla="*/ 0 w 4543425"/>
                <a:gd name="connsiteY30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12369 w 4543425"/>
                <a:gd name="connsiteY20" fmla="*/ 523875 h 816769"/>
                <a:gd name="connsiteX21" fmla="*/ 3188494 w 4543425"/>
                <a:gd name="connsiteY21" fmla="*/ 431007 h 816769"/>
                <a:gd name="connsiteX22" fmla="*/ 2507456 w 4543425"/>
                <a:gd name="connsiteY22" fmla="*/ 342900 h 816769"/>
                <a:gd name="connsiteX23" fmla="*/ 1764506 w 4543425"/>
                <a:gd name="connsiteY23" fmla="*/ 269082 h 816769"/>
                <a:gd name="connsiteX24" fmla="*/ 1231106 w 4543425"/>
                <a:gd name="connsiteY24" fmla="*/ 200025 h 816769"/>
                <a:gd name="connsiteX25" fmla="*/ 1000125 w 4543425"/>
                <a:gd name="connsiteY25" fmla="*/ 180975 h 816769"/>
                <a:gd name="connsiteX26" fmla="*/ 678656 w 4543425"/>
                <a:gd name="connsiteY26" fmla="*/ 150019 h 816769"/>
                <a:gd name="connsiteX27" fmla="*/ 395286 w 4543425"/>
                <a:gd name="connsiteY27" fmla="*/ 109539 h 816769"/>
                <a:gd name="connsiteX28" fmla="*/ 190500 w 4543425"/>
                <a:gd name="connsiteY28" fmla="*/ 54769 h 816769"/>
                <a:gd name="connsiteX29" fmla="*/ 0 w 4543425"/>
                <a:gd name="connsiteY29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12394 w 4543425"/>
                <a:gd name="connsiteY16" fmla="*/ 611982 h 816769"/>
                <a:gd name="connsiteX17" fmla="*/ 3888581 w 4543425"/>
                <a:gd name="connsiteY17" fmla="*/ 604838 h 816769"/>
                <a:gd name="connsiteX18" fmla="*/ 3814762 w 4543425"/>
                <a:gd name="connsiteY18" fmla="*/ 564357 h 816769"/>
                <a:gd name="connsiteX19" fmla="*/ 3712369 w 4543425"/>
                <a:gd name="connsiteY19" fmla="*/ 523875 h 816769"/>
                <a:gd name="connsiteX20" fmla="*/ 3188494 w 4543425"/>
                <a:gd name="connsiteY20" fmla="*/ 431007 h 816769"/>
                <a:gd name="connsiteX21" fmla="*/ 2507456 w 4543425"/>
                <a:gd name="connsiteY21" fmla="*/ 342900 h 816769"/>
                <a:gd name="connsiteX22" fmla="*/ 1764506 w 4543425"/>
                <a:gd name="connsiteY22" fmla="*/ 269082 h 816769"/>
                <a:gd name="connsiteX23" fmla="*/ 1231106 w 4543425"/>
                <a:gd name="connsiteY23" fmla="*/ 200025 h 816769"/>
                <a:gd name="connsiteX24" fmla="*/ 1000125 w 4543425"/>
                <a:gd name="connsiteY24" fmla="*/ 180975 h 816769"/>
                <a:gd name="connsiteX25" fmla="*/ 678656 w 4543425"/>
                <a:gd name="connsiteY25" fmla="*/ 150019 h 816769"/>
                <a:gd name="connsiteX26" fmla="*/ 395286 w 4543425"/>
                <a:gd name="connsiteY26" fmla="*/ 109539 h 816769"/>
                <a:gd name="connsiteX27" fmla="*/ 190500 w 4543425"/>
                <a:gd name="connsiteY27" fmla="*/ 54769 h 816769"/>
                <a:gd name="connsiteX28" fmla="*/ 0 w 4543425"/>
                <a:gd name="connsiteY28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888581 w 4543425"/>
                <a:gd name="connsiteY16" fmla="*/ 604838 h 816769"/>
                <a:gd name="connsiteX17" fmla="*/ 3814762 w 4543425"/>
                <a:gd name="connsiteY17" fmla="*/ 564357 h 816769"/>
                <a:gd name="connsiteX18" fmla="*/ 3712369 w 4543425"/>
                <a:gd name="connsiteY18" fmla="*/ 523875 h 816769"/>
                <a:gd name="connsiteX19" fmla="*/ 3188494 w 4543425"/>
                <a:gd name="connsiteY19" fmla="*/ 431007 h 816769"/>
                <a:gd name="connsiteX20" fmla="*/ 2507456 w 4543425"/>
                <a:gd name="connsiteY20" fmla="*/ 342900 h 816769"/>
                <a:gd name="connsiteX21" fmla="*/ 1764506 w 4543425"/>
                <a:gd name="connsiteY21" fmla="*/ 269082 h 816769"/>
                <a:gd name="connsiteX22" fmla="*/ 1231106 w 4543425"/>
                <a:gd name="connsiteY22" fmla="*/ 200025 h 816769"/>
                <a:gd name="connsiteX23" fmla="*/ 1000125 w 4543425"/>
                <a:gd name="connsiteY23" fmla="*/ 180975 h 816769"/>
                <a:gd name="connsiteX24" fmla="*/ 678656 w 4543425"/>
                <a:gd name="connsiteY24" fmla="*/ 150019 h 816769"/>
                <a:gd name="connsiteX25" fmla="*/ 395286 w 4543425"/>
                <a:gd name="connsiteY25" fmla="*/ 109539 h 816769"/>
                <a:gd name="connsiteX26" fmla="*/ 190500 w 4543425"/>
                <a:gd name="connsiteY26" fmla="*/ 54769 h 816769"/>
                <a:gd name="connsiteX27" fmla="*/ 0 w 4543425"/>
                <a:gd name="connsiteY27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14762 w 4543425"/>
                <a:gd name="connsiteY16" fmla="*/ 564357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412456 w 4543425"/>
                <a:gd name="connsiteY13" fmla="*/ 802482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12456 w 4541273"/>
                <a:gd name="connsiteY13" fmla="*/ 80248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767137 w 4541273"/>
                <a:gd name="connsiteY16" fmla="*/ 547688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792957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169194 w 4541273"/>
                <a:gd name="connsiteY22" fmla="*/ 176212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541273" h="804863">
                  <a:moveTo>
                    <a:pt x="0" y="0"/>
                  </a:moveTo>
                  <a:lnTo>
                    <a:pt x="0" y="0"/>
                  </a:lnTo>
                  <a:lnTo>
                    <a:pt x="138112" y="0"/>
                  </a:lnTo>
                  <a:lnTo>
                    <a:pt x="728662" y="40482"/>
                  </a:lnTo>
                  <a:cubicBezTo>
                    <a:pt x="757145" y="46178"/>
                    <a:pt x="744380" y="45244"/>
                    <a:pt x="766762" y="45244"/>
                  </a:cubicBezTo>
                  <a:lnTo>
                    <a:pt x="1164431" y="30957"/>
                  </a:lnTo>
                  <a:cubicBezTo>
                    <a:pt x="1171575" y="33338"/>
                    <a:pt x="1178504" y="36500"/>
                    <a:pt x="1185862" y="38100"/>
                  </a:cubicBezTo>
                  <a:cubicBezTo>
                    <a:pt x="1210871" y="43537"/>
                    <a:pt x="1213508" y="42863"/>
                    <a:pt x="1233487" y="42863"/>
                  </a:cubicBezTo>
                  <a:lnTo>
                    <a:pt x="2400300" y="97632"/>
                  </a:lnTo>
                  <a:lnTo>
                    <a:pt x="3774281" y="219075"/>
                  </a:lnTo>
                  <a:lnTo>
                    <a:pt x="4405312" y="433388"/>
                  </a:lnTo>
                  <a:lnTo>
                    <a:pt x="4541044" y="478632"/>
                  </a:lnTo>
                  <a:cubicBezTo>
                    <a:pt x="4541838" y="591344"/>
                    <a:pt x="4540250" y="692151"/>
                    <a:pt x="4541044" y="804863"/>
                  </a:cubicBezTo>
                  <a:lnTo>
                    <a:pt x="4431506" y="802482"/>
                  </a:lnTo>
                  <a:lnTo>
                    <a:pt x="4321969" y="783432"/>
                  </a:lnTo>
                  <a:cubicBezTo>
                    <a:pt x="4302156" y="776356"/>
                    <a:pt x="4175522" y="730646"/>
                    <a:pt x="4107656" y="700087"/>
                  </a:cubicBezTo>
                  <a:cubicBezTo>
                    <a:pt x="4039790" y="669528"/>
                    <a:pt x="3971528" y="625476"/>
                    <a:pt x="3914775" y="600076"/>
                  </a:cubicBezTo>
                  <a:cubicBezTo>
                    <a:pt x="3858022" y="574676"/>
                    <a:pt x="3791743" y="561182"/>
                    <a:pt x="3767137" y="547688"/>
                  </a:cubicBezTo>
                  <a:cubicBezTo>
                    <a:pt x="3737768" y="534194"/>
                    <a:pt x="3682603" y="514747"/>
                    <a:pt x="3586163" y="495300"/>
                  </a:cubicBezTo>
                  <a:cubicBezTo>
                    <a:pt x="3489723" y="475853"/>
                    <a:pt x="3321050" y="452438"/>
                    <a:pt x="3188494" y="431007"/>
                  </a:cubicBezTo>
                  <a:lnTo>
                    <a:pt x="2507456" y="342900"/>
                  </a:lnTo>
                  <a:lnTo>
                    <a:pt x="1764506" y="269082"/>
                  </a:lnTo>
                  <a:lnTo>
                    <a:pt x="1169194" y="176212"/>
                  </a:lnTo>
                  <a:cubicBezTo>
                    <a:pt x="1092200" y="169862"/>
                    <a:pt x="1078706" y="186134"/>
                    <a:pt x="1000125" y="180975"/>
                  </a:cubicBezTo>
                  <a:cubicBezTo>
                    <a:pt x="921544" y="175816"/>
                    <a:pt x="796131" y="158750"/>
                    <a:pt x="697706" y="145256"/>
                  </a:cubicBezTo>
                  <a:lnTo>
                    <a:pt x="409574" y="100013"/>
                  </a:lnTo>
                  <a:lnTo>
                    <a:pt x="219075" y="52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C70ABA-CBC0-46E6-B5D0-E2F141C2BBA5}"/>
                </a:ext>
              </a:extLst>
            </p:cNvPr>
            <p:cNvSpPr/>
            <p:nvPr/>
          </p:nvSpPr>
          <p:spPr>
            <a:xfrm>
              <a:off x="3552148" y="1833364"/>
              <a:ext cx="2728912" cy="604838"/>
            </a:xfrm>
            <a:custGeom>
              <a:avLst/>
              <a:gdLst>
                <a:gd name="connsiteX0" fmla="*/ 2381 w 2724150"/>
                <a:gd name="connsiteY0" fmla="*/ 435769 h 559594"/>
                <a:gd name="connsiteX1" fmla="*/ 792956 w 2724150"/>
                <a:gd name="connsiteY1" fmla="*/ 319088 h 559594"/>
                <a:gd name="connsiteX2" fmla="*/ 990600 w 2724150"/>
                <a:gd name="connsiteY2" fmla="*/ 264319 h 559594"/>
                <a:gd name="connsiteX3" fmla="*/ 1233488 w 2724150"/>
                <a:gd name="connsiteY3" fmla="*/ 338138 h 559594"/>
                <a:gd name="connsiteX4" fmla="*/ 1788319 w 2724150"/>
                <a:gd name="connsiteY4" fmla="*/ 223838 h 559594"/>
                <a:gd name="connsiteX5" fmla="*/ 2552700 w 2724150"/>
                <a:gd name="connsiteY5" fmla="*/ 26194 h 559594"/>
                <a:gd name="connsiteX6" fmla="*/ 2602706 w 2724150"/>
                <a:gd name="connsiteY6" fmla="*/ 0 h 559594"/>
                <a:gd name="connsiteX7" fmla="*/ 2724150 w 2724150"/>
                <a:gd name="connsiteY7" fmla="*/ 223838 h 559594"/>
                <a:gd name="connsiteX8" fmla="*/ 2497931 w 2724150"/>
                <a:gd name="connsiteY8" fmla="*/ 352425 h 559594"/>
                <a:gd name="connsiteX9" fmla="*/ 2043113 w 2724150"/>
                <a:gd name="connsiteY9" fmla="*/ 492919 h 559594"/>
                <a:gd name="connsiteX10" fmla="*/ 1585913 w 2724150"/>
                <a:gd name="connsiteY10" fmla="*/ 557213 h 559594"/>
                <a:gd name="connsiteX11" fmla="*/ 1126331 w 2724150"/>
                <a:gd name="connsiteY11" fmla="*/ 540544 h 559594"/>
                <a:gd name="connsiteX12" fmla="*/ 916781 w 2724150"/>
                <a:gd name="connsiteY12" fmla="*/ 466725 h 559594"/>
                <a:gd name="connsiteX13" fmla="*/ 652463 w 2724150"/>
                <a:gd name="connsiteY13" fmla="*/ 497681 h 559594"/>
                <a:gd name="connsiteX14" fmla="*/ 221456 w 2724150"/>
                <a:gd name="connsiteY14" fmla="*/ 531019 h 559594"/>
                <a:gd name="connsiteX15" fmla="*/ 0 w 2724150"/>
                <a:gd name="connsiteY15" fmla="*/ 559594 h 559594"/>
                <a:gd name="connsiteX16" fmla="*/ 2381 w 2724150"/>
                <a:gd name="connsiteY16" fmla="*/ 435769 h 559594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26331 w 2724150"/>
                <a:gd name="connsiteY11" fmla="*/ 540544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33413 w 2724150"/>
                <a:gd name="connsiteY13" fmla="*/ 569118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92931"/>
                <a:gd name="connsiteX1" fmla="*/ 792956 w 2724150"/>
                <a:gd name="connsiteY1" fmla="*/ 319088 h 592931"/>
                <a:gd name="connsiteX2" fmla="*/ 990600 w 2724150"/>
                <a:gd name="connsiteY2" fmla="*/ 264319 h 592931"/>
                <a:gd name="connsiteX3" fmla="*/ 1233488 w 2724150"/>
                <a:gd name="connsiteY3" fmla="*/ 338138 h 592931"/>
                <a:gd name="connsiteX4" fmla="*/ 1788319 w 2724150"/>
                <a:gd name="connsiteY4" fmla="*/ 223838 h 592931"/>
                <a:gd name="connsiteX5" fmla="*/ 2552700 w 2724150"/>
                <a:gd name="connsiteY5" fmla="*/ 26194 h 592931"/>
                <a:gd name="connsiteX6" fmla="*/ 2602706 w 2724150"/>
                <a:gd name="connsiteY6" fmla="*/ 0 h 592931"/>
                <a:gd name="connsiteX7" fmla="*/ 2724150 w 2724150"/>
                <a:gd name="connsiteY7" fmla="*/ 223838 h 592931"/>
                <a:gd name="connsiteX8" fmla="*/ 2497931 w 2724150"/>
                <a:gd name="connsiteY8" fmla="*/ 352425 h 592931"/>
                <a:gd name="connsiteX9" fmla="*/ 2043113 w 2724150"/>
                <a:gd name="connsiteY9" fmla="*/ 492919 h 592931"/>
                <a:gd name="connsiteX10" fmla="*/ 1588294 w 2724150"/>
                <a:gd name="connsiteY10" fmla="*/ 576263 h 592931"/>
                <a:gd name="connsiteX11" fmla="*/ 1131094 w 2724150"/>
                <a:gd name="connsiteY11" fmla="*/ 569119 h 592931"/>
                <a:gd name="connsiteX12" fmla="*/ 997744 w 2724150"/>
                <a:gd name="connsiteY12" fmla="*/ 509588 h 592931"/>
                <a:gd name="connsiteX13" fmla="*/ 633413 w 2724150"/>
                <a:gd name="connsiteY13" fmla="*/ 569118 h 592931"/>
                <a:gd name="connsiteX14" fmla="*/ 214312 w 2724150"/>
                <a:gd name="connsiteY14" fmla="*/ 592931 h 592931"/>
                <a:gd name="connsiteX15" fmla="*/ 0 w 2724150"/>
                <a:gd name="connsiteY15" fmla="*/ 559594 h 592931"/>
                <a:gd name="connsiteX16" fmla="*/ 2381 w 2724150"/>
                <a:gd name="connsiteY16" fmla="*/ 435769 h 592931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61988 w 2724150"/>
                <a:gd name="connsiteY13" fmla="*/ 571499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07219 h 638175"/>
                <a:gd name="connsiteX16" fmla="*/ 2381 w 2724150"/>
                <a:gd name="connsiteY16" fmla="*/ 435769 h 638175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28650 h 638175"/>
                <a:gd name="connsiteX16" fmla="*/ 2381 w 2724150"/>
                <a:gd name="connsiteY16" fmla="*/ 435769 h 638175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97931 w 2724150"/>
                <a:gd name="connsiteY8" fmla="*/ 352425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74119 w 2724150"/>
                <a:gd name="connsiteY8" fmla="*/ 328613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7143 w 2728912"/>
                <a:gd name="connsiteY0" fmla="*/ 435769 h 623888"/>
                <a:gd name="connsiteX1" fmla="*/ 797718 w 2728912"/>
                <a:gd name="connsiteY1" fmla="*/ 319088 h 623888"/>
                <a:gd name="connsiteX2" fmla="*/ 995362 w 2728912"/>
                <a:gd name="connsiteY2" fmla="*/ 264319 h 623888"/>
                <a:gd name="connsiteX3" fmla="*/ 1238250 w 2728912"/>
                <a:gd name="connsiteY3" fmla="*/ 338138 h 623888"/>
                <a:gd name="connsiteX4" fmla="*/ 1793081 w 2728912"/>
                <a:gd name="connsiteY4" fmla="*/ 223838 h 623888"/>
                <a:gd name="connsiteX5" fmla="*/ 2557462 w 2728912"/>
                <a:gd name="connsiteY5" fmla="*/ 26194 h 623888"/>
                <a:gd name="connsiteX6" fmla="*/ 2607468 w 2728912"/>
                <a:gd name="connsiteY6" fmla="*/ 0 h 623888"/>
                <a:gd name="connsiteX7" fmla="*/ 2728912 w 2728912"/>
                <a:gd name="connsiteY7" fmla="*/ 223838 h 623888"/>
                <a:gd name="connsiteX8" fmla="*/ 2478881 w 2728912"/>
                <a:gd name="connsiteY8" fmla="*/ 328613 h 623888"/>
                <a:gd name="connsiteX9" fmla="*/ 2047875 w 2728912"/>
                <a:gd name="connsiteY9" fmla="*/ 492919 h 623888"/>
                <a:gd name="connsiteX10" fmla="*/ 1593056 w 2728912"/>
                <a:gd name="connsiteY10" fmla="*/ 576263 h 623888"/>
                <a:gd name="connsiteX11" fmla="*/ 1159669 w 2728912"/>
                <a:gd name="connsiteY11" fmla="*/ 557213 h 623888"/>
                <a:gd name="connsiteX12" fmla="*/ 1002506 w 2728912"/>
                <a:gd name="connsiteY12" fmla="*/ 509588 h 623888"/>
                <a:gd name="connsiteX13" fmla="*/ 666750 w 2728912"/>
                <a:gd name="connsiteY13" fmla="*/ 571499 h 623888"/>
                <a:gd name="connsiteX14" fmla="*/ 235743 w 2728912"/>
                <a:gd name="connsiteY14" fmla="*/ 623888 h 623888"/>
                <a:gd name="connsiteX15" fmla="*/ 0 w 2728912"/>
                <a:gd name="connsiteY15" fmla="*/ 611981 h 623888"/>
                <a:gd name="connsiteX16" fmla="*/ 7143 w 2728912"/>
                <a:gd name="connsiteY16" fmla="*/ 435769 h 623888"/>
                <a:gd name="connsiteX0" fmla="*/ 7143 w 2728912"/>
                <a:gd name="connsiteY0" fmla="*/ 435769 h 611981"/>
                <a:gd name="connsiteX1" fmla="*/ 797718 w 2728912"/>
                <a:gd name="connsiteY1" fmla="*/ 319088 h 611981"/>
                <a:gd name="connsiteX2" fmla="*/ 995362 w 2728912"/>
                <a:gd name="connsiteY2" fmla="*/ 264319 h 611981"/>
                <a:gd name="connsiteX3" fmla="*/ 1238250 w 2728912"/>
                <a:gd name="connsiteY3" fmla="*/ 338138 h 611981"/>
                <a:gd name="connsiteX4" fmla="*/ 1793081 w 2728912"/>
                <a:gd name="connsiteY4" fmla="*/ 223838 h 611981"/>
                <a:gd name="connsiteX5" fmla="*/ 2557462 w 2728912"/>
                <a:gd name="connsiteY5" fmla="*/ 26194 h 611981"/>
                <a:gd name="connsiteX6" fmla="*/ 2607468 w 2728912"/>
                <a:gd name="connsiteY6" fmla="*/ 0 h 611981"/>
                <a:gd name="connsiteX7" fmla="*/ 2728912 w 2728912"/>
                <a:gd name="connsiteY7" fmla="*/ 223838 h 611981"/>
                <a:gd name="connsiteX8" fmla="*/ 2478881 w 2728912"/>
                <a:gd name="connsiteY8" fmla="*/ 328613 h 611981"/>
                <a:gd name="connsiteX9" fmla="*/ 2047875 w 2728912"/>
                <a:gd name="connsiteY9" fmla="*/ 492919 h 611981"/>
                <a:gd name="connsiteX10" fmla="*/ 1593056 w 2728912"/>
                <a:gd name="connsiteY10" fmla="*/ 576263 h 611981"/>
                <a:gd name="connsiteX11" fmla="*/ 1159669 w 2728912"/>
                <a:gd name="connsiteY11" fmla="*/ 557213 h 611981"/>
                <a:gd name="connsiteX12" fmla="*/ 1002506 w 2728912"/>
                <a:gd name="connsiteY12" fmla="*/ 509588 h 611981"/>
                <a:gd name="connsiteX13" fmla="*/ 666750 w 2728912"/>
                <a:gd name="connsiteY13" fmla="*/ 571499 h 611981"/>
                <a:gd name="connsiteX14" fmla="*/ 242887 w 2728912"/>
                <a:gd name="connsiteY14" fmla="*/ 604838 h 611981"/>
                <a:gd name="connsiteX15" fmla="*/ 0 w 2728912"/>
                <a:gd name="connsiteY15" fmla="*/ 611981 h 611981"/>
                <a:gd name="connsiteX16" fmla="*/ 7143 w 2728912"/>
                <a:gd name="connsiteY16" fmla="*/ 435769 h 611981"/>
                <a:gd name="connsiteX0" fmla="*/ 7143 w 2728912"/>
                <a:gd name="connsiteY0" fmla="*/ 435769 h 604838"/>
                <a:gd name="connsiteX1" fmla="*/ 797718 w 2728912"/>
                <a:gd name="connsiteY1" fmla="*/ 319088 h 604838"/>
                <a:gd name="connsiteX2" fmla="*/ 995362 w 2728912"/>
                <a:gd name="connsiteY2" fmla="*/ 264319 h 604838"/>
                <a:gd name="connsiteX3" fmla="*/ 1238250 w 2728912"/>
                <a:gd name="connsiteY3" fmla="*/ 338138 h 604838"/>
                <a:gd name="connsiteX4" fmla="*/ 1793081 w 2728912"/>
                <a:gd name="connsiteY4" fmla="*/ 223838 h 604838"/>
                <a:gd name="connsiteX5" fmla="*/ 2557462 w 2728912"/>
                <a:gd name="connsiteY5" fmla="*/ 26194 h 604838"/>
                <a:gd name="connsiteX6" fmla="*/ 2607468 w 2728912"/>
                <a:gd name="connsiteY6" fmla="*/ 0 h 604838"/>
                <a:gd name="connsiteX7" fmla="*/ 2728912 w 2728912"/>
                <a:gd name="connsiteY7" fmla="*/ 223838 h 604838"/>
                <a:gd name="connsiteX8" fmla="*/ 2478881 w 2728912"/>
                <a:gd name="connsiteY8" fmla="*/ 328613 h 604838"/>
                <a:gd name="connsiteX9" fmla="*/ 2047875 w 2728912"/>
                <a:gd name="connsiteY9" fmla="*/ 492919 h 604838"/>
                <a:gd name="connsiteX10" fmla="*/ 1593056 w 2728912"/>
                <a:gd name="connsiteY10" fmla="*/ 576263 h 604838"/>
                <a:gd name="connsiteX11" fmla="*/ 1159669 w 2728912"/>
                <a:gd name="connsiteY11" fmla="*/ 557213 h 604838"/>
                <a:gd name="connsiteX12" fmla="*/ 1002506 w 2728912"/>
                <a:gd name="connsiteY12" fmla="*/ 509588 h 604838"/>
                <a:gd name="connsiteX13" fmla="*/ 666750 w 2728912"/>
                <a:gd name="connsiteY13" fmla="*/ 571499 h 604838"/>
                <a:gd name="connsiteX14" fmla="*/ 242887 w 2728912"/>
                <a:gd name="connsiteY14" fmla="*/ 604838 h 604838"/>
                <a:gd name="connsiteX15" fmla="*/ 0 w 2728912"/>
                <a:gd name="connsiteY15" fmla="*/ 604838 h 604838"/>
                <a:gd name="connsiteX16" fmla="*/ 7143 w 2728912"/>
                <a:gd name="connsiteY16" fmla="*/ 435769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28912" h="604838">
                  <a:moveTo>
                    <a:pt x="7143" y="435769"/>
                  </a:moveTo>
                  <a:lnTo>
                    <a:pt x="797718" y="319088"/>
                  </a:lnTo>
                  <a:lnTo>
                    <a:pt x="995362" y="264319"/>
                  </a:lnTo>
                  <a:lnTo>
                    <a:pt x="1238250" y="338138"/>
                  </a:lnTo>
                  <a:lnTo>
                    <a:pt x="1793081" y="223838"/>
                  </a:lnTo>
                  <a:lnTo>
                    <a:pt x="2557462" y="26194"/>
                  </a:lnTo>
                  <a:lnTo>
                    <a:pt x="2607468" y="0"/>
                  </a:lnTo>
                  <a:lnTo>
                    <a:pt x="2728912" y="223838"/>
                  </a:lnTo>
                  <a:lnTo>
                    <a:pt x="2478881" y="328613"/>
                  </a:lnTo>
                  <a:cubicBezTo>
                    <a:pt x="2365375" y="373460"/>
                    <a:pt x="2195513" y="451644"/>
                    <a:pt x="2047875" y="492919"/>
                  </a:cubicBezTo>
                  <a:cubicBezTo>
                    <a:pt x="1900238" y="534194"/>
                    <a:pt x="1741090" y="565547"/>
                    <a:pt x="1593056" y="576263"/>
                  </a:cubicBezTo>
                  <a:cubicBezTo>
                    <a:pt x="1445022" y="586979"/>
                    <a:pt x="1258094" y="568326"/>
                    <a:pt x="1159669" y="557213"/>
                  </a:cubicBezTo>
                  <a:cubicBezTo>
                    <a:pt x="1061244" y="546101"/>
                    <a:pt x="1084659" y="507207"/>
                    <a:pt x="1002506" y="509588"/>
                  </a:cubicBezTo>
                  <a:cubicBezTo>
                    <a:pt x="920353" y="511969"/>
                    <a:pt x="793353" y="555624"/>
                    <a:pt x="666750" y="571499"/>
                  </a:cubicBezTo>
                  <a:cubicBezTo>
                    <a:pt x="540147" y="587374"/>
                    <a:pt x="348456" y="598488"/>
                    <a:pt x="242887" y="604838"/>
                  </a:cubicBezTo>
                  <a:lnTo>
                    <a:pt x="0" y="604838"/>
                  </a:lnTo>
                  <a:cubicBezTo>
                    <a:pt x="794" y="559594"/>
                    <a:pt x="6349" y="469107"/>
                    <a:pt x="7143" y="43576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50AD20-8025-4F6F-A910-BEC2798966EA}"/>
                </a:ext>
              </a:extLst>
            </p:cNvPr>
            <p:cNvSpPr/>
            <p:nvPr/>
          </p:nvSpPr>
          <p:spPr>
            <a:xfrm>
              <a:off x="3559880" y="1814644"/>
              <a:ext cx="2605087" cy="452438"/>
            </a:xfrm>
            <a:custGeom>
              <a:avLst/>
              <a:gdLst>
                <a:gd name="connsiteX0" fmla="*/ 0 w 2607469"/>
                <a:gd name="connsiteY0" fmla="*/ 419100 h 445294"/>
                <a:gd name="connsiteX1" fmla="*/ 847725 w 2607469"/>
                <a:gd name="connsiteY1" fmla="*/ 283369 h 445294"/>
                <a:gd name="connsiteX2" fmla="*/ 1162050 w 2607469"/>
                <a:gd name="connsiteY2" fmla="*/ 266700 h 445294"/>
                <a:gd name="connsiteX3" fmla="*/ 2395538 w 2607469"/>
                <a:gd name="connsiteY3" fmla="*/ 64294 h 445294"/>
                <a:gd name="connsiteX4" fmla="*/ 2593181 w 2607469"/>
                <a:gd name="connsiteY4" fmla="*/ 0 h 445294"/>
                <a:gd name="connsiteX5" fmla="*/ 2607469 w 2607469"/>
                <a:gd name="connsiteY5" fmla="*/ 19050 h 445294"/>
                <a:gd name="connsiteX6" fmla="*/ 2352675 w 2607469"/>
                <a:gd name="connsiteY6" fmla="*/ 161925 h 445294"/>
                <a:gd name="connsiteX7" fmla="*/ 2109788 w 2607469"/>
                <a:gd name="connsiteY7" fmla="*/ 252413 h 445294"/>
                <a:gd name="connsiteX8" fmla="*/ 1804988 w 2607469"/>
                <a:gd name="connsiteY8" fmla="*/ 311944 h 445294"/>
                <a:gd name="connsiteX9" fmla="*/ 1466850 w 2607469"/>
                <a:gd name="connsiteY9" fmla="*/ 385763 h 445294"/>
                <a:gd name="connsiteX10" fmla="*/ 1316831 w 2607469"/>
                <a:gd name="connsiteY10" fmla="*/ 400050 h 445294"/>
                <a:gd name="connsiteX11" fmla="*/ 1169194 w 2607469"/>
                <a:gd name="connsiteY11" fmla="*/ 385763 h 445294"/>
                <a:gd name="connsiteX12" fmla="*/ 1059656 w 2607469"/>
                <a:gd name="connsiteY12" fmla="*/ 361950 h 445294"/>
                <a:gd name="connsiteX13" fmla="*/ 1009650 w 2607469"/>
                <a:gd name="connsiteY13" fmla="*/ 321469 h 445294"/>
                <a:gd name="connsiteX14" fmla="*/ 959644 w 2607469"/>
                <a:gd name="connsiteY14" fmla="*/ 333375 h 445294"/>
                <a:gd name="connsiteX15" fmla="*/ 719138 w 2607469"/>
                <a:gd name="connsiteY15" fmla="*/ 381000 h 445294"/>
                <a:gd name="connsiteX16" fmla="*/ 407194 w 2607469"/>
                <a:gd name="connsiteY16" fmla="*/ 414338 h 445294"/>
                <a:gd name="connsiteX17" fmla="*/ 238125 w 2607469"/>
                <a:gd name="connsiteY17" fmla="*/ 423863 h 445294"/>
                <a:gd name="connsiteX18" fmla="*/ 123825 w 2607469"/>
                <a:gd name="connsiteY18" fmla="*/ 445294 h 445294"/>
                <a:gd name="connsiteX19" fmla="*/ 0 w 2607469"/>
                <a:gd name="connsiteY19" fmla="*/ 419100 h 445294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38125 w 2607469"/>
                <a:gd name="connsiteY17" fmla="*/ 423863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9231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5087"/>
                <a:gd name="connsiteY0" fmla="*/ 419100 h 452438"/>
                <a:gd name="connsiteX1" fmla="*/ 847725 w 2605087"/>
                <a:gd name="connsiteY1" fmla="*/ 283369 h 452438"/>
                <a:gd name="connsiteX2" fmla="*/ 1162050 w 2605087"/>
                <a:gd name="connsiteY2" fmla="*/ 266700 h 452438"/>
                <a:gd name="connsiteX3" fmla="*/ 2395538 w 2605087"/>
                <a:gd name="connsiteY3" fmla="*/ 64294 h 452438"/>
                <a:gd name="connsiteX4" fmla="*/ 2593181 w 2605087"/>
                <a:gd name="connsiteY4" fmla="*/ 0 h 452438"/>
                <a:gd name="connsiteX5" fmla="*/ 2605087 w 2605087"/>
                <a:gd name="connsiteY5" fmla="*/ 28575 h 452438"/>
                <a:gd name="connsiteX6" fmla="*/ 2352675 w 2605087"/>
                <a:gd name="connsiteY6" fmla="*/ 161925 h 452438"/>
                <a:gd name="connsiteX7" fmla="*/ 2109788 w 2605087"/>
                <a:gd name="connsiteY7" fmla="*/ 252413 h 452438"/>
                <a:gd name="connsiteX8" fmla="*/ 1816895 w 2605087"/>
                <a:gd name="connsiteY8" fmla="*/ 321469 h 452438"/>
                <a:gd name="connsiteX9" fmla="*/ 1469231 w 2605087"/>
                <a:gd name="connsiteY9" fmla="*/ 385763 h 452438"/>
                <a:gd name="connsiteX10" fmla="*/ 1316831 w 2605087"/>
                <a:gd name="connsiteY10" fmla="*/ 400050 h 452438"/>
                <a:gd name="connsiteX11" fmla="*/ 1169194 w 2605087"/>
                <a:gd name="connsiteY11" fmla="*/ 390525 h 452438"/>
                <a:gd name="connsiteX12" fmla="*/ 1059656 w 2605087"/>
                <a:gd name="connsiteY12" fmla="*/ 361950 h 452438"/>
                <a:gd name="connsiteX13" fmla="*/ 1004888 w 2605087"/>
                <a:gd name="connsiteY13" fmla="*/ 328613 h 452438"/>
                <a:gd name="connsiteX14" fmla="*/ 950119 w 2605087"/>
                <a:gd name="connsiteY14" fmla="*/ 340518 h 452438"/>
                <a:gd name="connsiteX15" fmla="*/ 652463 w 2605087"/>
                <a:gd name="connsiteY15" fmla="*/ 383381 h 452438"/>
                <a:gd name="connsiteX16" fmla="*/ 407194 w 2605087"/>
                <a:gd name="connsiteY16" fmla="*/ 414338 h 452438"/>
                <a:gd name="connsiteX17" fmla="*/ 254793 w 2605087"/>
                <a:gd name="connsiteY17" fmla="*/ 431007 h 452438"/>
                <a:gd name="connsiteX18" fmla="*/ 4763 w 2605087"/>
                <a:gd name="connsiteY18" fmla="*/ 452438 h 452438"/>
                <a:gd name="connsiteX19" fmla="*/ 0 w 2605087"/>
                <a:gd name="connsiteY19" fmla="*/ 419100 h 45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5087" h="452438">
                  <a:moveTo>
                    <a:pt x="0" y="419100"/>
                  </a:moveTo>
                  <a:lnTo>
                    <a:pt x="847725" y="283369"/>
                  </a:lnTo>
                  <a:lnTo>
                    <a:pt x="1162050" y="266700"/>
                  </a:lnTo>
                  <a:lnTo>
                    <a:pt x="2395538" y="64294"/>
                  </a:lnTo>
                  <a:lnTo>
                    <a:pt x="2593181" y="0"/>
                  </a:lnTo>
                  <a:lnTo>
                    <a:pt x="2605087" y="28575"/>
                  </a:lnTo>
                  <a:lnTo>
                    <a:pt x="2352675" y="161925"/>
                  </a:lnTo>
                  <a:lnTo>
                    <a:pt x="2109788" y="252413"/>
                  </a:lnTo>
                  <a:lnTo>
                    <a:pt x="1816895" y="321469"/>
                  </a:lnTo>
                  <a:lnTo>
                    <a:pt x="1469231" y="385763"/>
                  </a:lnTo>
                  <a:lnTo>
                    <a:pt x="1316831" y="400050"/>
                  </a:lnTo>
                  <a:cubicBezTo>
                    <a:pt x="1267222" y="400844"/>
                    <a:pt x="1212056" y="396875"/>
                    <a:pt x="1169194" y="390525"/>
                  </a:cubicBezTo>
                  <a:cubicBezTo>
                    <a:pt x="1126332" y="384175"/>
                    <a:pt x="1087040" y="372269"/>
                    <a:pt x="1059656" y="361950"/>
                  </a:cubicBezTo>
                  <a:cubicBezTo>
                    <a:pt x="1032272" y="351631"/>
                    <a:pt x="1023144" y="332185"/>
                    <a:pt x="1004888" y="328613"/>
                  </a:cubicBezTo>
                  <a:cubicBezTo>
                    <a:pt x="986632" y="325041"/>
                    <a:pt x="1008857" y="331390"/>
                    <a:pt x="950119" y="340518"/>
                  </a:cubicBezTo>
                  <a:cubicBezTo>
                    <a:pt x="891381" y="349646"/>
                    <a:pt x="742951" y="371078"/>
                    <a:pt x="652463" y="383381"/>
                  </a:cubicBezTo>
                  <a:lnTo>
                    <a:pt x="407194" y="414338"/>
                  </a:lnTo>
                  <a:cubicBezTo>
                    <a:pt x="340916" y="422276"/>
                    <a:pt x="321865" y="424657"/>
                    <a:pt x="254793" y="431007"/>
                  </a:cubicBezTo>
                  <a:lnTo>
                    <a:pt x="4763" y="452438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1D98E8C-324A-424F-B62A-F71978DD75C6}"/>
                </a:ext>
              </a:extLst>
            </p:cNvPr>
            <p:cNvSpPr/>
            <p:nvPr/>
          </p:nvSpPr>
          <p:spPr>
            <a:xfrm>
              <a:off x="3555118" y="1733682"/>
              <a:ext cx="2602706" cy="516731"/>
            </a:xfrm>
            <a:custGeom>
              <a:avLst/>
              <a:gdLst>
                <a:gd name="connsiteX0" fmla="*/ 0 w 2595563"/>
                <a:gd name="connsiteY0" fmla="*/ 469106 h 516731"/>
                <a:gd name="connsiteX1" fmla="*/ 971550 w 2595563"/>
                <a:gd name="connsiteY1" fmla="*/ 323850 h 516731"/>
                <a:gd name="connsiteX2" fmla="*/ 1774032 w 2595563"/>
                <a:gd name="connsiteY2" fmla="*/ 307181 h 516731"/>
                <a:gd name="connsiteX3" fmla="*/ 2550319 w 2595563"/>
                <a:gd name="connsiteY3" fmla="*/ 0 h 516731"/>
                <a:gd name="connsiteX4" fmla="*/ 2595563 w 2595563"/>
                <a:gd name="connsiteY4" fmla="*/ 88106 h 516731"/>
                <a:gd name="connsiteX5" fmla="*/ 2357438 w 2595563"/>
                <a:gd name="connsiteY5" fmla="*/ 219075 h 516731"/>
                <a:gd name="connsiteX6" fmla="*/ 2140744 w 2595563"/>
                <a:gd name="connsiteY6" fmla="*/ 304800 h 516731"/>
                <a:gd name="connsiteX7" fmla="*/ 1890713 w 2595563"/>
                <a:gd name="connsiteY7" fmla="*/ 354806 h 516731"/>
                <a:gd name="connsiteX8" fmla="*/ 1678782 w 2595563"/>
                <a:gd name="connsiteY8" fmla="*/ 409575 h 516731"/>
                <a:gd name="connsiteX9" fmla="*/ 1445419 w 2595563"/>
                <a:gd name="connsiteY9" fmla="*/ 450056 h 516731"/>
                <a:gd name="connsiteX10" fmla="*/ 1288257 w 2595563"/>
                <a:gd name="connsiteY10" fmla="*/ 461962 h 516731"/>
                <a:gd name="connsiteX11" fmla="*/ 1102519 w 2595563"/>
                <a:gd name="connsiteY11" fmla="*/ 438150 h 516731"/>
                <a:gd name="connsiteX12" fmla="*/ 995363 w 2595563"/>
                <a:gd name="connsiteY12" fmla="*/ 390525 h 516731"/>
                <a:gd name="connsiteX13" fmla="*/ 764382 w 2595563"/>
                <a:gd name="connsiteY13" fmla="*/ 431006 h 516731"/>
                <a:gd name="connsiteX14" fmla="*/ 378619 w 2595563"/>
                <a:gd name="connsiteY14" fmla="*/ 476250 h 516731"/>
                <a:gd name="connsiteX15" fmla="*/ 104775 w 2595563"/>
                <a:gd name="connsiteY15" fmla="*/ 516731 h 516731"/>
                <a:gd name="connsiteX16" fmla="*/ 0 w 2595563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3543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2706" h="516731">
                  <a:moveTo>
                    <a:pt x="7143" y="469106"/>
                  </a:moveTo>
                  <a:lnTo>
                    <a:pt x="978693" y="323850"/>
                  </a:lnTo>
                  <a:lnTo>
                    <a:pt x="1781175" y="307181"/>
                  </a:lnTo>
                  <a:lnTo>
                    <a:pt x="2557462" y="0"/>
                  </a:lnTo>
                  <a:lnTo>
                    <a:pt x="2602706" y="88106"/>
                  </a:lnTo>
                  <a:lnTo>
                    <a:pt x="2364581" y="219075"/>
                  </a:lnTo>
                  <a:lnTo>
                    <a:pt x="2147887" y="307181"/>
                  </a:lnTo>
                  <a:lnTo>
                    <a:pt x="1904999" y="359568"/>
                  </a:lnTo>
                  <a:lnTo>
                    <a:pt x="1683543" y="409575"/>
                  </a:lnTo>
                  <a:cubicBezTo>
                    <a:pt x="1609327" y="425450"/>
                    <a:pt x="1517252" y="441325"/>
                    <a:pt x="1452562" y="450056"/>
                  </a:cubicBezTo>
                  <a:cubicBezTo>
                    <a:pt x="1387872" y="458787"/>
                    <a:pt x="1352550" y="463946"/>
                    <a:pt x="1295400" y="461962"/>
                  </a:cubicBezTo>
                  <a:cubicBezTo>
                    <a:pt x="1238250" y="459978"/>
                    <a:pt x="1158478" y="450056"/>
                    <a:pt x="1109662" y="438150"/>
                  </a:cubicBezTo>
                  <a:cubicBezTo>
                    <a:pt x="1060846" y="426244"/>
                    <a:pt x="1050131" y="392906"/>
                    <a:pt x="1002506" y="390525"/>
                  </a:cubicBezTo>
                  <a:cubicBezTo>
                    <a:pt x="954881" y="388144"/>
                    <a:pt x="969962" y="406401"/>
                    <a:pt x="823912" y="423863"/>
                  </a:cubicBezTo>
                  <a:lnTo>
                    <a:pt x="385762" y="476250"/>
                  </a:lnTo>
                  <a:lnTo>
                    <a:pt x="0" y="516731"/>
                  </a:lnTo>
                  <a:lnTo>
                    <a:pt x="7143" y="46910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083B2E-0537-4F06-8CC3-BD0759EACB3B}"/>
                </a:ext>
              </a:extLst>
            </p:cNvPr>
            <p:cNvSpPr/>
            <p:nvPr/>
          </p:nvSpPr>
          <p:spPr>
            <a:xfrm>
              <a:off x="3557499" y="1617001"/>
              <a:ext cx="2559844" cy="604837"/>
            </a:xfrm>
            <a:custGeom>
              <a:avLst/>
              <a:gdLst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4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4762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59844" h="604837">
                  <a:moveTo>
                    <a:pt x="0" y="528637"/>
                  </a:moveTo>
                  <a:lnTo>
                    <a:pt x="0" y="528637"/>
                  </a:lnTo>
                  <a:cubicBezTo>
                    <a:pt x="7144" y="524668"/>
                    <a:pt x="14122" y="520386"/>
                    <a:pt x="21431" y="516731"/>
                  </a:cubicBezTo>
                  <a:cubicBezTo>
                    <a:pt x="25254" y="514819"/>
                    <a:pt x="29408" y="513652"/>
                    <a:pt x="33337" y="511968"/>
                  </a:cubicBezTo>
                  <a:cubicBezTo>
                    <a:pt x="40523" y="508888"/>
                    <a:pt x="47483" y="505276"/>
                    <a:pt x="54769" y="502443"/>
                  </a:cubicBezTo>
                  <a:cubicBezTo>
                    <a:pt x="61787" y="499714"/>
                    <a:pt x="76200" y="495300"/>
                    <a:pt x="76200" y="495300"/>
                  </a:cubicBezTo>
                  <a:lnTo>
                    <a:pt x="1016794" y="335756"/>
                  </a:lnTo>
                  <a:lnTo>
                    <a:pt x="1821656" y="283368"/>
                  </a:lnTo>
                  <a:lnTo>
                    <a:pt x="2502694" y="0"/>
                  </a:lnTo>
                  <a:lnTo>
                    <a:pt x="2559844" y="142875"/>
                  </a:lnTo>
                  <a:lnTo>
                    <a:pt x="2397919" y="238125"/>
                  </a:lnTo>
                  <a:lnTo>
                    <a:pt x="2226469" y="330993"/>
                  </a:lnTo>
                  <a:lnTo>
                    <a:pt x="2071687" y="388143"/>
                  </a:lnTo>
                  <a:lnTo>
                    <a:pt x="1876425" y="431006"/>
                  </a:lnTo>
                  <a:lnTo>
                    <a:pt x="1697831" y="481012"/>
                  </a:lnTo>
                  <a:lnTo>
                    <a:pt x="1557337" y="514350"/>
                  </a:lnTo>
                  <a:lnTo>
                    <a:pt x="1328737" y="542925"/>
                  </a:lnTo>
                  <a:lnTo>
                    <a:pt x="1133475" y="526256"/>
                  </a:lnTo>
                  <a:cubicBezTo>
                    <a:pt x="1085056" y="515540"/>
                    <a:pt x="1061641" y="490139"/>
                    <a:pt x="1038225" y="478630"/>
                  </a:cubicBezTo>
                  <a:cubicBezTo>
                    <a:pt x="1014809" y="467121"/>
                    <a:pt x="1023937" y="453231"/>
                    <a:pt x="992981" y="457200"/>
                  </a:cubicBezTo>
                  <a:cubicBezTo>
                    <a:pt x="962025" y="461169"/>
                    <a:pt x="955674" y="489743"/>
                    <a:pt x="852487" y="502443"/>
                  </a:cubicBezTo>
                  <a:lnTo>
                    <a:pt x="542925" y="540543"/>
                  </a:lnTo>
                  <a:lnTo>
                    <a:pt x="245269" y="578643"/>
                  </a:lnTo>
                  <a:lnTo>
                    <a:pt x="42862" y="604837"/>
                  </a:lnTo>
                  <a:lnTo>
                    <a:pt x="7143" y="602455"/>
                  </a:lnTo>
                  <a:lnTo>
                    <a:pt x="0" y="5286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D72B968-B177-4FDD-8D47-9E7A943C0789}"/>
                </a:ext>
              </a:extLst>
            </p:cNvPr>
            <p:cNvSpPr/>
            <p:nvPr/>
          </p:nvSpPr>
          <p:spPr>
            <a:xfrm>
              <a:off x="3559880" y="1566994"/>
              <a:ext cx="2495550" cy="623887"/>
            </a:xfrm>
            <a:custGeom>
              <a:avLst/>
              <a:gdLst>
                <a:gd name="connsiteX0" fmla="*/ 0 w 2493169"/>
                <a:gd name="connsiteY0" fmla="*/ 578644 h 616744"/>
                <a:gd name="connsiteX1" fmla="*/ 0 w 2493169"/>
                <a:gd name="connsiteY1" fmla="*/ 578644 h 616744"/>
                <a:gd name="connsiteX2" fmla="*/ 30957 w 2493169"/>
                <a:gd name="connsiteY2" fmla="*/ 569119 h 616744"/>
                <a:gd name="connsiteX3" fmla="*/ 40482 w 2493169"/>
                <a:gd name="connsiteY3" fmla="*/ 561975 h 616744"/>
                <a:gd name="connsiteX4" fmla="*/ 78582 w 2493169"/>
                <a:gd name="connsiteY4" fmla="*/ 542925 h 616744"/>
                <a:gd name="connsiteX5" fmla="*/ 100013 w 2493169"/>
                <a:gd name="connsiteY5" fmla="*/ 531019 h 616744"/>
                <a:gd name="connsiteX6" fmla="*/ 126207 w 2493169"/>
                <a:gd name="connsiteY6" fmla="*/ 519113 h 616744"/>
                <a:gd name="connsiteX7" fmla="*/ 138113 w 2493169"/>
                <a:gd name="connsiteY7" fmla="*/ 514350 h 616744"/>
                <a:gd name="connsiteX8" fmla="*/ 864394 w 2493169"/>
                <a:gd name="connsiteY8" fmla="*/ 435769 h 616744"/>
                <a:gd name="connsiteX9" fmla="*/ 1059657 w 2493169"/>
                <a:gd name="connsiteY9" fmla="*/ 323850 h 616744"/>
                <a:gd name="connsiteX10" fmla="*/ 1395413 w 2493169"/>
                <a:gd name="connsiteY10" fmla="*/ 438150 h 616744"/>
                <a:gd name="connsiteX11" fmla="*/ 1423988 w 2493169"/>
                <a:gd name="connsiteY11" fmla="*/ 433388 h 616744"/>
                <a:gd name="connsiteX12" fmla="*/ 2159794 w 2493169"/>
                <a:gd name="connsiteY12" fmla="*/ 250032 h 616744"/>
                <a:gd name="connsiteX13" fmla="*/ 2478882 w 2493169"/>
                <a:gd name="connsiteY13" fmla="*/ 0 h 616744"/>
                <a:gd name="connsiteX14" fmla="*/ 2493169 w 2493169"/>
                <a:gd name="connsiteY14" fmla="*/ 71438 h 616744"/>
                <a:gd name="connsiteX15" fmla="*/ 2412207 w 2493169"/>
                <a:gd name="connsiteY15" fmla="*/ 140494 h 616744"/>
                <a:gd name="connsiteX16" fmla="*/ 2216944 w 2493169"/>
                <a:gd name="connsiteY16" fmla="*/ 285750 h 616744"/>
                <a:gd name="connsiteX17" fmla="*/ 2062163 w 2493169"/>
                <a:gd name="connsiteY17" fmla="*/ 359569 h 616744"/>
                <a:gd name="connsiteX18" fmla="*/ 1876425 w 2493169"/>
                <a:gd name="connsiteY18" fmla="*/ 402432 h 616744"/>
                <a:gd name="connsiteX19" fmla="*/ 1752600 w 2493169"/>
                <a:gd name="connsiteY19" fmla="*/ 433388 h 616744"/>
                <a:gd name="connsiteX20" fmla="*/ 1585913 w 2493169"/>
                <a:gd name="connsiteY20" fmla="*/ 492919 h 616744"/>
                <a:gd name="connsiteX21" fmla="*/ 1345407 w 2493169"/>
                <a:gd name="connsiteY21" fmla="*/ 533400 h 616744"/>
                <a:gd name="connsiteX22" fmla="*/ 1154907 w 2493169"/>
                <a:gd name="connsiteY22" fmla="*/ 519113 h 616744"/>
                <a:gd name="connsiteX23" fmla="*/ 1035844 w 2493169"/>
                <a:gd name="connsiteY23" fmla="*/ 488157 h 616744"/>
                <a:gd name="connsiteX24" fmla="*/ 997744 w 2493169"/>
                <a:gd name="connsiteY24" fmla="*/ 454819 h 616744"/>
                <a:gd name="connsiteX25" fmla="*/ 950119 w 2493169"/>
                <a:gd name="connsiteY25" fmla="*/ 476250 h 616744"/>
                <a:gd name="connsiteX26" fmla="*/ 804863 w 2493169"/>
                <a:gd name="connsiteY26" fmla="*/ 511969 h 616744"/>
                <a:gd name="connsiteX27" fmla="*/ 588169 w 2493169"/>
                <a:gd name="connsiteY27" fmla="*/ 547688 h 616744"/>
                <a:gd name="connsiteX28" fmla="*/ 309563 w 2493169"/>
                <a:gd name="connsiteY28" fmla="*/ 583407 h 616744"/>
                <a:gd name="connsiteX29" fmla="*/ 130969 w 2493169"/>
                <a:gd name="connsiteY29" fmla="*/ 616744 h 616744"/>
                <a:gd name="connsiteX30" fmla="*/ 0 w 2493169"/>
                <a:gd name="connsiteY30" fmla="*/ 578644 h 616744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1944 w 2495550"/>
                <a:gd name="connsiteY28" fmla="*/ 583407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95550" h="623887">
                  <a:moveTo>
                    <a:pt x="2381" y="578644"/>
                  </a:moveTo>
                  <a:lnTo>
                    <a:pt x="2381" y="578644"/>
                  </a:lnTo>
                  <a:cubicBezTo>
                    <a:pt x="12700" y="575469"/>
                    <a:pt x="23355" y="573230"/>
                    <a:pt x="33338" y="569119"/>
                  </a:cubicBezTo>
                  <a:cubicBezTo>
                    <a:pt x="37008" y="567608"/>
                    <a:pt x="39460" y="564017"/>
                    <a:pt x="42863" y="561975"/>
                  </a:cubicBezTo>
                  <a:cubicBezTo>
                    <a:pt x="105647" y="524304"/>
                    <a:pt x="45707" y="560553"/>
                    <a:pt x="80963" y="542925"/>
                  </a:cubicBezTo>
                  <a:cubicBezTo>
                    <a:pt x="88272" y="539270"/>
                    <a:pt x="95085" y="534674"/>
                    <a:pt x="102394" y="531019"/>
                  </a:cubicBezTo>
                  <a:cubicBezTo>
                    <a:pt x="110972" y="526730"/>
                    <a:pt x="119801" y="522957"/>
                    <a:pt x="128588" y="519113"/>
                  </a:cubicBezTo>
                  <a:cubicBezTo>
                    <a:pt x="132504" y="517400"/>
                    <a:pt x="140494" y="514350"/>
                    <a:pt x="140494" y="514350"/>
                  </a:cubicBezTo>
                  <a:lnTo>
                    <a:pt x="866775" y="435769"/>
                  </a:lnTo>
                  <a:lnTo>
                    <a:pt x="1062038" y="323850"/>
                  </a:lnTo>
                  <a:lnTo>
                    <a:pt x="1397794" y="438150"/>
                  </a:lnTo>
                  <a:lnTo>
                    <a:pt x="1426369" y="433388"/>
                  </a:lnTo>
                  <a:lnTo>
                    <a:pt x="2162175" y="250032"/>
                  </a:lnTo>
                  <a:lnTo>
                    <a:pt x="2481263" y="0"/>
                  </a:lnTo>
                  <a:lnTo>
                    <a:pt x="2495550" y="71438"/>
                  </a:lnTo>
                  <a:lnTo>
                    <a:pt x="2414588" y="140494"/>
                  </a:lnTo>
                  <a:lnTo>
                    <a:pt x="2219325" y="285750"/>
                  </a:lnTo>
                  <a:cubicBezTo>
                    <a:pt x="2160984" y="322262"/>
                    <a:pt x="2121297" y="340122"/>
                    <a:pt x="2064544" y="359569"/>
                  </a:cubicBezTo>
                  <a:cubicBezTo>
                    <a:pt x="2007791" y="379016"/>
                    <a:pt x="1930400" y="390129"/>
                    <a:pt x="1878806" y="402432"/>
                  </a:cubicBezTo>
                  <a:lnTo>
                    <a:pt x="1754981" y="433388"/>
                  </a:lnTo>
                  <a:cubicBezTo>
                    <a:pt x="1706562" y="448469"/>
                    <a:pt x="1656160" y="476250"/>
                    <a:pt x="1588294" y="492919"/>
                  </a:cubicBezTo>
                  <a:cubicBezTo>
                    <a:pt x="1520429" y="509588"/>
                    <a:pt x="1419622" y="529034"/>
                    <a:pt x="1347788" y="533400"/>
                  </a:cubicBezTo>
                  <a:cubicBezTo>
                    <a:pt x="1275954" y="537766"/>
                    <a:pt x="1205707" y="525860"/>
                    <a:pt x="1157288" y="519113"/>
                  </a:cubicBezTo>
                  <a:cubicBezTo>
                    <a:pt x="1108869" y="512366"/>
                    <a:pt x="1083469" y="503635"/>
                    <a:pt x="1057275" y="492919"/>
                  </a:cubicBezTo>
                  <a:cubicBezTo>
                    <a:pt x="1031081" y="482203"/>
                    <a:pt x="1020365" y="456010"/>
                    <a:pt x="1000125" y="454819"/>
                  </a:cubicBezTo>
                  <a:cubicBezTo>
                    <a:pt x="979885" y="453628"/>
                    <a:pt x="984251" y="473869"/>
                    <a:pt x="935832" y="485775"/>
                  </a:cubicBezTo>
                  <a:lnTo>
                    <a:pt x="807244" y="511969"/>
                  </a:lnTo>
                  <a:lnTo>
                    <a:pt x="590550" y="547688"/>
                  </a:lnTo>
                  <a:lnTo>
                    <a:pt x="314325" y="592932"/>
                  </a:lnTo>
                  <a:lnTo>
                    <a:pt x="0" y="623887"/>
                  </a:lnTo>
                  <a:lnTo>
                    <a:pt x="2381" y="578644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F046FA-3D21-47AA-B0F0-35AA9034AAD5}"/>
                </a:ext>
              </a:extLst>
            </p:cNvPr>
            <p:cNvSpPr/>
            <p:nvPr/>
          </p:nvSpPr>
          <p:spPr>
            <a:xfrm>
              <a:off x="-1590325" y="1495558"/>
              <a:ext cx="5154968" cy="666896"/>
            </a:xfrm>
            <a:custGeom>
              <a:avLst/>
              <a:gdLst>
                <a:gd name="connsiteX0" fmla="*/ 0 w 5122069"/>
                <a:gd name="connsiteY0" fmla="*/ 66675 h 666750"/>
                <a:gd name="connsiteX1" fmla="*/ 895350 w 5122069"/>
                <a:gd name="connsiteY1" fmla="*/ 0 h 666750"/>
                <a:gd name="connsiteX2" fmla="*/ 1571625 w 5122069"/>
                <a:gd name="connsiteY2" fmla="*/ 14287 h 666750"/>
                <a:gd name="connsiteX3" fmla="*/ 2333625 w 5122069"/>
                <a:gd name="connsiteY3" fmla="*/ 21431 h 666750"/>
                <a:gd name="connsiteX4" fmla="*/ 4298156 w 5122069"/>
                <a:gd name="connsiteY4" fmla="*/ 16669 h 666750"/>
                <a:gd name="connsiteX5" fmla="*/ 5000625 w 5122069"/>
                <a:gd name="connsiteY5" fmla="*/ 116681 h 666750"/>
                <a:gd name="connsiteX6" fmla="*/ 5122069 w 5122069"/>
                <a:gd name="connsiteY6" fmla="*/ 254794 h 666750"/>
                <a:gd name="connsiteX7" fmla="*/ 5122069 w 5122069"/>
                <a:gd name="connsiteY7" fmla="*/ 666750 h 666750"/>
                <a:gd name="connsiteX8" fmla="*/ 4545806 w 5122069"/>
                <a:gd name="connsiteY8" fmla="*/ 497681 h 666750"/>
                <a:gd name="connsiteX9" fmla="*/ 4457700 w 5122069"/>
                <a:gd name="connsiteY9" fmla="*/ 473869 h 666750"/>
                <a:gd name="connsiteX10" fmla="*/ 4033837 w 5122069"/>
                <a:gd name="connsiteY10" fmla="*/ 395287 h 666750"/>
                <a:gd name="connsiteX11" fmla="*/ 3650456 w 5122069"/>
                <a:gd name="connsiteY11" fmla="*/ 376237 h 666750"/>
                <a:gd name="connsiteX12" fmla="*/ 3231356 w 5122069"/>
                <a:gd name="connsiteY12" fmla="*/ 307181 h 666750"/>
                <a:gd name="connsiteX13" fmla="*/ 2938462 w 5122069"/>
                <a:gd name="connsiteY13" fmla="*/ 290512 h 666750"/>
                <a:gd name="connsiteX14" fmla="*/ 2486025 w 5122069"/>
                <a:gd name="connsiteY14" fmla="*/ 321469 h 666750"/>
                <a:gd name="connsiteX15" fmla="*/ 1988344 w 5122069"/>
                <a:gd name="connsiteY15" fmla="*/ 245269 h 666750"/>
                <a:gd name="connsiteX16" fmla="*/ 1714500 w 5122069"/>
                <a:gd name="connsiteY16" fmla="*/ 204787 h 666750"/>
                <a:gd name="connsiteX17" fmla="*/ 1462087 w 5122069"/>
                <a:gd name="connsiteY17" fmla="*/ 209550 h 666750"/>
                <a:gd name="connsiteX18" fmla="*/ 1085850 w 5122069"/>
                <a:gd name="connsiteY18" fmla="*/ 202406 h 666750"/>
                <a:gd name="connsiteX19" fmla="*/ 819150 w 5122069"/>
                <a:gd name="connsiteY19" fmla="*/ 126206 h 666750"/>
                <a:gd name="connsiteX20" fmla="*/ 500062 w 5122069"/>
                <a:gd name="connsiteY20" fmla="*/ 123825 h 666750"/>
                <a:gd name="connsiteX21" fmla="*/ 195262 w 5122069"/>
                <a:gd name="connsiteY21" fmla="*/ 114300 h 666750"/>
                <a:gd name="connsiteX22" fmla="*/ 0 w 5122069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730715 w 5154578"/>
                <a:gd name="connsiteY8" fmla="*/ 557213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18534 w 5154578"/>
                <a:gd name="connsiteY14" fmla="*/ 321469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40027 w 5154578"/>
                <a:gd name="connsiteY13" fmla="*/ 247650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0583 w 5154578"/>
                <a:gd name="connsiteY11" fmla="*/ 359568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673"/>
                <a:gd name="connsiteX1" fmla="*/ 927859 w 5154578"/>
                <a:gd name="connsiteY1" fmla="*/ 0 h 678673"/>
                <a:gd name="connsiteX2" fmla="*/ 1604134 w 5154578"/>
                <a:gd name="connsiteY2" fmla="*/ 14287 h 678673"/>
                <a:gd name="connsiteX3" fmla="*/ 2366134 w 5154578"/>
                <a:gd name="connsiteY3" fmla="*/ 21431 h 678673"/>
                <a:gd name="connsiteX4" fmla="*/ 4330665 w 5154578"/>
                <a:gd name="connsiteY4" fmla="*/ 16669 h 678673"/>
                <a:gd name="connsiteX5" fmla="*/ 5033134 w 5154578"/>
                <a:gd name="connsiteY5" fmla="*/ 116681 h 678673"/>
                <a:gd name="connsiteX6" fmla="*/ 5154578 w 5154578"/>
                <a:gd name="connsiteY6" fmla="*/ 254794 h 678673"/>
                <a:gd name="connsiteX7" fmla="*/ 5154578 w 5154578"/>
                <a:gd name="connsiteY7" fmla="*/ 666750 h 678673"/>
                <a:gd name="connsiteX8" fmla="*/ 4730715 w 5154578"/>
                <a:gd name="connsiteY8" fmla="*/ 557213 h 678673"/>
                <a:gd name="connsiteX9" fmla="*/ 4468778 w 5154578"/>
                <a:gd name="connsiteY9" fmla="*/ 447675 h 678673"/>
                <a:gd name="connsiteX10" fmla="*/ 4066346 w 5154578"/>
                <a:gd name="connsiteY10" fmla="*/ 395287 h 678673"/>
                <a:gd name="connsiteX11" fmla="*/ 3680583 w 5154578"/>
                <a:gd name="connsiteY11" fmla="*/ 359568 h 678673"/>
                <a:gd name="connsiteX12" fmla="*/ 3263865 w 5154578"/>
                <a:gd name="connsiteY12" fmla="*/ 307181 h 678673"/>
                <a:gd name="connsiteX13" fmla="*/ 3068602 w 5154578"/>
                <a:gd name="connsiteY13" fmla="*/ 257175 h 678673"/>
                <a:gd name="connsiteX14" fmla="*/ 2559015 w 5154578"/>
                <a:gd name="connsiteY14" fmla="*/ 288131 h 678673"/>
                <a:gd name="connsiteX15" fmla="*/ 2025616 w 5154578"/>
                <a:gd name="connsiteY15" fmla="*/ 254794 h 678673"/>
                <a:gd name="connsiteX16" fmla="*/ 1747009 w 5154578"/>
                <a:gd name="connsiteY16" fmla="*/ 204787 h 678673"/>
                <a:gd name="connsiteX17" fmla="*/ 1494596 w 5154578"/>
                <a:gd name="connsiteY17" fmla="*/ 209550 h 678673"/>
                <a:gd name="connsiteX18" fmla="*/ 1118359 w 5154578"/>
                <a:gd name="connsiteY18" fmla="*/ 202406 h 678673"/>
                <a:gd name="connsiteX19" fmla="*/ 851659 w 5154578"/>
                <a:gd name="connsiteY19" fmla="*/ 126206 h 678673"/>
                <a:gd name="connsiteX20" fmla="*/ 532571 w 5154578"/>
                <a:gd name="connsiteY20" fmla="*/ 123825 h 678673"/>
                <a:gd name="connsiteX21" fmla="*/ 227771 w 5154578"/>
                <a:gd name="connsiteY21" fmla="*/ 114300 h 678673"/>
                <a:gd name="connsiteX22" fmla="*/ 32509 w 5154578"/>
                <a:gd name="connsiteY22" fmla="*/ 66675 h 678673"/>
                <a:gd name="connsiteX0" fmla="*/ 32509 w 5154578"/>
                <a:gd name="connsiteY0" fmla="*/ 66675 h 682274"/>
                <a:gd name="connsiteX1" fmla="*/ 927859 w 5154578"/>
                <a:gd name="connsiteY1" fmla="*/ 0 h 682274"/>
                <a:gd name="connsiteX2" fmla="*/ 1604134 w 5154578"/>
                <a:gd name="connsiteY2" fmla="*/ 14287 h 682274"/>
                <a:gd name="connsiteX3" fmla="*/ 2366134 w 5154578"/>
                <a:gd name="connsiteY3" fmla="*/ 21431 h 682274"/>
                <a:gd name="connsiteX4" fmla="*/ 4330665 w 5154578"/>
                <a:gd name="connsiteY4" fmla="*/ 16669 h 682274"/>
                <a:gd name="connsiteX5" fmla="*/ 5033134 w 5154578"/>
                <a:gd name="connsiteY5" fmla="*/ 116681 h 682274"/>
                <a:gd name="connsiteX6" fmla="*/ 5154578 w 5154578"/>
                <a:gd name="connsiteY6" fmla="*/ 254794 h 682274"/>
                <a:gd name="connsiteX7" fmla="*/ 5154578 w 5154578"/>
                <a:gd name="connsiteY7" fmla="*/ 666750 h 682274"/>
                <a:gd name="connsiteX8" fmla="*/ 4773578 w 5154578"/>
                <a:gd name="connsiteY8" fmla="*/ 595313 h 682274"/>
                <a:gd name="connsiteX9" fmla="*/ 4468778 w 5154578"/>
                <a:gd name="connsiteY9" fmla="*/ 447675 h 682274"/>
                <a:gd name="connsiteX10" fmla="*/ 4066346 w 5154578"/>
                <a:gd name="connsiteY10" fmla="*/ 395287 h 682274"/>
                <a:gd name="connsiteX11" fmla="*/ 3680583 w 5154578"/>
                <a:gd name="connsiteY11" fmla="*/ 359568 h 682274"/>
                <a:gd name="connsiteX12" fmla="*/ 3263865 w 5154578"/>
                <a:gd name="connsiteY12" fmla="*/ 307181 h 682274"/>
                <a:gd name="connsiteX13" fmla="*/ 3068602 w 5154578"/>
                <a:gd name="connsiteY13" fmla="*/ 257175 h 682274"/>
                <a:gd name="connsiteX14" fmla="*/ 2559015 w 5154578"/>
                <a:gd name="connsiteY14" fmla="*/ 288131 h 682274"/>
                <a:gd name="connsiteX15" fmla="*/ 2025616 w 5154578"/>
                <a:gd name="connsiteY15" fmla="*/ 254794 h 682274"/>
                <a:gd name="connsiteX16" fmla="*/ 1747009 w 5154578"/>
                <a:gd name="connsiteY16" fmla="*/ 204787 h 682274"/>
                <a:gd name="connsiteX17" fmla="*/ 1494596 w 5154578"/>
                <a:gd name="connsiteY17" fmla="*/ 209550 h 682274"/>
                <a:gd name="connsiteX18" fmla="*/ 1118359 w 5154578"/>
                <a:gd name="connsiteY18" fmla="*/ 202406 h 682274"/>
                <a:gd name="connsiteX19" fmla="*/ 851659 w 5154578"/>
                <a:gd name="connsiteY19" fmla="*/ 126206 h 682274"/>
                <a:gd name="connsiteX20" fmla="*/ 532571 w 5154578"/>
                <a:gd name="connsiteY20" fmla="*/ 123825 h 682274"/>
                <a:gd name="connsiteX21" fmla="*/ 227771 w 5154578"/>
                <a:gd name="connsiteY21" fmla="*/ 114300 h 682274"/>
                <a:gd name="connsiteX22" fmla="*/ 32509 w 5154578"/>
                <a:gd name="connsiteY22" fmla="*/ 66675 h 682274"/>
                <a:gd name="connsiteX0" fmla="*/ 32509 w 5154578"/>
                <a:gd name="connsiteY0" fmla="*/ 66675 h 701923"/>
                <a:gd name="connsiteX1" fmla="*/ 927859 w 5154578"/>
                <a:gd name="connsiteY1" fmla="*/ 0 h 701923"/>
                <a:gd name="connsiteX2" fmla="*/ 1604134 w 5154578"/>
                <a:gd name="connsiteY2" fmla="*/ 14287 h 701923"/>
                <a:gd name="connsiteX3" fmla="*/ 2366134 w 5154578"/>
                <a:gd name="connsiteY3" fmla="*/ 21431 h 701923"/>
                <a:gd name="connsiteX4" fmla="*/ 4330665 w 5154578"/>
                <a:gd name="connsiteY4" fmla="*/ 16669 h 701923"/>
                <a:gd name="connsiteX5" fmla="*/ 5033134 w 5154578"/>
                <a:gd name="connsiteY5" fmla="*/ 116681 h 701923"/>
                <a:gd name="connsiteX6" fmla="*/ 5154578 w 5154578"/>
                <a:gd name="connsiteY6" fmla="*/ 254794 h 701923"/>
                <a:gd name="connsiteX7" fmla="*/ 5154578 w 5154578"/>
                <a:gd name="connsiteY7" fmla="*/ 666750 h 701923"/>
                <a:gd name="connsiteX8" fmla="*/ 5030753 w 5154578"/>
                <a:gd name="connsiteY8" fmla="*/ 671511 h 701923"/>
                <a:gd name="connsiteX9" fmla="*/ 4773578 w 5154578"/>
                <a:gd name="connsiteY9" fmla="*/ 595313 h 701923"/>
                <a:gd name="connsiteX10" fmla="*/ 4468778 w 5154578"/>
                <a:gd name="connsiteY10" fmla="*/ 447675 h 701923"/>
                <a:gd name="connsiteX11" fmla="*/ 4066346 w 5154578"/>
                <a:gd name="connsiteY11" fmla="*/ 395287 h 701923"/>
                <a:gd name="connsiteX12" fmla="*/ 3680583 w 5154578"/>
                <a:gd name="connsiteY12" fmla="*/ 359568 h 701923"/>
                <a:gd name="connsiteX13" fmla="*/ 3263865 w 5154578"/>
                <a:gd name="connsiteY13" fmla="*/ 307181 h 701923"/>
                <a:gd name="connsiteX14" fmla="*/ 3068602 w 5154578"/>
                <a:gd name="connsiteY14" fmla="*/ 257175 h 701923"/>
                <a:gd name="connsiteX15" fmla="*/ 2559015 w 5154578"/>
                <a:gd name="connsiteY15" fmla="*/ 288131 h 701923"/>
                <a:gd name="connsiteX16" fmla="*/ 2025616 w 5154578"/>
                <a:gd name="connsiteY16" fmla="*/ 254794 h 701923"/>
                <a:gd name="connsiteX17" fmla="*/ 1747009 w 5154578"/>
                <a:gd name="connsiteY17" fmla="*/ 204787 h 701923"/>
                <a:gd name="connsiteX18" fmla="*/ 1494596 w 5154578"/>
                <a:gd name="connsiteY18" fmla="*/ 209550 h 701923"/>
                <a:gd name="connsiteX19" fmla="*/ 1118359 w 5154578"/>
                <a:gd name="connsiteY19" fmla="*/ 202406 h 701923"/>
                <a:gd name="connsiteX20" fmla="*/ 851659 w 5154578"/>
                <a:gd name="connsiteY20" fmla="*/ 126206 h 701923"/>
                <a:gd name="connsiteX21" fmla="*/ 532571 w 5154578"/>
                <a:gd name="connsiteY21" fmla="*/ 123825 h 701923"/>
                <a:gd name="connsiteX22" fmla="*/ 227771 w 5154578"/>
                <a:gd name="connsiteY22" fmla="*/ 114300 h 701923"/>
                <a:gd name="connsiteX23" fmla="*/ 32509 w 5154578"/>
                <a:gd name="connsiteY23" fmla="*/ 66675 h 701923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51659 w 5154578"/>
                <a:gd name="connsiteY20" fmla="*/ 126206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68284 w 5154578"/>
                <a:gd name="connsiteY20" fmla="*/ 159457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494986 w 5154968"/>
                <a:gd name="connsiteY18" fmla="*/ 209550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27062 w 5154968"/>
                <a:gd name="connsiteY19" fmla="*/ 219031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73968 w 5154968"/>
                <a:gd name="connsiteY9" fmla="*/ 595313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906774 w 5154968"/>
                <a:gd name="connsiteY20" fmla="*/ 152313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54968" h="666896">
                  <a:moveTo>
                    <a:pt x="32899" y="66675"/>
                  </a:moveTo>
                  <a:lnTo>
                    <a:pt x="928249" y="0"/>
                  </a:lnTo>
                  <a:lnTo>
                    <a:pt x="1604524" y="14287"/>
                  </a:lnTo>
                  <a:lnTo>
                    <a:pt x="2366524" y="21431"/>
                  </a:lnTo>
                  <a:lnTo>
                    <a:pt x="4331055" y="16669"/>
                  </a:lnTo>
                  <a:lnTo>
                    <a:pt x="5033524" y="116681"/>
                  </a:lnTo>
                  <a:lnTo>
                    <a:pt x="5154968" y="254794"/>
                  </a:lnTo>
                  <a:lnTo>
                    <a:pt x="5154968" y="666750"/>
                  </a:lnTo>
                  <a:cubicBezTo>
                    <a:pt x="5093055" y="669130"/>
                    <a:pt x="5061392" y="641853"/>
                    <a:pt x="4997892" y="629947"/>
                  </a:cubicBezTo>
                  <a:cubicBezTo>
                    <a:pt x="4934392" y="618041"/>
                    <a:pt x="4853776" y="600753"/>
                    <a:pt x="4765655" y="570374"/>
                  </a:cubicBezTo>
                  <a:cubicBezTo>
                    <a:pt x="4677534" y="539995"/>
                    <a:pt x="4585654" y="476856"/>
                    <a:pt x="4469168" y="447675"/>
                  </a:cubicBezTo>
                  <a:cubicBezTo>
                    <a:pt x="4352682" y="418494"/>
                    <a:pt x="4188403" y="409971"/>
                    <a:pt x="4066736" y="395287"/>
                  </a:cubicBezTo>
                  <a:cubicBezTo>
                    <a:pt x="3945069" y="380603"/>
                    <a:pt x="3872909" y="374252"/>
                    <a:pt x="3739162" y="359568"/>
                  </a:cubicBezTo>
                  <a:lnTo>
                    <a:pt x="3264255" y="307181"/>
                  </a:lnTo>
                  <a:cubicBezTo>
                    <a:pt x="3145633" y="295657"/>
                    <a:pt x="3144903" y="293601"/>
                    <a:pt x="3027428" y="290426"/>
                  </a:cubicBezTo>
                  <a:cubicBezTo>
                    <a:pt x="2909953" y="287251"/>
                    <a:pt x="2726309" y="294070"/>
                    <a:pt x="2559405" y="288131"/>
                  </a:cubicBezTo>
                  <a:cubicBezTo>
                    <a:pt x="2392501" y="282192"/>
                    <a:pt x="2161340" y="268685"/>
                    <a:pt x="2026006" y="254794"/>
                  </a:cubicBezTo>
                  <a:cubicBezTo>
                    <a:pt x="1890672" y="240903"/>
                    <a:pt x="1831746" y="209557"/>
                    <a:pt x="1747399" y="204787"/>
                  </a:cubicBezTo>
                  <a:cubicBezTo>
                    <a:pt x="1663052" y="200017"/>
                    <a:pt x="1627679" y="227771"/>
                    <a:pt x="1519924" y="226176"/>
                  </a:cubicBezTo>
                  <a:cubicBezTo>
                    <a:pt x="1412169" y="224581"/>
                    <a:pt x="1203060" y="207529"/>
                    <a:pt x="1100868" y="195219"/>
                  </a:cubicBezTo>
                  <a:cubicBezTo>
                    <a:pt x="998676" y="182909"/>
                    <a:pt x="997269" y="160056"/>
                    <a:pt x="906774" y="152313"/>
                  </a:cubicBezTo>
                  <a:cubicBezTo>
                    <a:pt x="816279" y="144570"/>
                    <a:pt x="671001" y="155098"/>
                    <a:pt x="557899" y="148763"/>
                  </a:cubicBezTo>
                  <a:cubicBezTo>
                    <a:pt x="444797" y="142428"/>
                    <a:pt x="315661" y="127981"/>
                    <a:pt x="228161" y="114300"/>
                  </a:cubicBezTo>
                  <a:cubicBezTo>
                    <a:pt x="140661" y="100619"/>
                    <a:pt x="-83782" y="85725"/>
                    <a:pt x="32899" y="666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9AC1C8-F5BA-4EFF-93A5-7B9EAFF3BA8A}"/>
                </a:ext>
              </a:extLst>
            </p:cNvPr>
            <p:cNvSpPr/>
            <p:nvPr/>
          </p:nvSpPr>
          <p:spPr>
            <a:xfrm>
              <a:off x="-2495639" y="1255050"/>
              <a:ext cx="6060511" cy="511969"/>
            </a:xfrm>
            <a:custGeom>
              <a:avLst/>
              <a:gdLst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69419 w 6062663"/>
                <a:gd name="connsiteY17" fmla="*/ 378618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5998370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0511"/>
                <a:gd name="connsiteY0" fmla="*/ 221456 h 535781"/>
                <a:gd name="connsiteX1" fmla="*/ 2202656 w 6060511"/>
                <a:gd name="connsiteY1" fmla="*/ 76200 h 535781"/>
                <a:gd name="connsiteX2" fmla="*/ 4098132 w 6060511"/>
                <a:gd name="connsiteY2" fmla="*/ 0 h 535781"/>
                <a:gd name="connsiteX3" fmla="*/ 5953125 w 6060511"/>
                <a:gd name="connsiteY3" fmla="*/ 42862 h 535781"/>
                <a:gd name="connsiteX4" fmla="*/ 6060282 w 6060511"/>
                <a:gd name="connsiteY4" fmla="*/ 78581 h 535781"/>
                <a:gd name="connsiteX5" fmla="*/ 6060282 w 6060511"/>
                <a:gd name="connsiteY5" fmla="*/ 509588 h 535781"/>
                <a:gd name="connsiteX6" fmla="*/ 5998370 w 6060511"/>
                <a:gd name="connsiteY6" fmla="*/ 535781 h 535781"/>
                <a:gd name="connsiteX7" fmla="*/ 5900738 w 6060511"/>
                <a:gd name="connsiteY7" fmla="*/ 514350 h 535781"/>
                <a:gd name="connsiteX8" fmla="*/ 5734050 w 6060511"/>
                <a:gd name="connsiteY8" fmla="*/ 464343 h 535781"/>
                <a:gd name="connsiteX9" fmla="*/ 5541169 w 6060511"/>
                <a:gd name="connsiteY9" fmla="*/ 419100 h 535781"/>
                <a:gd name="connsiteX10" fmla="*/ 5226844 w 6060511"/>
                <a:gd name="connsiteY10" fmla="*/ 361950 h 535781"/>
                <a:gd name="connsiteX11" fmla="*/ 4850607 w 6060511"/>
                <a:gd name="connsiteY11" fmla="*/ 385762 h 535781"/>
                <a:gd name="connsiteX12" fmla="*/ 4526757 w 6060511"/>
                <a:gd name="connsiteY12" fmla="*/ 373856 h 535781"/>
                <a:gd name="connsiteX13" fmla="*/ 4210050 w 6060511"/>
                <a:gd name="connsiteY13" fmla="*/ 366712 h 535781"/>
                <a:gd name="connsiteX14" fmla="*/ 3983832 w 6060511"/>
                <a:gd name="connsiteY14" fmla="*/ 340518 h 535781"/>
                <a:gd name="connsiteX15" fmla="*/ 3624263 w 6060511"/>
                <a:gd name="connsiteY15" fmla="*/ 376237 h 535781"/>
                <a:gd name="connsiteX16" fmla="*/ 3193257 w 6060511"/>
                <a:gd name="connsiteY16" fmla="*/ 381000 h 535781"/>
                <a:gd name="connsiteX17" fmla="*/ 2976563 w 6060511"/>
                <a:gd name="connsiteY17" fmla="*/ 366711 h 535781"/>
                <a:gd name="connsiteX18" fmla="*/ 2774157 w 6060511"/>
                <a:gd name="connsiteY18" fmla="*/ 323849 h 535781"/>
                <a:gd name="connsiteX19" fmla="*/ 2593181 w 6060511"/>
                <a:gd name="connsiteY19" fmla="*/ 326231 h 535781"/>
                <a:gd name="connsiteX20" fmla="*/ 2438400 w 6060511"/>
                <a:gd name="connsiteY20" fmla="*/ 326230 h 535781"/>
                <a:gd name="connsiteX21" fmla="*/ 2233613 w 6060511"/>
                <a:gd name="connsiteY21" fmla="*/ 352425 h 535781"/>
                <a:gd name="connsiteX22" fmla="*/ 2059781 w 6060511"/>
                <a:gd name="connsiteY22" fmla="*/ 338138 h 535781"/>
                <a:gd name="connsiteX23" fmla="*/ 1921669 w 6060511"/>
                <a:gd name="connsiteY23" fmla="*/ 292893 h 535781"/>
                <a:gd name="connsiteX24" fmla="*/ 1619250 w 6060511"/>
                <a:gd name="connsiteY24" fmla="*/ 304800 h 535781"/>
                <a:gd name="connsiteX25" fmla="*/ 1278731 w 6060511"/>
                <a:gd name="connsiteY25" fmla="*/ 314325 h 535781"/>
                <a:gd name="connsiteX26" fmla="*/ 912019 w 6060511"/>
                <a:gd name="connsiteY26" fmla="*/ 335756 h 535781"/>
                <a:gd name="connsiteX27" fmla="*/ 771525 w 6060511"/>
                <a:gd name="connsiteY27" fmla="*/ 304800 h 535781"/>
                <a:gd name="connsiteX28" fmla="*/ 559594 w 6060511"/>
                <a:gd name="connsiteY28" fmla="*/ 304800 h 535781"/>
                <a:gd name="connsiteX29" fmla="*/ 297656 w 6060511"/>
                <a:gd name="connsiteY29" fmla="*/ 297656 h 535781"/>
                <a:gd name="connsiteX30" fmla="*/ 100013 w 6060511"/>
                <a:gd name="connsiteY30" fmla="*/ 295275 h 535781"/>
                <a:gd name="connsiteX31" fmla="*/ 9525 w 6060511"/>
                <a:gd name="connsiteY31" fmla="*/ 292893 h 535781"/>
                <a:gd name="connsiteX32" fmla="*/ 0 w 6060511"/>
                <a:gd name="connsiteY32" fmla="*/ 221456 h 535781"/>
                <a:gd name="connsiteX0" fmla="*/ 0 w 6060511"/>
                <a:gd name="connsiteY0" fmla="*/ 221456 h 517286"/>
                <a:gd name="connsiteX1" fmla="*/ 2202656 w 6060511"/>
                <a:gd name="connsiteY1" fmla="*/ 76200 h 517286"/>
                <a:gd name="connsiteX2" fmla="*/ 4098132 w 6060511"/>
                <a:gd name="connsiteY2" fmla="*/ 0 h 517286"/>
                <a:gd name="connsiteX3" fmla="*/ 5953125 w 6060511"/>
                <a:gd name="connsiteY3" fmla="*/ 42862 h 517286"/>
                <a:gd name="connsiteX4" fmla="*/ 6060282 w 6060511"/>
                <a:gd name="connsiteY4" fmla="*/ 78581 h 517286"/>
                <a:gd name="connsiteX5" fmla="*/ 6060282 w 6060511"/>
                <a:gd name="connsiteY5" fmla="*/ 509588 h 517286"/>
                <a:gd name="connsiteX6" fmla="*/ 5995989 w 6060511"/>
                <a:gd name="connsiteY6" fmla="*/ 511969 h 517286"/>
                <a:gd name="connsiteX7" fmla="*/ 5900738 w 6060511"/>
                <a:gd name="connsiteY7" fmla="*/ 514350 h 517286"/>
                <a:gd name="connsiteX8" fmla="*/ 5734050 w 6060511"/>
                <a:gd name="connsiteY8" fmla="*/ 464343 h 517286"/>
                <a:gd name="connsiteX9" fmla="*/ 5541169 w 6060511"/>
                <a:gd name="connsiteY9" fmla="*/ 419100 h 517286"/>
                <a:gd name="connsiteX10" fmla="*/ 5226844 w 6060511"/>
                <a:gd name="connsiteY10" fmla="*/ 361950 h 517286"/>
                <a:gd name="connsiteX11" fmla="*/ 4850607 w 6060511"/>
                <a:gd name="connsiteY11" fmla="*/ 385762 h 517286"/>
                <a:gd name="connsiteX12" fmla="*/ 4526757 w 6060511"/>
                <a:gd name="connsiteY12" fmla="*/ 373856 h 517286"/>
                <a:gd name="connsiteX13" fmla="*/ 4210050 w 6060511"/>
                <a:gd name="connsiteY13" fmla="*/ 366712 h 517286"/>
                <a:gd name="connsiteX14" fmla="*/ 3983832 w 6060511"/>
                <a:gd name="connsiteY14" fmla="*/ 340518 h 517286"/>
                <a:gd name="connsiteX15" fmla="*/ 3624263 w 6060511"/>
                <a:gd name="connsiteY15" fmla="*/ 376237 h 517286"/>
                <a:gd name="connsiteX16" fmla="*/ 3193257 w 6060511"/>
                <a:gd name="connsiteY16" fmla="*/ 381000 h 517286"/>
                <a:gd name="connsiteX17" fmla="*/ 2976563 w 6060511"/>
                <a:gd name="connsiteY17" fmla="*/ 366711 h 517286"/>
                <a:gd name="connsiteX18" fmla="*/ 2774157 w 6060511"/>
                <a:gd name="connsiteY18" fmla="*/ 323849 h 517286"/>
                <a:gd name="connsiteX19" fmla="*/ 2593181 w 6060511"/>
                <a:gd name="connsiteY19" fmla="*/ 326231 h 517286"/>
                <a:gd name="connsiteX20" fmla="*/ 2438400 w 6060511"/>
                <a:gd name="connsiteY20" fmla="*/ 326230 h 517286"/>
                <a:gd name="connsiteX21" fmla="*/ 2233613 w 6060511"/>
                <a:gd name="connsiteY21" fmla="*/ 352425 h 517286"/>
                <a:gd name="connsiteX22" fmla="*/ 2059781 w 6060511"/>
                <a:gd name="connsiteY22" fmla="*/ 338138 h 517286"/>
                <a:gd name="connsiteX23" fmla="*/ 1921669 w 6060511"/>
                <a:gd name="connsiteY23" fmla="*/ 292893 h 517286"/>
                <a:gd name="connsiteX24" fmla="*/ 1619250 w 6060511"/>
                <a:gd name="connsiteY24" fmla="*/ 304800 h 517286"/>
                <a:gd name="connsiteX25" fmla="*/ 1278731 w 6060511"/>
                <a:gd name="connsiteY25" fmla="*/ 314325 h 517286"/>
                <a:gd name="connsiteX26" fmla="*/ 912019 w 6060511"/>
                <a:gd name="connsiteY26" fmla="*/ 335756 h 517286"/>
                <a:gd name="connsiteX27" fmla="*/ 771525 w 6060511"/>
                <a:gd name="connsiteY27" fmla="*/ 304800 h 517286"/>
                <a:gd name="connsiteX28" fmla="*/ 559594 w 6060511"/>
                <a:gd name="connsiteY28" fmla="*/ 304800 h 517286"/>
                <a:gd name="connsiteX29" fmla="*/ 297656 w 6060511"/>
                <a:gd name="connsiteY29" fmla="*/ 297656 h 517286"/>
                <a:gd name="connsiteX30" fmla="*/ 100013 w 6060511"/>
                <a:gd name="connsiteY30" fmla="*/ 295275 h 517286"/>
                <a:gd name="connsiteX31" fmla="*/ 9525 w 6060511"/>
                <a:gd name="connsiteY31" fmla="*/ 292893 h 517286"/>
                <a:gd name="connsiteX32" fmla="*/ 0 w 6060511"/>
                <a:gd name="connsiteY32" fmla="*/ 221456 h 517286"/>
                <a:gd name="connsiteX0" fmla="*/ 0 w 6060511"/>
                <a:gd name="connsiteY0" fmla="*/ 221456 h 511969"/>
                <a:gd name="connsiteX1" fmla="*/ 2202656 w 6060511"/>
                <a:gd name="connsiteY1" fmla="*/ 76200 h 511969"/>
                <a:gd name="connsiteX2" fmla="*/ 4098132 w 6060511"/>
                <a:gd name="connsiteY2" fmla="*/ 0 h 511969"/>
                <a:gd name="connsiteX3" fmla="*/ 5953125 w 6060511"/>
                <a:gd name="connsiteY3" fmla="*/ 42862 h 511969"/>
                <a:gd name="connsiteX4" fmla="*/ 6060282 w 6060511"/>
                <a:gd name="connsiteY4" fmla="*/ 78581 h 511969"/>
                <a:gd name="connsiteX5" fmla="*/ 6060282 w 6060511"/>
                <a:gd name="connsiteY5" fmla="*/ 509588 h 511969"/>
                <a:gd name="connsiteX6" fmla="*/ 5995989 w 6060511"/>
                <a:gd name="connsiteY6" fmla="*/ 511969 h 511969"/>
                <a:gd name="connsiteX7" fmla="*/ 5879307 w 6060511"/>
                <a:gd name="connsiteY7" fmla="*/ 492919 h 511969"/>
                <a:gd name="connsiteX8" fmla="*/ 5734050 w 6060511"/>
                <a:gd name="connsiteY8" fmla="*/ 464343 h 511969"/>
                <a:gd name="connsiteX9" fmla="*/ 5541169 w 6060511"/>
                <a:gd name="connsiteY9" fmla="*/ 419100 h 511969"/>
                <a:gd name="connsiteX10" fmla="*/ 5226844 w 6060511"/>
                <a:gd name="connsiteY10" fmla="*/ 361950 h 511969"/>
                <a:gd name="connsiteX11" fmla="*/ 4850607 w 6060511"/>
                <a:gd name="connsiteY11" fmla="*/ 385762 h 511969"/>
                <a:gd name="connsiteX12" fmla="*/ 4526757 w 6060511"/>
                <a:gd name="connsiteY12" fmla="*/ 373856 h 511969"/>
                <a:gd name="connsiteX13" fmla="*/ 4210050 w 6060511"/>
                <a:gd name="connsiteY13" fmla="*/ 366712 h 511969"/>
                <a:gd name="connsiteX14" fmla="*/ 3983832 w 6060511"/>
                <a:gd name="connsiteY14" fmla="*/ 340518 h 511969"/>
                <a:gd name="connsiteX15" fmla="*/ 3624263 w 6060511"/>
                <a:gd name="connsiteY15" fmla="*/ 376237 h 511969"/>
                <a:gd name="connsiteX16" fmla="*/ 3193257 w 6060511"/>
                <a:gd name="connsiteY16" fmla="*/ 381000 h 511969"/>
                <a:gd name="connsiteX17" fmla="*/ 2976563 w 6060511"/>
                <a:gd name="connsiteY17" fmla="*/ 366711 h 511969"/>
                <a:gd name="connsiteX18" fmla="*/ 2774157 w 6060511"/>
                <a:gd name="connsiteY18" fmla="*/ 323849 h 511969"/>
                <a:gd name="connsiteX19" fmla="*/ 2593181 w 6060511"/>
                <a:gd name="connsiteY19" fmla="*/ 326231 h 511969"/>
                <a:gd name="connsiteX20" fmla="*/ 2438400 w 6060511"/>
                <a:gd name="connsiteY20" fmla="*/ 326230 h 511969"/>
                <a:gd name="connsiteX21" fmla="*/ 2233613 w 6060511"/>
                <a:gd name="connsiteY21" fmla="*/ 352425 h 511969"/>
                <a:gd name="connsiteX22" fmla="*/ 2059781 w 6060511"/>
                <a:gd name="connsiteY22" fmla="*/ 338138 h 511969"/>
                <a:gd name="connsiteX23" fmla="*/ 1921669 w 6060511"/>
                <a:gd name="connsiteY23" fmla="*/ 292893 h 511969"/>
                <a:gd name="connsiteX24" fmla="*/ 1619250 w 6060511"/>
                <a:gd name="connsiteY24" fmla="*/ 304800 h 511969"/>
                <a:gd name="connsiteX25" fmla="*/ 1278731 w 6060511"/>
                <a:gd name="connsiteY25" fmla="*/ 314325 h 511969"/>
                <a:gd name="connsiteX26" fmla="*/ 912019 w 6060511"/>
                <a:gd name="connsiteY26" fmla="*/ 335756 h 511969"/>
                <a:gd name="connsiteX27" fmla="*/ 771525 w 6060511"/>
                <a:gd name="connsiteY27" fmla="*/ 304800 h 511969"/>
                <a:gd name="connsiteX28" fmla="*/ 559594 w 6060511"/>
                <a:gd name="connsiteY28" fmla="*/ 304800 h 511969"/>
                <a:gd name="connsiteX29" fmla="*/ 297656 w 6060511"/>
                <a:gd name="connsiteY29" fmla="*/ 297656 h 511969"/>
                <a:gd name="connsiteX30" fmla="*/ 100013 w 6060511"/>
                <a:gd name="connsiteY30" fmla="*/ 295275 h 511969"/>
                <a:gd name="connsiteX31" fmla="*/ 9525 w 6060511"/>
                <a:gd name="connsiteY31" fmla="*/ 292893 h 511969"/>
                <a:gd name="connsiteX32" fmla="*/ 0 w 6060511"/>
                <a:gd name="connsiteY32" fmla="*/ 221456 h 51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0511" h="511969">
                  <a:moveTo>
                    <a:pt x="0" y="221456"/>
                  </a:moveTo>
                  <a:lnTo>
                    <a:pt x="2202656" y="76200"/>
                  </a:lnTo>
                  <a:lnTo>
                    <a:pt x="4098132" y="0"/>
                  </a:lnTo>
                  <a:lnTo>
                    <a:pt x="5953125" y="42862"/>
                  </a:lnTo>
                  <a:lnTo>
                    <a:pt x="6060282" y="78581"/>
                  </a:lnTo>
                  <a:cubicBezTo>
                    <a:pt x="6061076" y="227806"/>
                    <a:pt x="6059488" y="360363"/>
                    <a:pt x="6060282" y="509588"/>
                  </a:cubicBezTo>
                  <a:lnTo>
                    <a:pt x="5995989" y="511969"/>
                  </a:lnTo>
                  <a:cubicBezTo>
                    <a:pt x="5970589" y="511572"/>
                    <a:pt x="5922963" y="500857"/>
                    <a:pt x="5879307" y="492919"/>
                  </a:cubicBezTo>
                  <a:cubicBezTo>
                    <a:pt x="5835651" y="484981"/>
                    <a:pt x="5790406" y="476646"/>
                    <a:pt x="5734050" y="464343"/>
                  </a:cubicBezTo>
                  <a:cubicBezTo>
                    <a:pt x="5677694" y="452040"/>
                    <a:pt x="5625703" y="436165"/>
                    <a:pt x="5541169" y="419100"/>
                  </a:cubicBezTo>
                  <a:cubicBezTo>
                    <a:pt x="5456635" y="402035"/>
                    <a:pt x="5341938" y="367506"/>
                    <a:pt x="5226844" y="361950"/>
                  </a:cubicBezTo>
                  <a:cubicBezTo>
                    <a:pt x="5111750" y="356394"/>
                    <a:pt x="4965304" y="380603"/>
                    <a:pt x="4850607" y="385762"/>
                  </a:cubicBezTo>
                  <a:lnTo>
                    <a:pt x="4526757" y="373856"/>
                  </a:lnTo>
                  <a:cubicBezTo>
                    <a:pt x="4421188" y="371475"/>
                    <a:pt x="4300537" y="372268"/>
                    <a:pt x="4210050" y="366712"/>
                  </a:cubicBezTo>
                  <a:cubicBezTo>
                    <a:pt x="4119563" y="361156"/>
                    <a:pt x="4081463" y="338931"/>
                    <a:pt x="3983832" y="340518"/>
                  </a:cubicBezTo>
                  <a:cubicBezTo>
                    <a:pt x="3886201" y="342105"/>
                    <a:pt x="3744119" y="364331"/>
                    <a:pt x="3624263" y="376237"/>
                  </a:cubicBezTo>
                  <a:cubicBezTo>
                    <a:pt x="3492501" y="382984"/>
                    <a:pt x="3301207" y="382588"/>
                    <a:pt x="3193257" y="381000"/>
                  </a:cubicBezTo>
                  <a:cubicBezTo>
                    <a:pt x="3085307" y="379412"/>
                    <a:pt x="3046413" y="376236"/>
                    <a:pt x="2976563" y="366711"/>
                  </a:cubicBezTo>
                  <a:cubicBezTo>
                    <a:pt x="2906713" y="357186"/>
                    <a:pt x="2838054" y="330596"/>
                    <a:pt x="2774157" y="323849"/>
                  </a:cubicBezTo>
                  <a:cubicBezTo>
                    <a:pt x="2710260" y="317102"/>
                    <a:pt x="2649140" y="325834"/>
                    <a:pt x="2593181" y="326231"/>
                  </a:cubicBezTo>
                  <a:cubicBezTo>
                    <a:pt x="2537222" y="326628"/>
                    <a:pt x="2486819" y="321468"/>
                    <a:pt x="2438400" y="326230"/>
                  </a:cubicBezTo>
                  <a:cubicBezTo>
                    <a:pt x="2378472" y="330596"/>
                    <a:pt x="2296716" y="350440"/>
                    <a:pt x="2233613" y="352425"/>
                  </a:cubicBezTo>
                  <a:cubicBezTo>
                    <a:pt x="2170510" y="354410"/>
                    <a:pt x="2111772" y="348060"/>
                    <a:pt x="2059781" y="338138"/>
                  </a:cubicBezTo>
                  <a:cubicBezTo>
                    <a:pt x="2007790" y="328216"/>
                    <a:pt x="1995091" y="298449"/>
                    <a:pt x="1921669" y="292893"/>
                  </a:cubicBezTo>
                  <a:cubicBezTo>
                    <a:pt x="1848247" y="287337"/>
                    <a:pt x="1726406" y="301228"/>
                    <a:pt x="1619250" y="304800"/>
                  </a:cubicBezTo>
                  <a:lnTo>
                    <a:pt x="1278731" y="314325"/>
                  </a:lnTo>
                  <a:cubicBezTo>
                    <a:pt x="1160859" y="319484"/>
                    <a:pt x="996553" y="337343"/>
                    <a:pt x="912019" y="335756"/>
                  </a:cubicBezTo>
                  <a:cubicBezTo>
                    <a:pt x="827485" y="334169"/>
                    <a:pt x="818356" y="315119"/>
                    <a:pt x="771525" y="304800"/>
                  </a:cubicBezTo>
                  <a:cubicBezTo>
                    <a:pt x="712788" y="299641"/>
                    <a:pt x="638572" y="305991"/>
                    <a:pt x="559594" y="304800"/>
                  </a:cubicBezTo>
                  <a:cubicBezTo>
                    <a:pt x="480616" y="303609"/>
                    <a:pt x="363537" y="298450"/>
                    <a:pt x="297656" y="297656"/>
                  </a:cubicBezTo>
                  <a:lnTo>
                    <a:pt x="100013" y="295275"/>
                  </a:lnTo>
                  <a:lnTo>
                    <a:pt x="9525" y="292893"/>
                  </a:lnTo>
                  <a:lnTo>
                    <a:pt x="0" y="2214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7799D94-8C23-4969-85BF-B348AA21CA49}"/>
                </a:ext>
              </a:extLst>
            </p:cNvPr>
            <p:cNvSpPr/>
            <p:nvPr/>
          </p:nvSpPr>
          <p:spPr>
            <a:xfrm>
              <a:off x="-3538626" y="1221713"/>
              <a:ext cx="7112794" cy="352425"/>
            </a:xfrm>
            <a:custGeom>
              <a:avLst/>
              <a:gdLst>
                <a:gd name="connsiteX0" fmla="*/ 0 w 7110413"/>
                <a:gd name="connsiteY0" fmla="*/ 269081 h 352425"/>
                <a:gd name="connsiteX1" fmla="*/ 2774156 w 7110413"/>
                <a:gd name="connsiteY1" fmla="*/ 57150 h 352425"/>
                <a:gd name="connsiteX2" fmla="*/ 4974431 w 7110413"/>
                <a:gd name="connsiteY2" fmla="*/ 0 h 352425"/>
                <a:gd name="connsiteX3" fmla="*/ 7029450 w 7110413"/>
                <a:gd name="connsiteY3" fmla="*/ 23813 h 352425"/>
                <a:gd name="connsiteX4" fmla="*/ 7110413 w 7110413"/>
                <a:gd name="connsiteY4" fmla="*/ 71438 h 352425"/>
                <a:gd name="connsiteX5" fmla="*/ 7105650 w 7110413"/>
                <a:gd name="connsiteY5" fmla="*/ 95250 h 352425"/>
                <a:gd name="connsiteX6" fmla="*/ 7105650 w 7110413"/>
                <a:gd name="connsiteY6" fmla="*/ 176213 h 352425"/>
                <a:gd name="connsiteX7" fmla="*/ 7034213 w 7110413"/>
                <a:gd name="connsiteY7" fmla="*/ 183356 h 352425"/>
                <a:gd name="connsiteX8" fmla="*/ 6822281 w 7110413"/>
                <a:gd name="connsiteY8" fmla="*/ 140494 h 352425"/>
                <a:gd name="connsiteX9" fmla="*/ 6665119 w 7110413"/>
                <a:gd name="connsiteY9" fmla="*/ 123825 h 352425"/>
                <a:gd name="connsiteX10" fmla="*/ 6453188 w 7110413"/>
                <a:gd name="connsiteY10" fmla="*/ 130969 h 352425"/>
                <a:gd name="connsiteX11" fmla="*/ 6434138 w 7110413"/>
                <a:gd name="connsiteY11" fmla="*/ 121444 h 352425"/>
                <a:gd name="connsiteX12" fmla="*/ 6417469 w 7110413"/>
                <a:gd name="connsiteY12" fmla="*/ 119063 h 352425"/>
                <a:gd name="connsiteX13" fmla="*/ 6410325 w 7110413"/>
                <a:gd name="connsiteY13" fmla="*/ 116681 h 352425"/>
                <a:gd name="connsiteX14" fmla="*/ 6315075 w 7110413"/>
                <a:gd name="connsiteY14" fmla="*/ 95250 h 352425"/>
                <a:gd name="connsiteX15" fmla="*/ 6053138 w 7110413"/>
                <a:gd name="connsiteY15" fmla="*/ 126206 h 352425"/>
                <a:gd name="connsiteX16" fmla="*/ 5779294 w 7110413"/>
                <a:gd name="connsiteY16" fmla="*/ 169069 h 352425"/>
                <a:gd name="connsiteX17" fmla="*/ 5595938 w 7110413"/>
                <a:gd name="connsiteY17" fmla="*/ 164306 h 352425"/>
                <a:gd name="connsiteX18" fmla="*/ 5364956 w 7110413"/>
                <a:gd name="connsiteY18" fmla="*/ 152400 h 352425"/>
                <a:gd name="connsiteX19" fmla="*/ 5191125 w 7110413"/>
                <a:gd name="connsiteY19" fmla="*/ 188119 h 352425"/>
                <a:gd name="connsiteX20" fmla="*/ 4950619 w 7110413"/>
                <a:gd name="connsiteY20" fmla="*/ 166688 h 352425"/>
                <a:gd name="connsiteX21" fmla="*/ 4733925 w 7110413"/>
                <a:gd name="connsiteY21" fmla="*/ 209550 h 352425"/>
                <a:gd name="connsiteX22" fmla="*/ 4479131 w 7110413"/>
                <a:gd name="connsiteY22" fmla="*/ 197644 h 352425"/>
                <a:gd name="connsiteX23" fmla="*/ 4314825 w 7110413"/>
                <a:gd name="connsiteY23" fmla="*/ 204788 h 352425"/>
                <a:gd name="connsiteX24" fmla="*/ 4202906 w 7110413"/>
                <a:gd name="connsiteY24" fmla="*/ 235744 h 352425"/>
                <a:gd name="connsiteX25" fmla="*/ 4031456 w 7110413"/>
                <a:gd name="connsiteY25" fmla="*/ 235744 h 352425"/>
                <a:gd name="connsiteX26" fmla="*/ 3883819 w 7110413"/>
                <a:gd name="connsiteY26" fmla="*/ 209550 h 352425"/>
                <a:gd name="connsiteX27" fmla="*/ 3643312 w 7110413"/>
                <a:gd name="connsiteY27" fmla="*/ 207169 h 352425"/>
                <a:gd name="connsiteX28" fmla="*/ 3557587 w 7110413"/>
                <a:gd name="connsiteY28" fmla="*/ 200025 h 352425"/>
                <a:gd name="connsiteX29" fmla="*/ 3452812 w 7110413"/>
                <a:gd name="connsiteY29" fmla="*/ 183356 h 352425"/>
                <a:gd name="connsiteX30" fmla="*/ 3233737 w 7110413"/>
                <a:gd name="connsiteY30" fmla="*/ 216694 h 352425"/>
                <a:gd name="connsiteX31" fmla="*/ 3081337 w 7110413"/>
                <a:gd name="connsiteY31" fmla="*/ 209550 h 352425"/>
                <a:gd name="connsiteX32" fmla="*/ 2931319 w 7110413"/>
                <a:gd name="connsiteY32" fmla="*/ 178594 h 352425"/>
                <a:gd name="connsiteX33" fmla="*/ 2650331 w 7110413"/>
                <a:gd name="connsiteY33" fmla="*/ 235744 h 352425"/>
                <a:gd name="connsiteX34" fmla="*/ 2288381 w 7110413"/>
                <a:gd name="connsiteY34" fmla="*/ 257175 h 352425"/>
                <a:gd name="connsiteX35" fmla="*/ 2093119 w 7110413"/>
                <a:gd name="connsiteY35" fmla="*/ 278606 h 352425"/>
                <a:gd name="connsiteX36" fmla="*/ 1926431 w 7110413"/>
                <a:gd name="connsiteY36" fmla="*/ 290513 h 352425"/>
                <a:gd name="connsiteX37" fmla="*/ 1783556 w 7110413"/>
                <a:gd name="connsiteY37" fmla="*/ 273844 h 352425"/>
                <a:gd name="connsiteX38" fmla="*/ 1597819 w 7110413"/>
                <a:gd name="connsiteY38" fmla="*/ 288131 h 352425"/>
                <a:gd name="connsiteX39" fmla="*/ 1162050 w 7110413"/>
                <a:gd name="connsiteY39" fmla="*/ 321469 h 352425"/>
                <a:gd name="connsiteX40" fmla="*/ 804862 w 7110413"/>
                <a:gd name="connsiteY40" fmla="*/ 345281 h 352425"/>
                <a:gd name="connsiteX41" fmla="*/ 461962 w 7110413"/>
                <a:gd name="connsiteY41" fmla="*/ 352425 h 352425"/>
                <a:gd name="connsiteX42" fmla="*/ 204787 w 7110413"/>
                <a:gd name="connsiteY42" fmla="*/ 350044 h 352425"/>
                <a:gd name="connsiteX43" fmla="*/ 61912 w 7110413"/>
                <a:gd name="connsiteY43" fmla="*/ 347663 h 352425"/>
                <a:gd name="connsiteX44" fmla="*/ 7144 w 7110413"/>
                <a:gd name="connsiteY44" fmla="*/ 342900 h 352425"/>
                <a:gd name="connsiteX45" fmla="*/ 0 w 7110413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3339"/>
                <a:gd name="connsiteX1" fmla="*/ 2776537 w 7112794"/>
                <a:gd name="connsiteY1" fmla="*/ 57150 h 353339"/>
                <a:gd name="connsiteX2" fmla="*/ 4976812 w 7112794"/>
                <a:gd name="connsiteY2" fmla="*/ 0 h 353339"/>
                <a:gd name="connsiteX3" fmla="*/ 7031831 w 7112794"/>
                <a:gd name="connsiteY3" fmla="*/ 23813 h 353339"/>
                <a:gd name="connsiteX4" fmla="*/ 7112794 w 7112794"/>
                <a:gd name="connsiteY4" fmla="*/ 71438 h 353339"/>
                <a:gd name="connsiteX5" fmla="*/ 7108031 w 7112794"/>
                <a:gd name="connsiteY5" fmla="*/ 95250 h 353339"/>
                <a:gd name="connsiteX6" fmla="*/ 7108031 w 7112794"/>
                <a:gd name="connsiteY6" fmla="*/ 176213 h 353339"/>
                <a:gd name="connsiteX7" fmla="*/ 7036594 w 7112794"/>
                <a:gd name="connsiteY7" fmla="*/ 183356 h 353339"/>
                <a:gd name="connsiteX8" fmla="*/ 6824662 w 7112794"/>
                <a:gd name="connsiteY8" fmla="*/ 140494 h 353339"/>
                <a:gd name="connsiteX9" fmla="*/ 6667500 w 7112794"/>
                <a:gd name="connsiteY9" fmla="*/ 123825 h 353339"/>
                <a:gd name="connsiteX10" fmla="*/ 6455569 w 7112794"/>
                <a:gd name="connsiteY10" fmla="*/ 130969 h 353339"/>
                <a:gd name="connsiteX11" fmla="*/ 6436519 w 7112794"/>
                <a:gd name="connsiteY11" fmla="*/ 121444 h 353339"/>
                <a:gd name="connsiteX12" fmla="*/ 6419850 w 7112794"/>
                <a:gd name="connsiteY12" fmla="*/ 119063 h 353339"/>
                <a:gd name="connsiteX13" fmla="*/ 6412706 w 7112794"/>
                <a:gd name="connsiteY13" fmla="*/ 116681 h 353339"/>
                <a:gd name="connsiteX14" fmla="*/ 6317456 w 7112794"/>
                <a:gd name="connsiteY14" fmla="*/ 95250 h 353339"/>
                <a:gd name="connsiteX15" fmla="*/ 6055519 w 7112794"/>
                <a:gd name="connsiteY15" fmla="*/ 126206 h 353339"/>
                <a:gd name="connsiteX16" fmla="*/ 5781675 w 7112794"/>
                <a:gd name="connsiteY16" fmla="*/ 169069 h 353339"/>
                <a:gd name="connsiteX17" fmla="*/ 5598319 w 7112794"/>
                <a:gd name="connsiteY17" fmla="*/ 164306 h 353339"/>
                <a:gd name="connsiteX18" fmla="*/ 5367337 w 7112794"/>
                <a:gd name="connsiteY18" fmla="*/ 152400 h 353339"/>
                <a:gd name="connsiteX19" fmla="*/ 5193506 w 7112794"/>
                <a:gd name="connsiteY19" fmla="*/ 188119 h 353339"/>
                <a:gd name="connsiteX20" fmla="*/ 4953000 w 7112794"/>
                <a:gd name="connsiteY20" fmla="*/ 166688 h 353339"/>
                <a:gd name="connsiteX21" fmla="*/ 4736306 w 7112794"/>
                <a:gd name="connsiteY21" fmla="*/ 209550 h 353339"/>
                <a:gd name="connsiteX22" fmla="*/ 4481512 w 7112794"/>
                <a:gd name="connsiteY22" fmla="*/ 197644 h 353339"/>
                <a:gd name="connsiteX23" fmla="*/ 4317206 w 7112794"/>
                <a:gd name="connsiteY23" fmla="*/ 211932 h 353339"/>
                <a:gd name="connsiteX24" fmla="*/ 4205287 w 7112794"/>
                <a:gd name="connsiteY24" fmla="*/ 235744 h 353339"/>
                <a:gd name="connsiteX25" fmla="*/ 4033837 w 7112794"/>
                <a:gd name="connsiteY25" fmla="*/ 235744 h 353339"/>
                <a:gd name="connsiteX26" fmla="*/ 3886200 w 7112794"/>
                <a:gd name="connsiteY26" fmla="*/ 209550 h 353339"/>
                <a:gd name="connsiteX27" fmla="*/ 3645693 w 7112794"/>
                <a:gd name="connsiteY27" fmla="*/ 207169 h 353339"/>
                <a:gd name="connsiteX28" fmla="*/ 3550443 w 7112794"/>
                <a:gd name="connsiteY28" fmla="*/ 202407 h 353339"/>
                <a:gd name="connsiteX29" fmla="*/ 3455193 w 7112794"/>
                <a:gd name="connsiteY29" fmla="*/ 183356 h 353339"/>
                <a:gd name="connsiteX30" fmla="*/ 3236118 w 7112794"/>
                <a:gd name="connsiteY30" fmla="*/ 216694 h 353339"/>
                <a:gd name="connsiteX31" fmla="*/ 3078955 w 7112794"/>
                <a:gd name="connsiteY31" fmla="*/ 211931 h 353339"/>
                <a:gd name="connsiteX32" fmla="*/ 2933700 w 7112794"/>
                <a:gd name="connsiteY32" fmla="*/ 178594 h 353339"/>
                <a:gd name="connsiteX33" fmla="*/ 2652712 w 7112794"/>
                <a:gd name="connsiteY33" fmla="*/ 235744 h 353339"/>
                <a:gd name="connsiteX34" fmla="*/ 2290762 w 7112794"/>
                <a:gd name="connsiteY34" fmla="*/ 257175 h 353339"/>
                <a:gd name="connsiteX35" fmla="*/ 2095500 w 7112794"/>
                <a:gd name="connsiteY35" fmla="*/ 283368 h 353339"/>
                <a:gd name="connsiteX36" fmla="*/ 1928812 w 7112794"/>
                <a:gd name="connsiteY36" fmla="*/ 290513 h 353339"/>
                <a:gd name="connsiteX37" fmla="*/ 1785937 w 7112794"/>
                <a:gd name="connsiteY37" fmla="*/ 273844 h 353339"/>
                <a:gd name="connsiteX38" fmla="*/ 1600200 w 7112794"/>
                <a:gd name="connsiteY38" fmla="*/ 288131 h 353339"/>
                <a:gd name="connsiteX39" fmla="*/ 1164431 w 7112794"/>
                <a:gd name="connsiteY39" fmla="*/ 321469 h 353339"/>
                <a:gd name="connsiteX40" fmla="*/ 807243 w 7112794"/>
                <a:gd name="connsiteY40" fmla="*/ 333374 h 353339"/>
                <a:gd name="connsiteX41" fmla="*/ 464343 w 7112794"/>
                <a:gd name="connsiteY41" fmla="*/ 352425 h 353339"/>
                <a:gd name="connsiteX42" fmla="*/ 207168 w 7112794"/>
                <a:gd name="connsiteY42" fmla="*/ 350044 h 353339"/>
                <a:gd name="connsiteX43" fmla="*/ 64293 w 7112794"/>
                <a:gd name="connsiteY43" fmla="*/ 347663 h 353339"/>
                <a:gd name="connsiteX44" fmla="*/ 0 w 7112794"/>
                <a:gd name="connsiteY44" fmla="*/ 350043 h 353339"/>
                <a:gd name="connsiteX45" fmla="*/ 2381 w 7112794"/>
                <a:gd name="connsiteY45" fmla="*/ 269081 h 353339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05562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317456 w 7112794"/>
                <a:gd name="connsiteY13" fmla="*/ 95250 h 352425"/>
                <a:gd name="connsiteX14" fmla="*/ 6060282 w 7112794"/>
                <a:gd name="connsiteY14" fmla="*/ 135731 h 352425"/>
                <a:gd name="connsiteX15" fmla="*/ 5779294 w 7112794"/>
                <a:gd name="connsiteY15" fmla="*/ 164307 h 352425"/>
                <a:gd name="connsiteX16" fmla="*/ 5598319 w 7112794"/>
                <a:gd name="connsiteY16" fmla="*/ 164306 h 352425"/>
                <a:gd name="connsiteX17" fmla="*/ 5367337 w 7112794"/>
                <a:gd name="connsiteY17" fmla="*/ 152400 h 352425"/>
                <a:gd name="connsiteX18" fmla="*/ 5205413 w 7112794"/>
                <a:gd name="connsiteY18" fmla="*/ 183356 h 352425"/>
                <a:gd name="connsiteX19" fmla="*/ 4953000 w 7112794"/>
                <a:gd name="connsiteY19" fmla="*/ 166688 h 352425"/>
                <a:gd name="connsiteX20" fmla="*/ 4736306 w 7112794"/>
                <a:gd name="connsiteY20" fmla="*/ 209550 h 352425"/>
                <a:gd name="connsiteX21" fmla="*/ 4481512 w 7112794"/>
                <a:gd name="connsiteY21" fmla="*/ 197644 h 352425"/>
                <a:gd name="connsiteX22" fmla="*/ 4317206 w 7112794"/>
                <a:gd name="connsiteY22" fmla="*/ 211932 h 352425"/>
                <a:gd name="connsiteX23" fmla="*/ 4205287 w 7112794"/>
                <a:gd name="connsiteY23" fmla="*/ 235744 h 352425"/>
                <a:gd name="connsiteX24" fmla="*/ 4033837 w 7112794"/>
                <a:gd name="connsiteY24" fmla="*/ 235744 h 352425"/>
                <a:gd name="connsiteX25" fmla="*/ 3886200 w 7112794"/>
                <a:gd name="connsiteY25" fmla="*/ 209550 h 352425"/>
                <a:gd name="connsiteX26" fmla="*/ 3645693 w 7112794"/>
                <a:gd name="connsiteY26" fmla="*/ 207169 h 352425"/>
                <a:gd name="connsiteX27" fmla="*/ 3550443 w 7112794"/>
                <a:gd name="connsiteY27" fmla="*/ 202407 h 352425"/>
                <a:gd name="connsiteX28" fmla="*/ 3455193 w 7112794"/>
                <a:gd name="connsiteY28" fmla="*/ 183356 h 352425"/>
                <a:gd name="connsiteX29" fmla="*/ 3236118 w 7112794"/>
                <a:gd name="connsiteY29" fmla="*/ 216694 h 352425"/>
                <a:gd name="connsiteX30" fmla="*/ 3078955 w 7112794"/>
                <a:gd name="connsiteY30" fmla="*/ 211931 h 352425"/>
                <a:gd name="connsiteX31" fmla="*/ 2933700 w 7112794"/>
                <a:gd name="connsiteY31" fmla="*/ 178594 h 352425"/>
                <a:gd name="connsiteX32" fmla="*/ 2652712 w 7112794"/>
                <a:gd name="connsiteY32" fmla="*/ 235744 h 352425"/>
                <a:gd name="connsiteX33" fmla="*/ 2290762 w 7112794"/>
                <a:gd name="connsiteY33" fmla="*/ 257175 h 352425"/>
                <a:gd name="connsiteX34" fmla="*/ 2095500 w 7112794"/>
                <a:gd name="connsiteY34" fmla="*/ 283368 h 352425"/>
                <a:gd name="connsiteX35" fmla="*/ 1928812 w 7112794"/>
                <a:gd name="connsiteY35" fmla="*/ 290513 h 352425"/>
                <a:gd name="connsiteX36" fmla="*/ 1785937 w 7112794"/>
                <a:gd name="connsiteY36" fmla="*/ 273844 h 352425"/>
                <a:gd name="connsiteX37" fmla="*/ 1600200 w 7112794"/>
                <a:gd name="connsiteY37" fmla="*/ 288131 h 352425"/>
                <a:gd name="connsiteX38" fmla="*/ 1164431 w 7112794"/>
                <a:gd name="connsiteY38" fmla="*/ 321469 h 352425"/>
                <a:gd name="connsiteX39" fmla="*/ 814387 w 7112794"/>
                <a:gd name="connsiteY39" fmla="*/ 340518 h 352425"/>
                <a:gd name="connsiteX40" fmla="*/ 464343 w 7112794"/>
                <a:gd name="connsiteY40" fmla="*/ 352425 h 352425"/>
                <a:gd name="connsiteX41" fmla="*/ 207168 w 7112794"/>
                <a:gd name="connsiteY41" fmla="*/ 350044 h 352425"/>
                <a:gd name="connsiteX42" fmla="*/ 64293 w 7112794"/>
                <a:gd name="connsiteY42" fmla="*/ 347663 h 352425"/>
                <a:gd name="connsiteX43" fmla="*/ 0 w 7112794"/>
                <a:gd name="connsiteY43" fmla="*/ 350043 h 352425"/>
                <a:gd name="connsiteX44" fmla="*/ 2381 w 7112794"/>
                <a:gd name="connsiteY44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317456 w 7112794"/>
                <a:gd name="connsiteY12" fmla="*/ 95250 h 352425"/>
                <a:gd name="connsiteX13" fmla="*/ 6060282 w 7112794"/>
                <a:gd name="connsiteY13" fmla="*/ 135731 h 352425"/>
                <a:gd name="connsiteX14" fmla="*/ 5779294 w 7112794"/>
                <a:gd name="connsiteY14" fmla="*/ 164307 h 352425"/>
                <a:gd name="connsiteX15" fmla="*/ 5598319 w 7112794"/>
                <a:gd name="connsiteY15" fmla="*/ 164306 h 352425"/>
                <a:gd name="connsiteX16" fmla="*/ 5367337 w 7112794"/>
                <a:gd name="connsiteY16" fmla="*/ 152400 h 352425"/>
                <a:gd name="connsiteX17" fmla="*/ 5205413 w 7112794"/>
                <a:gd name="connsiteY17" fmla="*/ 183356 h 352425"/>
                <a:gd name="connsiteX18" fmla="*/ 4953000 w 7112794"/>
                <a:gd name="connsiteY18" fmla="*/ 166688 h 352425"/>
                <a:gd name="connsiteX19" fmla="*/ 4736306 w 7112794"/>
                <a:gd name="connsiteY19" fmla="*/ 209550 h 352425"/>
                <a:gd name="connsiteX20" fmla="*/ 4481512 w 7112794"/>
                <a:gd name="connsiteY20" fmla="*/ 197644 h 352425"/>
                <a:gd name="connsiteX21" fmla="*/ 4317206 w 7112794"/>
                <a:gd name="connsiteY21" fmla="*/ 211932 h 352425"/>
                <a:gd name="connsiteX22" fmla="*/ 4205287 w 7112794"/>
                <a:gd name="connsiteY22" fmla="*/ 235744 h 352425"/>
                <a:gd name="connsiteX23" fmla="*/ 4033837 w 7112794"/>
                <a:gd name="connsiteY23" fmla="*/ 235744 h 352425"/>
                <a:gd name="connsiteX24" fmla="*/ 3886200 w 7112794"/>
                <a:gd name="connsiteY24" fmla="*/ 209550 h 352425"/>
                <a:gd name="connsiteX25" fmla="*/ 3645693 w 7112794"/>
                <a:gd name="connsiteY25" fmla="*/ 207169 h 352425"/>
                <a:gd name="connsiteX26" fmla="*/ 3550443 w 7112794"/>
                <a:gd name="connsiteY26" fmla="*/ 202407 h 352425"/>
                <a:gd name="connsiteX27" fmla="*/ 3455193 w 7112794"/>
                <a:gd name="connsiteY27" fmla="*/ 183356 h 352425"/>
                <a:gd name="connsiteX28" fmla="*/ 3236118 w 7112794"/>
                <a:gd name="connsiteY28" fmla="*/ 216694 h 352425"/>
                <a:gd name="connsiteX29" fmla="*/ 3078955 w 7112794"/>
                <a:gd name="connsiteY29" fmla="*/ 211931 h 352425"/>
                <a:gd name="connsiteX30" fmla="*/ 2933700 w 7112794"/>
                <a:gd name="connsiteY30" fmla="*/ 178594 h 352425"/>
                <a:gd name="connsiteX31" fmla="*/ 2652712 w 7112794"/>
                <a:gd name="connsiteY31" fmla="*/ 235744 h 352425"/>
                <a:gd name="connsiteX32" fmla="*/ 2290762 w 7112794"/>
                <a:gd name="connsiteY32" fmla="*/ 257175 h 352425"/>
                <a:gd name="connsiteX33" fmla="*/ 2095500 w 7112794"/>
                <a:gd name="connsiteY33" fmla="*/ 283368 h 352425"/>
                <a:gd name="connsiteX34" fmla="*/ 1928812 w 7112794"/>
                <a:gd name="connsiteY34" fmla="*/ 290513 h 352425"/>
                <a:gd name="connsiteX35" fmla="*/ 1785937 w 7112794"/>
                <a:gd name="connsiteY35" fmla="*/ 273844 h 352425"/>
                <a:gd name="connsiteX36" fmla="*/ 1600200 w 7112794"/>
                <a:gd name="connsiteY36" fmla="*/ 288131 h 352425"/>
                <a:gd name="connsiteX37" fmla="*/ 1164431 w 7112794"/>
                <a:gd name="connsiteY37" fmla="*/ 321469 h 352425"/>
                <a:gd name="connsiteX38" fmla="*/ 814387 w 7112794"/>
                <a:gd name="connsiteY38" fmla="*/ 340518 h 352425"/>
                <a:gd name="connsiteX39" fmla="*/ 464343 w 7112794"/>
                <a:gd name="connsiteY39" fmla="*/ 352425 h 352425"/>
                <a:gd name="connsiteX40" fmla="*/ 207168 w 7112794"/>
                <a:gd name="connsiteY40" fmla="*/ 350044 h 352425"/>
                <a:gd name="connsiteX41" fmla="*/ 64293 w 7112794"/>
                <a:gd name="connsiteY41" fmla="*/ 347663 h 352425"/>
                <a:gd name="connsiteX42" fmla="*/ 0 w 7112794"/>
                <a:gd name="connsiteY42" fmla="*/ 350043 h 352425"/>
                <a:gd name="connsiteX43" fmla="*/ 2381 w 7112794"/>
                <a:gd name="connsiteY43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852612 w 7112794"/>
                <a:gd name="connsiteY34" fmla="*/ 276225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7112794" h="352425">
                  <a:moveTo>
                    <a:pt x="2381" y="269081"/>
                  </a:moveTo>
                  <a:lnTo>
                    <a:pt x="2776537" y="57150"/>
                  </a:lnTo>
                  <a:lnTo>
                    <a:pt x="4976812" y="0"/>
                  </a:lnTo>
                  <a:lnTo>
                    <a:pt x="7031831" y="23813"/>
                  </a:lnTo>
                  <a:lnTo>
                    <a:pt x="7112794" y="71438"/>
                  </a:lnTo>
                  <a:lnTo>
                    <a:pt x="7108031" y="95250"/>
                  </a:lnTo>
                  <a:lnTo>
                    <a:pt x="7108031" y="176213"/>
                  </a:lnTo>
                  <a:cubicBezTo>
                    <a:pt x="7096125" y="190897"/>
                    <a:pt x="7083822" y="189309"/>
                    <a:pt x="7036594" y="183356"/>
                  </a:cubicBezTo>
                  <a:cubicBezTo>
                    <a:pt x="6989366" y="177403"/>
                    <a:pt x="6893322" y="149225"/>
                    <a:pt x="6824662" y="140494"/>
                  </a:cubicBezTo>
                  <a:cubicBezTo>
                    <a:pt x="6756003" y="131763"/>
                    <a:pt x="6686152" y="132556"/>
                    <a:pt x="6624637" y="130969"/>
                  </a:cubicBezTo>
                  <a:cubicBezTo>
                    <a:pt x="6563122" y="129382"/>
                    <a:pt x="6506766" y="135335"/>
                    <a:pt x="6455569" y="130969"/>
                  </a:cubicBezTo>
                  <a:cubicBezTo>
                    <a:pt x="6404372" y="126603"/>
                    <a:pt x="6383337" y="103981"/>
                    <a:pt x="6317456" y="104775"/>
                  </a:cubicBezTo>
                  <a:cubicBezTo>
                    <a:pt x="6251575" y="105569"/>
                    <a:pt x="6149976" y="125809"/>
                    <a:pt x="6060282" y="135731"/>
                  </a:cubicBezTo>
                  <a:cubicBezTo>
                    <a:pt x="5970588" y="145653"/>
                    <a:pt x="5856288" y="159544"/>
                    <a:pt x="5779294" y="164307"/>
                  </a:cubicBezTo>
                  <a:cubicBezTo>
                    <a:pt x="5702300" y="169070"/>
                    <a:pt x="5666978" y="166290"/>
                    <a:pt x="5598319" y="164306"/>
                  </a:cubicBezTo>
                  <a:cubicBezTo>
                    <a:pt x="5529660" y="162322"/>
                    <a:pt x="5432821" y="149225"/>
                    <a:pt x="5367337" y="152400"/>
                  </a:cubicBezTo>
                  <a:cubicBezTo>
                    <a:pt x="5301853" y="155575"/>
                    <a:pt x="5274469" y="180975"/>
                    <a:pt x="5205413" y="183356"/>
                  </a:cubicBezTo>
                  <a:cubicBezTo>
                    <a:pt x="5136357" y="185737"/>
                    <a:pt x="5031184" y="162322"/>
                    <a:pt x="4953000" y="166688"/>
                  </a:cubicBezTo>
                  <a:cubicBezTo>
                    <a:pt x="4874816" y="171054"/>
                    <a:pt x="4814887" y="204391"/>
                    <a:pt x="4736306" y="209550"/>
                  </a:cubicBezTo>
                  <a:cubicBezTo>
                    <a:pt x="4657725" y="214709"/>
                    <a:pt x="4551362" y="197247"/>
                    <a:pt x="4481512" y="197644"/>
                  </a:cubicBezTo>
                  <a:cubicBezTo>
                    <a:pt x="4411662" y="198041"/>
                    <a:pt x="4363244" y="205582"/>
                    <a:pt x="4317206" y="211932"/>
                  </a:cubicBezTo>
                  <a:cubicBezTo>
                    <a:pt x="4271168" y="218282"/>
                    <a:pt x="4252515" y="231775"/>
                    <a:pt x="4205287" y="235744"/>
                  </a:cubicBezTo>
                  <a:cubicBezTo>
                    <a:pt x="4158059" y="239713"/>
                    <a:pt x="4087018" y="240110"/>
                    <a:pt x="4033837" y="235744"/>
                  </a:cubicBezTo>
                  <a:cubicBezTo>
                    <a:pt x="3980656" y="231378"/>
                    <a:pt x="3950891" y="214313"/>
                    <a:pt x="3886200" y="209550"/>
                  </a:cubicBezTo>
                  <a:cubicBezTo>
                    <a:pt x="3821509" y="204788"/>
                    <a:pt x="3701652" y="208359"/>
                    <a:pt x="3645693" y="207169"/>
                  </a:cubicBezTo>
                  <a:cubicBezTo>
                    <a:pt x="3589734" y="205979"/>
                    <a:pt x="3582193" y="206376"/>
                    <a:pt x="3550443" y="202407"/>
                  </a:cubicBezTo>
                  <a:cubicBezTo>
                    <a:pt x="3518693" y="198438"/>
                    <a:pt x="3507580" y="180975"/>
                    <a:pt x="3455193" y="183356"/>
                  </a:cubicBezTo>
                  <a:cubicBezTo>
                    <a:pt x="3402806" y="185737"/>
                    <a:pt x="3298824" y="211932"/>
                    <a:pt x="3236118" y="216694"/>
                  </a:cubicBezTo>
                  <a:cubicBezTo>
                    <a:pt x="3173412" y="221456"/>
                    <a:pt x="3129358" y="218281"/>
                    <a:pt x="3078955" y="211931"/>
                  </a:cubicBezTo>
                  <a:cubicBezTo>
                    <a:pt x="3028552" y="205581"/>
                    <a:pt x="3004740" y="174625"/>
                    <a:pt x="2933700" y="178594"/>
                  </a:cubicBezTo>
                  <a:cubicBezTo>
                    <a:pt x="2862660" y="182563"/>
                    <a:pt x="2759868" y="222647"/>
                    <a:pt x="2652712" y="235744"/>
                  </a:cubicBezTo>
                  <a:cubicBezTo>
                    <a:pt x="2545556" y="248841"/>
                    <a:pt x="2383631" y="249238"/>
                    <a:pt x="2290762" y="257175"/>
                  </a:cubicBezTo>
                  <a:cubicBezTo>
                    <a:pt x="2197893" y="265112"/>
                    <a:pt x="2155825" y="277812"/>
                    <a:pt x="2095500" y="283368"/>
                  </a:cubicBezTo>
                  <a:cubicBezTo>
                    <a:pt x="2035175" y="288924"/>
                    <a:pt x="1969293" y="291703"/>
                    <a:pt x="1928812" y="290513"/>
                  </a:cubicBezTo>
                  <a:cubicBezTo>
                    <a:pt x="1888331" y="289323"/>
                    <a:pt x="1907381" y="276622"/>
                    <a:pt x="1852612" y="276225"/>
                  </a:cubicBezTo>
                  <a:cubicBezTo>
                    <a:pt x="1768475" y="280194"/>
                    <a:pt x="1714897" y="280590"/>
                    <a:pt x="1600200" y="288131"/>
                  </a:cubicBezTo>
                  <a:cubicBezTo>
                    <a:pt x="1485503" y="295672"/>
                    <a:pt x="1309687" y="310356"/>
                    <a:pt x="1164431" y="321469"/>
                  </a:cubicBezTo>
                  <a:cubicBezTo>
                    <a:pt x="1033462" y="330200"/>
                    <a:pt x="933450" y="336550"/>
                    <a:pt x="814387" y="340518"/>
                  </a:cubicBezTo>
                  <a:cubicBezTo>
                    <a:pt x="700087" y="346868"/>
                    <a:pt x="565546" y="350837"/>
                    <a:pt x="464343" y="352425"/>
                  </a:cubicBezTo>
                  <a:lnTo>
                    <a:pt x="207168" y="350044"/>
                  </a:lnTo>
                  <a:lnTo>
                    <a:pt x="64293" y="347663"/>
                  </a:lnTo>
                  <a:lnTo>
                    <a:pt x="0" y="350043"/>
                  </a:lnTo>
                  <a:cubicBezTo>
                    <a:pt x="794" y="323056"/>
                    <a:pt x="1587" y="296068"/>
                    <a:pt x="2381" y="269081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36BE05F-1CF4-4EEA-B5D7-AB29AF84D75A}"/>
                </a:ext>
              </a:extLst>
            </p:cNvPr>
            <p:cNvSpPr/>
            <p:nvPr/>
          </p:nvSpPr>
          <p:spPr>
            <a:xfrm>
              <a:off x="-3538626" y="843094"/>
              <a:ext cx="7110412" cy="690563"/>
            </a:xfrm>
            <a:custGeom>
              <a:avLst/>
              <a:gdLst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26243 w 7110412"/>
                <a:gd name="connsiteY28" fmla="*/ 661988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00075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2 w 7110412"/>
                <a:gd name="connsiteY25" fmla="*/ 60483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1 w 7110412"/>
                <a:gd name="connsiteY25" fmla="*/ 616744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6468 w 7110412"/>
                <a:gd name="connsiteY25" fmla="*/ 590550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47950 w 7110412"/>
                <a:gd name="connsiteY24" fmla="*/ 531019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221832 w 7110412"/>
                <a:gd name="connsiteY22" fmla="*/ 526256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09588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7312 w 7110412"/>
                <a:gd name="connsiteY18" fmla="*/ 492919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840706 w 7110412"/>
                <a:gd name="connsiteY31" fmla="*/ 592931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21506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07219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110412" h="690563">
                  <a:moveTo>
                    <a:pt x="0" y="238125"/>
                  </a:moveTo>
                  <a:lnTo>
                    <a:pt x="1042987" y="211932"/>
                  </a:lnTo>
                  <a:lnTo>
                    <a:pt x="2436018" y="152400"/>
                  </a:lnTo>
                  <a:lnTo>
                    <a:pt x="3500437" y="121444"/>
                  </a:lnTo>
                  <a:lnTo>
                    <a:pt x="4310062" y="126207"/>
                  </a:lnTo>
                  <a:lnTo>
                    <a:pt x="6053137" y="26194"/>
                  </a:lnTo>
                  <a:lnTo>
                    <a:pt x="6841331" y="0"/>
                  </a:lnTo>
                  <a:lnTo>
                    <a:pt x="7110412" y="85725"/>
                  </a:lnTo>
                  <a:cubicBezTo>
                    <a:pt x="7109618" y="218281"/>
                    <a:pt x="7108825" y="350838"/>
                    <a:pt x="7108031" y="483394"/>
                  </a:cubicBezTo>
                  <a:lnTo>
                    <a:pt x="7060406" y="502444"/>
                  </a:lnTo>
                  <a:cubicBezTo>
                    <a:pt x="7038181" y="502841"/>
                    <a:pt x="7008812" y="492919"/>
                    <a:pt x="6974681" y="485775"/>
                  </a:cubicBezTo>
                  <a:cubicBezTo>
                    <a:pt x="6940550" y="478631"/>
                    <a:pt x="6892925" y="466726"/>
                    <a:pt x="6855619" y="459582"/>
                  </a:cubicBezTo>
                  <a:cubicBezTo>
                    <a:pt x="6818313" y="452438"/>
                    <a:pt x="6799263" y="444898"/>
                    <a:pt x="6750844" y="442913"/>
                  </a:cubicBezTo>
                  <a:cubicBezTo>
                    <a:pt x="6702425" y="440928"/>
                    <a:pt x="6611541" y="451644"/>
                    <a:pt x="6531769" y="447675"/>
                  </a:cubicBezTo>
                  <a:cubicBezTo>
                    <a:pt x="6451997" y="443706"/>
                    <a:pt x="6392068" y="415131"/>
                    <a:pt x="6272212" y="419100"/>
                  </a:cubicBezTo>
                  <a:cubicBezTo>
                    <a:pt x="6152356" y="423069"/>
                    <a:pt x="5959475" y="463153"/>
                    <a:pt x="5812631" y="471487"/>
                  </a:cubicBezTo>
                  <a:cubicBezTo>
                    <a:pt x="5665787" y="479821"/>
                    <a:pt x="5499100" y="463551"/>
                    <a:pt x="5391150" y="469107"/>
                  </a:cubicBezTo>
                  <a:cubicBezTo>
                    <a:pt x="5283200" y="474663"/>
                    <a:pt x="5229225" y="497285"/>
                    <a:pt x="5164931" y="504825"/>
                  </a:cubicBezTo>
                  <a:lnTo>
                    <a:pt x="4976812" y="495300"/>
                  </a:lnTo>
                  <a:cubicBezTo>
                    <a:pt x="4867275" y="502841"/>
                    <a:pt x="4781550" y="529432"/>
                    <a:pt x="4686300" y="533401"/>
                  </a:cubicBezTo>
                  <a:cubicBezTo>
                    <a:pt x="4591050" y="537370"/>
                    <a:pt x="4491434" y="514351"/>
                    <a:pt x="4405312" y="519113"/>
                  </a:cubicBezTo>
                  <a:cubicBezTo>
                    <a:pt x="4319190" y="523875"/>
                    <a:pt x="4251325" y="559198"/>
                    <a:pt x="4169569" y="561976"/>
                  </a:cubicBezTo>
                  <a:cubicBezTo>
                    <a:pt x="4087813" y="564754"/>
                    <a:pt x="4001690" y="541339"/>
                    <a:pt x="3914774" y="535783"/>
                  </a:cubicBezTo>
                  <a:cubicBezTo>
                    <a:pt x="3827858" y="530227"/>
                    <a:pt x="3724275" y="540544"/>
                    <a:pt x="3648075" y="528638"/>
                  </a:cubicBezTo>
                  <a:cubicBezTo>
                    <a:pt x="3573463" y="521097"/>
                    <a:pt x="3525440" y="500857"/>
                    <a:pt x="3452812" y="502444"/>
                  </a:cubicBezTo>
                  <a:cubicBezTo>
                    <a:pt x="3380184" y="504032"/>
                    <a:pt x="3292475" y="526257"/>
                    <a:pt x="3212307" y="538163"/>
                  </a:cubicBezTo>
                  <a:cubicBezTo>
                    <a:pt x="3081338" y="539750"/>
                    <a:pt x="3030537" y="498476"/>
                    <a:pt x="2938462" y="502445"/>
                  </a:cubicBezTo>
                  <a:cubicBezTo>
                    <a:pt x="2846387" y="506414"/>
                    <a:pt x="2744787" y="543719"/>
                    <a:pt x="2659856" y="561975"/>
                  </a:cubicBezTo>
                  <a:cubicBezTo>
                    <a:pt x="2574131" y="560388"/>
                    <a:pt x="2494756" y="573882"/>
                    <a:pt x="2421731" y="576263"/>
                  </a:cubicBezTo>
                  <a:cubicBezTo>
                    <a:pt x="2348706" y="578644"/>
                    <a:pt x="2275283" y="566340"/>
                    <a:pt x="2221705" y="576262"/>
                  </a:cubicBezTo>
                  <a:cubicBezTo>
                    <a:pt x="2168127" y="586184"/>
                    <a:pt x="2124867" y="604044"/>
                    <a:pt x="2081211" y="607219"/>
                  </a:cubicBezTo>
                  <a:lnTo>
                    <a:pt x="1959768" y="607219"/>
                  </a:lnTo>
                  <a:cubicBezTo>
                    <a:pt x="1919287" y="603250"/>
                    <a:pt x="1930400" y="588169"/>
                    <a:pt x="1840706" y="592931"/>
                  </a:cubicBezTo>
                  <a:lnTo>
                    <a:pt x="1421606" y="623888"/>
                  </a:lnTo>
                  <a:cubicBezTo>
                    <a:pt x="1300162" y="633810"/>
                    <a:pt x="1273572" y="640160"/>
                    <a:pt x="1112044" y="652463"/>
                  </a:cubicBezTo>
                  <a:lnTo>
                    <a:pt x="445293" y="685801"/>
                  </a:lnTo>
                  <a:lnTo>
                    <a:pt x="130968" y="688182"/>
                  </a:lnTo>
                  <a:lnTo>
                    <a:pt x="7143" y="690563"/>
                  </a:lnTo>
                  <a:lnTo>
                    <a:pt x="0" y="238125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ABAFA5C-AA59-49DC-B00E-2996A738C05D}"/>
                </a:ext>
              </a:extLst>
            </p:cNvPr>
            <p:cNvSpPr/>
            <p:nvPr/>
          </p:nvSpPr>
          <p:spPr>
            <a:xfrm>
              <a:off x="-181064" y="793088"/>
              <a:ext cx="2431257" cy="188119"/>
            </a:xfrm>
            <a:custGeom>
              <a:avLst/>
              <a:gdLst>
                <a:gd name="connsiteX0" fmla="*/ 0 w 2431257"/>
                <a:gd name="connsiteY0" fmla="*/ 76200 h 188119"/>
                <a:gd name="connsiteX1" fmla="*/ 71438 w 2431257"/>
                <a:gd name="connsiteY1" fmla="*/ 85725 h 188119"/>
                <a:gd name="connsiteX2" fmla="*/ 128588 w 2431257"/>
                <a:gd name="connsiteY2" fmla="*/ 80963 h 188119"/>
                <a:gd name="connsiteX3" fmla="*/ 195263 w 2431257"/>
                <a:gd name="connsiteY3" fmla="*/ 78581 h 188119"/>
                <a:gd name="connsiteX4" fmla="*/ 257175 w 2431257"/>
                <a:gd name="connsiteY4" fmla="*/ 107156 h 188119"/>
                <a:gd name="connsiteX5" fmla="*/ 311944 w 2431257"/>
                <a:gd name="connsiteY5" fmla="*/ 90488 h 188119"/>
                <a:gd name="connsiteX6" fmla="*/ 411956 w 2431257"/>
                <a:gd name="connsiteY6" fmla="*/ 107156 h 188119"/>
                <a:gd name="connsiteX7" fmla="*/ 459582 w 2431257"/>
                <a:gd name="connsiteY7" fmla="*/ 107156 h 188119"/>
                <a:gd name="connsiteX8" fmla="*/ 492919 w 2431257"/>
                <a:gd name="connsiteY8" fmla="*/ 123825 h 188119"/>
                <a:gd name="connsiteX9" fmla="*/ 492919 w 2431257"/>
                <a:gd name="connsiteY9" fmla="*/ 102394 h 188119"/>
                <a:gd name="connsiteX10" fmla="*/ 623888 w 2431257"/>
                <a:gd name="connsiteY10" fmla="*/ 92869 h 188119"/>
                <a:gd name="connsiteX11" fmla="*/ 695325 w 2431257"/>
                <a:gd name="connsiteY11" fmla="*/ 97631 h 188119"/>
                <a:gd name="connsiteX12" fmla="*/ 764382 w 2431257"/>
                <a:gd name="connsiteY12" fmla="*/ 100013 h 188119"/>
                <a:gd name="connsiteX13" fmla="*/ 842963 w 2431257"/>
                <a:gd name="connsiteY13" fmla="*/ 100013 h 188119"/>
                <a:gd name="connsiteX14" fmla="*/ 900113 w 2431257"/>
                <a:gd name="connsiteY14" fmla="*/ 85725 h 188119"/>
                <a:gd name="connsiteX15" fmla="*/ 952500 w 2431257"/>
                <a:gd name="connsiteY15" fmla="*/ 88106 h 188119"/>
                <a:gd name="connsiteX16" fmla="*/ 1033463 w 2431257"/>
                <a:gd name="connsiteY16" fmla="*/ 114300 h 188119"/>
                <a:gd name="connsiteX17" fmla="*/ 1076325 w 2431257"/>
                <a:gd name="connsiteY17" fmla="*/ 71438 h 188119"/>
                <a:gd name="connsiteX18" fmla="*/ 1204913 w 2431257"/>
                <a:gd name="connsiteY18" fmla="*/ 59531 h 188119"/>
                <a:gd name="connsiteX19" fmla="*/ 1321594 w 2431257"/>
                <a:gd name="connsiteY19" fmla="*/ 61913 h 188119"/>
                <a:gd name="connsiteX20" fmla="*/ 1409700 w 2431257"/>
                <a:gd name="connsiteY20" fmla="*/ 57150 h 188119"/>
                <a:gd name="connsiteX21" fmla="*/ 1454944 w 2431257"/>
                <a:gd name="connsiteY21" fmla="*/ 52388 h 188119"/>
                <a:gd name="connsiteX22" fmla="*/ 1671638 w 2431257"/>
                <a:gd name="connsiteY22" fmla="*/ 38100 h 188119"/>
                <a:gd name="connsiteX23" fmla="*/ 1762125 w 2431257"/>
                <a:gd name="connsiteY23" fmla="*/ 35719 h 188119"/>
                <a:gd name="connsiteX24" fmla="*/ 1824038 w 2431257"/>
                <a:gd name="connsiteY24" fmla="*/ 35719 h 188119"/>
                <a:gd name="connsiteX25" fmla="*/ 1883569 w 2431257"/>
                <a:gd name="connsiteY25" fmla="*/ 40481 h 188119"/>
                <a:gd name="connsiteX26" fmla="*/ 2040732 w 2431257"/>
                <a:gd name="connsiteY26" fmla="*/ 45244 h 188119"/>
                <a:gd name="connsiteX27" fmla="*/ 2062163 w 2431257"/>
                <a:gd name="connsiteY27" fmla="*/ 26194 h 188119"/>
                <a:gd name="connsiteX28" fmla="*/ 2200275 w 2431257"/>
                <a:gd name="connsiteY28" fmla="*/ 23813 h 188119"/>
                <a:gd name="connsiteX29" fmla="*/ 2328863 w 2431257"/>
                <a:gd name="connsiteY29" fmla="*/ 9525 h 188119"/>
                <a:gd name="connsiteX30" fmla="*/ 2402682 w 2431257"/>
                <a:gd name="connsiteY30" fmla="*/ 0 h 188119"/>
                <a:gd name="connsiteX31" fmla="*/ 2431257 w 2431257"/>
                <a:gd name="connsiteY31" fmla="*/ 16669 h 188119"/>
                <a:gd name="connsiteX32" fmla="*/ 2409825 w 2431257"/>
                <a:gd name="connsiteY32" fmla="*/ 64294 h 188119"/>
                <a:gd name="connsiteX33" fmla="*/ 1164432 w 2431257"/>
                <a:gd name="connsiteY33" fmla="*/ 145256 h 188119"/>
                <a:gd name="connsiteX34" fmla="*/ 385763 w 2431257"/>
                <a:gd name="connsiteY34" fmla="*/ 188119 h 188119"/>
                <a:gd name="connsiteX35" fmla="*/ 42863 w 2431257"/>
                <a:gd name="connsiteY35" fmla="*/ 152400 h 188119"/>
                <a:gd name="connsiteX36" fmla="*/ 0 w 2431257"/>
                <a:gd name="connsiteY36" fmla="*/ 76200 h 18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431257" h="188119">
                  <a:moveTo>
                    <a:pt x="0" y="76200"/>
                  </a:moveTo>
                  <a:lnTo>
                    <a:pt x="71438" y="85725"/>
                  </a:lnTo>
                  <a:lnTo>
                    <a:pt x="128588" y="80963"/>
                  </a:lnTo>
                  <a:lnTo>
                    <a:pt x="195263" y="78581"/>
                  </a:lnTo>
                  <a:lnTo>
                    <a:pt x="257175" y="107156"/>
                  </a:lnTo>
                  <a:lnTo>
                    <a:pt x="311944" y="90488"/>
                  </a:lnTo>
                  <a:lnTo>
                    <a:pt x="411956" y="107156"/>
                  </a:lnTo>
                  <a:lnTo>
                    <a:pt x="459582" y="107156"/>
                  </a:lnTo>
                  <a:lnTo>
                    <a:pt x="492919" y="123825"/>
                  </a:lnTo>
                  <a:lnTo>
                    <a:pt x="492919" y="102394"/>
                  </a:lnTo>
                  <a:lnTo>
                    <a:pt x="623888" y="92869"/>
                  </a:lnTo>
                  <a:lnTo>
                    <a:pt x="695325" y="97631"/>
                  </a:lnTo>
                  <a:lnTo>
                    <a:pt x="764382" y="100013"/>
                  </a:lnTo>
                  <a:lnTo>
                    <a:pt x="842963" y="100013"/>
                  </a:lnTo>
                  <a:lnTo>
                    <a:pt x="900113" y="85725"/>
                  </a:lnTo>
                  <a:lnTo>
                    <a:pt x="952500" y="88106"/>
                  </a:lnTo>
                  <a:lnTo>
                    <a:pt x="1033463" y="114300"/>
                  </a:lnTo>
                  <a:lnTo>
                    <a:pt x="1076325" y="71438"/>
                  </a:lnTo>
                  <a:lnTo>
                    <a:pt x="1204913" y="59531"/>
                  </a:lnTo>
                  <a:lnTo>
                    <a:pt x="1321594" y="61913"/>
                  </a:lnTo>
                  <a:lnTo>
                    <a:pt x="1409700" y="57150"/>
                  </a:lnTo>
                  <a:lnTo>
                    <a:pt x="1454944" y="52388"/>
                  </a:lnTo>
                  <a:lnTo>
                    <a:pt x="1671638" y="38100"/>
                  </a:lnTo>
                  <a:lnTo>
                    <a:pt x="1762125" y="35719"/>
                  </a:lnTo>
                  <a:lnTo>
                    <a:pt x="1824038" y="35719"/>
                  </a:lnTo>
                  <a:lnTo>
                    <a:pt x="1883569" y="40481"/>
                  </a:lnTo>
                  <a:lnTo>
                    <a:pt x="2040732" y="45244"/>
                  </a:lnTo>
                  <a:lnTo>
                    <a:pt x="2062163" y="26194"/>
                  </a:lnTo>
                  <a:lnTo>
                    <a:pt x="2200275" y="23813"/>
                  </a:lnTo>
                  <a:lnTo>
                    <a:pt x="2328863" y="9525"/>
                  </a:lnTo>
                  <a:lnTo>
                    <a:pt x="2402682" y="0"/>
                  </a:lnTo>
                  <a:lnTo>
                    <a:pt x="2431257" y="16669"/>
                  </a:lnTo>
                  <a:lnTo>
                    <a:pt x="2409825" y="64294"/>
                  </a:lnTo>
                  <a:lnTo>
                    <a:pt x="1164432" y="145256"/>
                  </a:lnTo>
                  <a:lnTo>
                    <a:pt x="385763" y="188119"/>
                  </a:lnTo>
                  <a:lnTo>
                    <a:pt x="42863" y="1524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509" name="Freeform 5">
              <a:extLst>
                <a:ext uri="{FF2B5EF4-FFF2-40B4-BE49-F238E27FC236}">
                  <a16:creationId xmlns:a16="http://schemas.microsoft.com/office/drawing/2014/main" id="{D811FC8B-3618-4AA9-99C7-C398EC7E7AF1}"/>
                </a:ext>
              </a:extLst>
            </p:cNvPr>
            <p:cNvSpPr/>
            <p:nvPr/>
          </p:nvSpPr>
          <p:spPr bwMode="auto">
            <a:xfrm>
              <a:off x="5890881" y="890846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0" name="Freeform 6">
              <a:extLst>
                <a:ext uri="{FF2B5EF4-FFF2-40B4-BE49-F238E27FC236}">
                  <a16:creationId xmlns:a16="http://schemas.microsoft.com/office/drawing/2014/main" id="{E4FFFF37-B286-4305-BA51-1800B58739A5}"/>
                </a:ext>
              </a:extLst>
            </p:cNvPr>
            <p:cNvSpPr/>
            <p:nvPr/>
          </p:nvSpPr>
          <p:spPr bwMode="auto">
            <a:xfrm>
              <a:off x="5978987" y="918230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1" name="Freeform 7">
              <a:extLst>
                <a:ext uri="{FF2B5EF4-FFF2-40B4-BE49-F238E27FC236}">
                  <a16:creationId xmlns:a16="http://schemas.microsoft.com/office/drawing/2014/main" id="{3E78EC8E-60A5-4BD9-BA0F-C7CA91BFE9D6}"/>
                </a:ext>
              </a:extLst>
            </p:cNvPr>
            <p:cNvSpPr/>
            <p:nvPr/>
          </p:nvSpPr>
          <p:spPr bwMode="auto">
            <a:xfrm>
              <a:off x="5990893" y="938471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2" name="Freeform 8">
              <a:extLst>
                <a:ext uri="{FF2B5EF4-FFF2-40B4-BE49-F238E27FC236}">
                  <a16:creationId xmlns:a16="http://schemas.microsoft.com/office/drawing/2014/main" id="{3EFEF6E1-B047-4236-8062-59FFE9DD4BBB}"/>
                </a:ext>
              </a:extLst>
            </p:cNvPr>
            <p:cNvSpPr/>
            <p:nvPr/>
          </p:nvSpPr>
          <p:spPr bwMode="auto">
            <a:xfrm>
              <a:off x="6006372" y="961093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3" name="Freeform 9">
              <a:extLst>
                <a:ext uri="{FF2B5EF4-FFF2-40B4-BE49-F238E27FC236}">
                  <a16:creationId xmlns:a16="http://schemas.microsoft.com/office/drawing/2014/main" id="{93C9970F-011F-4713-8B05-11B92678AC6C}"/>
                </a:ext>
              </a:extLst>
            </p:cNvPr>
            <p:cNvSpPr/>
            <p:nvPr/>
          </p:nvSpPr>
          <p:spPr bwMode="auto">
            <a:xfrm>
              <a:off x="6018278" y="957521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4" name="Freeform 10">
              <a:extLst>
                <a:ext uri="{FF2B5EF4-FFF2-40B4-BE49-F238E27FC236}">
                  <a16:creationId xmlns:a16="http://schemas.microsoft.com/office/drawing/2014/main" id="{26B7C015-62C4-459C-AC39-56E773A012C5}"/>
                </a:ext>
              </a:extLst>
            </p:cNvPr>
            <p:cNvSpPr/>
            <p:nvPr/>
          </p:nvSpPr>
          <p:spPr bwMode="auto">
            <a:xfrm>
              <a:off x="6031374" y="953949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15" name="Freeform 11">
              <a:extLst>
                <a:ext uri="{FF2B5EF4-FFF2-40B4-BE49-F238E27FC236}">
                  <a16:creationId xmlns:a16="http://schemas.microsoft.com/office/drawing/2014/main" id="{FFB7D96A-50F1-4038-915C-DE8CA8D44A40}"/>
                </a:ext>
              </a:extLst>
            </p:cNvPr>
            <p:cNvSpPr/>
            <p:nvPr/>
          </p:nvSpPr>
          <p:spPr bwMode="auto">
            <a:xfrm>
              <a:off x="6043281" y="971809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6" name="Freeform 12">
              <a:extLst>
                <a:ext uri="{FF2B5EF4-FFF2-40B4-BE49-F238E27FC236}">
                  <a16:creationId xmlns:a16="http://schemas.microsoft.com/office/drawing/2014/main" id="{E49D225A-01C4-423D-A5DB-C55154FAB4E8}"/>
                </a:ext>
              </a:extLst>
            </p:cNvPr>
            <p:cNvSpPr/>
            <p:nvPr/>
          </p:nvSpPr>
          <p:spPr bwMode="auto">
            <a:xfrm>
              <a:off x="6058759" y="962284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7" name="Freeform 13">
              <a:extLst>
                <a:ext uri="{FF2B5EF4-FFF2-40B4-BE49-F238E27FC236}">
                  <a16:creationId xmlns:a16="http://schemas.microsoft.com/office/drawing/2014/main" id="{A15B1575-ACD0-4510-A3E5-A272B76A3507}"/>
                </a:ext>
              </a:extLst>
            </p:cNvPr>
            <p:cNvSpPr/>
            <p:nvPr/>
          </p:nvSpPr>
          <p:spPr bwMode="auto">
            <a:xfrm>
              <a:off x="6167106" y="1005146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8" name="Freeform 14">
              <a:extLst>
                <a:ext uri="{FF2B5EF4-FFF2-40B4-BE49-F238E27FC236}">
                  <a16:creationId xmlns:a16="http://schemas.microsoft.com/office/drawing/2014/main" id="{6E275C3A-C2D4-4F06-B33B-A58AC502CA4F}"/>
                </a:ext>
              </a:extLst>
            </p:cNvPr>
            <p:cNvSpPr/>
            <p:nvPr/>
          </p:nvSpPr>
          <p:spPr bwMode="auto">
            <a:xfrm>
              <a:off x="6133768" y="953949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9" name="Freeform 15">
              <a:extLst>
                <a:ext uri="{FF2B5EF4-FFF2-40B4-BE49-F238E27FC236}">
                  <a16:creationId xmlns:a16="http://schemas.microsoft.com/office/drawing/2014/main" id="{50DB118F-4F5A-41B2-AB28-3646B3CBAC29}"/>
                </a:ext>
              </a:extLst>
            </p:cNvPr>
            <p:cNvSpPr/>
            <p:nvPr/>
          </p:nvSpPr>
          <p:spPr bwMode="auto">
            <a:xfrm>
              <a:off x="6177822" y="755115"/>
              <a:ext cx="907256" cy="1394221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  <a:gd name="connsiteX0" fmla="*/ 650081 w 1272342"/>
                <a:gd name="connsiteY0" fmla="*/ 364331 h 1954165"/>
                <a:gd name="connsiteX1" fmla="*/ 671512 w 1272342"/>
                <a:gd name="connsiteY1" fmla="*/ 273843 h 1954165"/>
                <a:gd name="connsiteX2" fmla="*/ 681037 w 1272342"/>
                <a:gd name="connsiteY2" fmla="*/ 221456 h 1954165"/>
                <a:gd name="connsiteX3" fmla="*/ 692943 w 1272342"/>
                <a:gd name="connsiteY3" fmla="*/ 211931 h 1954165"/>
                <a:gd name="connsiteX4" fmla="*/ 702468 w 1272342"/>
                <a:gd name="connsiteY4" fmla="*/ 264318 h 1954165"/>
                <a:gd name="connsiteX5" fmla="*/ 721518 w 1272342"/>
                <a:gd name="connsiteY5" fmla="*/ 197643 h 1954165"/>
                <a:gd name="connsiteX6" fmla="*/ 754856 w 1272342"/>
                <a:gd name="connsiteY6" fmla="*/ 114300 h 1954165"/>
                <a:gd name="connsiteX7" fmla="*/ 788193 w 1272342"/>
                <a:gd name="connsiteY7" fmla="*/ 35718 h 1954165"/>
                <a:gd name="connsiteX8" fmla="*/ 800100 w 1272342"/>
                <a:gd name="connsiteY8" fmla="*/ 9525 h 1954165"/>
                <a:gd name="connsiteX9" fmla="*/ 821531 w 1272342"/>
                <a:gd name="connsiteY9" fmla="*/ 0 h 1954165"/>
                <a:gd name="connsiteX10" fmla="*/ 831056 w 1272342"/>
                <a:gd name="connsiteY10" fmla="*/ 2381 h 1954165"/>
                <a:gd name="connsiteX11" fmla="*/ 845343 w 1272342"/>
                <a:gd name="connsiteY11" fmla="*/ 2381 h 1954165"/>
                <a:gd name="connsiteX12" fmla="*/ 866775 w 1272342"/>
                <a:gd name="connsiteY12" fmla="*/ 52387 h 1954165"/>
                <a:gd name="connsiteX13" fmla="*/ 888206 w 1272342"/>
                <a:gd name="connsiteY13" fmla="*/ 121443 h 1954165"/>
                <a:gd name="connsiteX14" fmla="*/ 885825 w 1272342"/>
                <a:gd name="connsiteY14" fmla="*/ 173831 h 1954165"/>
                <a:gd name="connsiteX15" fmla="*/ 892968 w 1272342"/>
                <a:gd name="connsiteY15" fmla="*/ 204787 h 1954165"/>
                <a:gd name="connsiteX16" fmla="*/ 902493 w 1272342"/>
                <a:gd name="connsiteY16" fmla="*/ 242887 h 1954165"/>
                <a:gd name="connsiteX17" fmla="*/ 923925 w 1272342"/>
                <a:gd name="connsiteY17" fmla="*/ 223837 h 1954165"/>
                <a:gd name="connsiteX18" fmla="*/ 942975 w 1272342"/>
                <a:gd name="connsiteY18" fmla="*/ 278606 h 1954165"/>
                <a:gd name="connsiteX19" fmla="*/ 952500 w 1272342"/>
                <a:gd name="connsiteY19" fmla="*/ 311943 h 1954165"/>
                <a:gd name="connsiteX20" fmla="*/ 964406 w 1272342"/>
                <a:gd name="connsiteY20" fmla="*/ 345281 h 1954165"/>
                <a:gd name="connsiteX21" fmla="*/ 969168 w 1272342"/>
                <a:gd name="connsiteY21" fmla="*/ 297656 h 1954165"/>
                <a:gd name="connsiteX22" fmla="*/ 985837 w 1272342"/>
                <a:gd name="connsiteY22" fmla="*/ 250031 h 1954165"/>
                <a:gd name="connsiteX23" fmla="*/ 1014412 w 1272342"/>
                <a:gd name="connsiteY23" fmla="*/ 257175 h 1954165"/>
                <a:gd name="connsiteX24" fmla="*/ 1019175 w 1272342"/>
                <a:gd name="connsiteY24" fmla="*/ 292893 h 1954165"/>
                <a:gd name="connsiteX25" fmla="*/ 1028700 w 1272342"/>
                <a:gd name="connsiteY25" fmla="*/ 361949 h 1954165"/>
                <a:gd name="connsiteX26" fmla="*/ 1045368 w 1272342"/>
                <a:gd name="connsiteY26" fmla="*/ 414337 h 1954165"/>
                <a:gd name="connsiteX27" fmla="*/ 1057275 w 1272342"/>
                <a:gd name="connsiteY27" fmla="*/ 354806 h 1954165"/>
                <a:gd name="connsiteX28" fmla="*/ 1059656 w 1272342"/>
                <a:gd name="connsiteY28" fmla="*/ 314325 h 1954165"/>
                <a:gd name="connsiteX29" fmla="*/ 1081087 w 1272342"/>
                <a:gd name="connsiteY29" fmla="*/ 280987 h 1954165"/>
                <a:gd name="connsiteX30" fmla="*/ 1090612 w 1272342"/>
                <a:gd name="connsiteY30" fmla="*/ 345281 h 1954165"/>
                <a:gd name="connsiteX31" fmla="*/ 1090612 w 1272342"/>
                <a:gd name="connsiteY31" fmla="*/ 385762 h 1954165"/>
                <a:gd name="connsiteX32" fmla="*/ 1092993 w 1272342"/>
                <a:gd name="connsiteY32" fmla="*/ 423862 h 1954165"/>
                <a:gd name="connsiteX33" fmla="*/ 1121568 w 1272342"/>
                <a:gd name="connsiteY33" fmla="*/ 371475 h 1954165"/>
                <a:gd name="connsiteX34" fmla="*/ 1152525 w 1272342"/>
                <a:gd name="connsiteY34" fmla="*/ 464343 h 1954165"/>
                <a:gd name="connsiteX35" fmla="*/ 1209675 w 1272342"/>
                <a:gd name="connsiteY35" fmla="*/ 609600 h 1954165"/>
                <a:gd name="connsiteX36" fmla="*/ 1238250 w 1272342"/>
                <a:gd name="connsiteY36" fmla="*/ 704850 h 1954165"/>
                <a:gd name="connsiteX37" fmla="*/ 1262062 w 1272342"/>
                <a:gd name="connsiteY37" fmla="*/ 812006 h 1954165"/>
                <a:gd name="connsiteX38" fmla="*/ 1272082 w 1272342"/>
                <a:gd name="connsiteY38" fmla="*/ 900112 h 1954165"/>
                <a:gd name="connsiteX39" fmla="*/ 1252537 w 1272342"/>
                <a:gd name="connsiteY39" fmla="*/ 973931 h 1954165"/>
                <a:gd name="connsiteX40" fmla="*/ 1236239 w 1272342"/>
                <a:gd name="connsiteY40" fmla="*/ 1059656 h 1954165"/>
                <a:gd name="connsiteX41" fmla="*/ 1193006 w 1272342"/>
                <a:gd name="connsiteY41" fmla="*/ 1147762 h 1954165"/>
                <a:gd name="connsiteX42" fmla="*/ 1135856 w 1272342"/>
                <a:gd name="connsiteY42" fmla="*/ 1269206 h 1954165"/>
                <a:gd name="connsiteX43" fmla="*/ 1050130 w 1272342"/>
                <a:gd name="connsiteY43" fmla="*/ 1385888 h 1954165"/>
                <a:gd name="connsiteX44" fmla="*/ 931068 w 1272342"/>
                <a:gd name="connsiteY44" fmla="*/ 1495425 h 1954165"/>
                <a:gd name="connsiteX45" fmla="*/ 826293 w 1272342"/>
                <a:gd name="connsiteY45" fmla="*/ 1583530 h 1954165"/>
                <a:gd name="connsiteX46" fmla="*/ 676275 w 1272342"/>
                <a:gd name="connsiteY46" fmla="*/ 1671637 h 1954165"/>
                <a:gd name="connsiteX47" fmla="*/ 583406 w 1272342"/>
                <a:gd name="connsiteY47" fmla="*/ 1747837 h 1954165"/>
                <a:gd name="connsiteX48" fmla="*/ 461962 w 1272342"/>
                <a:gd name="connsiteY48" fmla="*/ 1835943 h 1954165"/>
                <a:gd name="connsiteX49" fmla="*/ 240161 w 1272342"/>
                <a:gd name="connsiteY49" fmla="*/ 1954165 h 1954165"/>
                <a:gd name="connsiteX50" fmla="*/ 178593 w 1272342"/>
                <a:gd name="connsiteY50" fmla="*/ 1854993 h 1954165"/>
                <a:gd name="connsiteX51" fmla="*/ 100012 w 1272342"/>
                <a:gd name="connsiteY51" fmla="*/ 1721643 h 1954165"/>
                <a:gd name="connsiteX52" fmla="*/ 38100 w 1272342"/>
                <a:gd name="connsiteY52" fmla="*/ 1616868 h 1954165"/>
                <a:gd name="connsiteX53" fmla="*/ 0 w 1272342"/>
                <a:gd name="connsiteY53" fmla="*/ 1540668 h 1954165"/>
                <a:gd name="connsiteX54" fmla="*/ 180975 w 1272342"/>
                <a:gd name="connsiteY54" fmla="*/ 1423987 h 1954165"/>
                <a:gd name="connsiteX55" fmla="*/ 338137 w 1272342"/>
                <a:gd name="connsiteY55" fmla="*/ 1307306 h 1954165"/>
                <a:gd name="connsiteX56" fmla="*/ 476250 w 1272342"/>
                <a:gd name="connsiteY56" fmla="*/ 1202531 h 1954165"/>
                <a:gd name="connsiteX57" fmla="*/ 564356 w 1272342"/>
                <a:gd name="connsiteY57" fmla="*/ 1140618 h 1954165"/>
                <a:gd name="connsiteX58" fmla="*/ 626268 w 1272342"/>
                <a:gd name="connsiteY58" fmla="*/ 1083468 h 1954165"/>
                <a:gd name="connsiteX59" fmla="*/ 678657 w 1272342"/>
                <a:gd name="connsiteY59" fmla="*/ 1033463 h 1954165"/>
                <a:gd name="connsiteX60" fmla="*/ 721518 w 1272342"/>
                <a:gd name="connsiteY60" fmla="*/ 964406 h 1954165"/>
                <a:gd name="connsiteX61" fmla="*/ 761999 w 1272342"/>
                <a:gd name="connsiteY61" fmla="*/ 876300 h 1954165"/>
                <a:gd name="connsiteX62" fmla="*/ 776287 w 1272342"/>
                <a:gd name="connsiteY62" fmla="*/ 816768 h 1954165"/>
                <a:gd name="connsiteX63" fmla="*/ 775915 w 1272342"/>
                <a:gd name="connsiteY63" fmla="*/ 757237 h 1954165"/>
                <a:gd name="connsiteX64" fmla="*/ 754237 w 1272342"/>
                <a:gd name="connsiteY64" fmla="*/ 695325 h 1954165"/>
                <a:gd name="connsiteX65" fmla="*/ 726281 w 1272342"/>
                <a:gd name="connsiteY65" fmla="*/ 590550 h 1954165"/>
                <a:gd name="connsiteX66" fmla="*/ 704850 w 1272342"/>
                <a:gd name="connsiteY66" fmla="*/ 516731 h 1954165"/>
                <a:gd name="connsiteX67" fmla="*/ 683418 w 1272342"/>
                <a:gd name="connsiteY67" fmla="*/ 464343 h 1954165"/>
                <a:gd name="connsiteX68" fmla="*/ 673893 w 1272342"/>
                <a:gd name="connsiteY68" fmla="*/ 426243 h 1954165"/>
                <a:gd name="connsiteX69" fmla="*/ 650081 w 1272342"/>
                <a:gd name="connsiteY69" fmla="*/ 364331 h 195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95416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240161" y="195416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0" name="Freeform 17">
              <a:extLst>
                <a:ext uri="{FF2B5EF4-FFF2-40B4-BE49-F238E27FC236}">
                  <a16:creationId xmlns:a16="http://schemas.microsoft.com/office/drawing/2014/main" id="{D21108CB-E898-406F-9A00-E2452BBDEF0C}"/>
                </a:ext>
              </a:extLst>
            </p:cNvPr>
            <p:cNvSpPr/>
            <p:nvPr/>
          </p:nvSpPr>
          <p:spPr bwMode="auto">
            <a:xfrm>
              <a:off x="6082572" y="946805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1" name="Freeform 18">
              <a:extLst>
                <a:ext uri="{FF2B5EF4-FFF2-40B4-BE49-F238E27FC236}">
                  <a16:creationId xmlns:a16="http://schemas.microsoft.com/office/drawing/2014/main" id="{E34706D2-CAC2-4D00-92BB-3982C43F8654}"/>
                </a:ext>
              </a:extLst>
            </p:cNvPr>
            <p:cNvSpPr/>
            <p:nvPr/>
          </p:nvSpPr>
          <p:spPr bwMode="auto">
            <a:xfrm>
              <a:off x="6323078" y="981336"/>
              <a:ext cx="2406551" cy="1501686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81465 w 2009996"/>
                <a:gd name="connsiteY44" fmla="*/ 1255560 h 1588503"/>
                <a:gd name="connsiteX45" fmla="*/ 1725328 w 2009996"/>
                <a:gd name="connsiteY45" fmla="*/ 1256702 h 1588503"/>
                <a:gd name="connsiteX46" fmla="*/ 1696753 w 2009996"/>
                <a:gd name="connsiteY46" fmla="*/ 1316233 h 1588503"/>
                <a:gd name="connsiteX47" fmla="*/ 1651509 w 2009996"/>
                <a:gd name="connsiteY47" fmla="*/ 1366239 h 1588503"/>
                <a:gd name="connsiteX48" fmla="*/ 1615791 w 2009996"/>
                <a:gd name="connsiteY48" fmla="*/ 1351952 h 1588503"/>
                <a:gd name="connsiteX49" fmla="*/ 1561022 w 2009996"/>
                <a:gd name="connsiteY49" fmla="*/ 1335283 h 1588503"/>
                <a:gd name="connsiteX50" fmla="*/ 1541972 w 2009996"/>
                <a:gd name="connsiteY50" fmla="*/ 1354333 h 1588503"/>
                <a:gd name="connsiteX51" fmla="*/ 1541972 w 2009996"/>
                <a:gd name="connsiteY51" fmla="*/ 1392433 h 1588503"/>
                <a:gd name="connsiteX52" fmla="*/ 1537209 w 2009996"/>
                <a:gd name="connsiteY52" fmla="*/ 1423389 h 1588503"/>
                <a:gd name="connsiteX53" fmla="*/ 1499109 w 2009996"/>
                <a:gd name="connsiteY53" fmla="*/ 1468633 h 1588503"/>
                <a:gd name="connsiteX54" fmla="*/ 1491965 w 2009996"/>
                <a:gd name="connsiteY54" fmla="*/ 1480539 h 1588503"/>
                <a:gd name="connsiteX55" fmla="*/ 1470534 w 2009996"/>
                <a:gd name="connsiteY55" fmla="*/ 1513877 h 1588503"/>
                <a:gd name="connsiteX56" fmla="*/ 1480059 w 2009996"/>
                <a:gd name="connsiteY56" fmla="*/ 1544833 h 1588503"/>
                <a:gd name="connsiteX57" fmla="*/ 0 w 2009996"/>
                <a:gd name="connsiteY57" fmla="*/ 1588503 h 1588503"/>
                <a:gd name="connsiteX58" fmla="*/ 260023 w 2009996"/>
                <a:gd name="connsiteY58" fmla="*/ 1453603 h 1588503"/>
                <a:gd name="connsiteX59" fmla="*/ 433083 w 2009996"/>
                <a:gd name="connsiteY59" fmla="*/ 1341313 h 1588503"/>
                <a:gd name="connsiteX60" fmla="*/ 594387 w 2009996"/>
                <a:gd name="connsiteY60" fmla="*/ 1236785 h 1588503"/>
                <a:gd name="connsiteX61" fmla="*/ 662579 w 2009996"/>
                <a:gd name="connsiteY61" fmla="*/ 1192781 h 1588503"/>
                <a:gd name="connsiteX62" fmla="*/ 746046 w 2009996"/>
                <a:gd name="connsiteY62" fmla="*/ 1114447 h 1588503"/>
                <a:gd name="connsiteX63" fmla="*/ 855707 w 2009996"/>
                <a:gd name="connsiteY63" fmla="*/ 1007909 h 1588503"/>
                <a:gd name="connsiteX64" fmla="*/ 989522 w 2009996"/>
                <a:gd name="connsiteY64" fmla="*/ 832839 h 1588503"/>
                <a:gd name="connsiteX65" fmla="*/ 1034766 w 2009996"/>
                <a:gd name="connsiteY65" fmla="*/ 723302 h 1588503"/>
                <a:gd name="connsiteX66" fmla="*/ 1053816 w 2009996"/>
                <a:gd name="connsiteY66" fmla="*/ 632814 h 1588503"/>
                <a:gd name="connsiteX67" fmla="*/ 1053321 w 2009996"/>
                <a:gd name="connsiteY67" fmla="*/ 549471 h 1588503"/>
                <a:gd name="connsiteX68" fmla="*/ 1046301 w 2009996"/>
                <a:gd name="connsiteY68" fmla="*/ 447077 h 1588503"/>
                <a:gd name="connsiteX69" fmla="*/ 1022737 w 2009996"/>
                <a:gd name="connsiteY69" fmla="*/ 352199 h 1588503"/>
                <a:gd name="connsiteX70" fmla="*/ 1001058 w 2009996"/>
                <a:gd name="connsiteY70" fmla="*/ 282771 h 1588503"/>
                <a:gd name="connsiteX71" fmla="*/ 970100 w 2009996"/>
                <a:gd name="connsiteY71" fmla="*/ 211457 h 1588503"/>
                <a:gd name="connsiteX72" fmla="*/ 946659 w 2009996"/>
                <a:gd name="connsiteY72" fmla="*/ 149421 h 1588503"/>
                <a:gd name="connsiteX73" fmla="*/ 915703 w 2009996"/>
                <a:gd name="connsiteY73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25328 w 2009996"/>
                <a:gd name="connsiteY44" fmla="*/ 1256702 h 1588503"/>
                <a:gd name="connsiteX45" fmla="*/ 1696753 w 2009996"/>
                <a:gd name="connsiteY45" fmla="*/ 1316233 h 1588503"/>
                <a:gd name="connsiteX46" fmla="*/ 1651509 w 2009996"/>
                <a:gd name="connsiteY46" fmla="*/ 1366239 h 1588503"/>
                <a:gd name="connsiteX47" fmla="*/ 1615791 w 2009996"/>
                <a:gd name="connsiteY47" fmla="*/ 1351952 h 1588503"/>
                <a:gd name="connsiteX48" fmla="*/ 1561022 w 2009996"/>
                <a:gd name="connsiteY48" fmla="*/ 1335283 h 1588503"/>
                <a:gd name="connsiteX49" fmla="*/ 1541972 w 2009996"/>
                <a:gd name="connsiteY49" fmla="*/ 1354333 h 1588503"/>
                <a:gd name="connsiteX50" fmla="*/ 1541972 w 2009996"/>
                <a:gd name="connsiteY50" fmla="*/ 1392433 h 1588503"/>
                <a:gd name="connsiteX51" fmla="*/ 1537209 w 2009996"/>
                <a:gd name="connsiteY51" fmla="*/ 1423389 h 1588503"/>
                <a:gd name="connsiteX52" fmla="*/ 1499109 w 2009996"/>
                <a:gd name="connsiteY52" fmla="*/ 1468633 h 1588503"/>
                <a:gd name="connsiteX53" fmla="*/ 1491965 w 2009996"/>
                <a:gd name="connsiteY53" fmla="*/ 1480539 h 1588503"/>
                <a:gd name="connsiteX54" fmla="*/ 1470534 w 2009996"/>
                <a:gd name="connsiteY54" fmla="*/ 1513877 h 1588503"/>
                <a:gd name="connsiteX55" fmla="*/ 1480059 w 2009996"/>
                <a:gd name="connsiteY55" fmla="*/ 1544833 h 1588503"/>
                <a:gd name="connsiteX56" fmla="*/ 0 w 2009996"/>
                <a:gd name="connsiteY56" fmla="*/ 1588503 h 1588503"/>
                <a:gd name="connsiteX57" fmla="*/ 260023 w 2009996"/>
                <a:gd name="connsiteY57" fmla="*/ 1453603 h 1588503"/>
                <a:gd name="connsiteX58" fmla="*/ 433083 w 2009996"/>
                <a:gd name="connsiteY58" fmla="*/ 1341313 h 1588503"/>
                <a:gd name="connsiteX59" fmla="*/ 594387 w 2009996"/>
                <a:gd name="connsiteY59" fmla="*/ 1236785 h 1588503"/>
                <a:gd name="connsiteX60" fmla="*/ 662579 w 2009996"/>
                <a:gd name="connsiteY60" fmla="*/ 1192781 h 1588503"/>
                <a:gd name="connsiteX61" fmla="*/ 746046 w 2009996"/>
                <a:gd name="connsiteY61" fmla="*/ 1114447 h 1588503"/>
                <a:gd name="connsiteX62" fmla="*/ 855707 w 2009996"/>
                <a:gd name="connsiteY62" fmla="*/ 1007909 h 1588503"/>
                <a:gd name="connsiteX63" fmla="*/ 989522 w 2009996"/>
                <a:gd name="connsiteY63" fmla="*/ 832839 h 1588503"/>
                <a:gd name="connsiteX64" fmla="*/ 1034766 w 2009996"/>
                <a:gd name="connsiteY64" fmla="*/ 723302 h 1588503"/>
                <a:gd name="connsiteX65" fmla="*/ 1053816 w 2009996"/>
                <a:gd name="connsiteY65" fmla="*/ 632814 h 1588503"/>
                <a:gd name="connsiteX66" fmla="*/ 1053321 w 2009996"/>
                <a:gd name="connsiteY66" fmla="*/ 549471 h 1588503"/>
                <a:gd name="connsiteX67" fmla="*/ 1046301 w 2009996"/>
                <a:gd name="connsiteY67" fmla="*/ 447077 h 1588503"/>
                <a:gd name="connsiteX68" fmla="*/ 1022737 w 2009996"/>
                <a:gd name="connsiteY68" fmla="*/ 352199 h 1588503"/>
                <a:gd name="connsiteX69" fmla="*/ 1001058 w 2009996"/>
                <a:gd name="connsiteY69" fmla="*/ 282771 h 1588503"/>
                <a:gd name="connsiteX70" fmla="*/ 970100 w 2009996"/>
                <a:gd name="connsiteY70" fmla="*/ 211457 h 1588503"/>
                <a:gd name="connsiteX71" fmla="*/ 946659 w 2009996"/>
                <a:gd name="connsiteY71" fmla="*/ 149421 h 1588503"/>
                <a:gd name="connsiteX72" fmla="*/ 915703 w 2009996"/>
                <a:gd name="connsiteY72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96753 w 2009996"/>
                <a:gd name="connsiteY44" fmla="*/ 1316233 h 1588503"/>
                <a:gd name="connsiteX45" fmla="*/ 1651509 w 2009996"/>
                <a:gd name="connsiteY45" fmla="*/ 1366239 h 1588503"/>
                <a:gd name="connsiteX46" fmla="*/ 1615791 w 2009996"/>
                <a:gd name="connsiteY46" fmla="*/ 1351952 h 1588503"/>
                <a:gd name="connsiteX47" fmla="*/ 1561022 w 2009996"/>
                <a:gd name="connsiteY47" fmla="*/ 1335283 h 1588503"/>
                <a:gd name="connsiteX48" fmla="*/ 1541972 w 2009996"/>
                <a:gd name="connsiteY48" fmla="*/ 1354333 h 1588503"/>
                <a:gd name="connsiteX49" fmla="*/ 1541972 w 2009996"/>
                <a:gd name="connsiteY49" fmla="*/ 1392433 h 1588503"/>
                <a:gd name="connsiteX50" fmla="*/ 1537209 w 2009996"/>
                <a:gd name="connsiteY50" fmla="*/ 1423389 h 1588503"/>
                <a:gd name="connsiteX51" fmla="*/ 1499109 w 2009996"/>
                <a:gd name="connsiteY51" fmla="*/ 1468633 h 1588503"/>
                <a:gd name="connsiteX52" fmla="*/ 1491965 w 2009996"/>
                <a:gd name="connsiteY52" fmla="*/ 1480539 h 1588503"/>
                <a:gd name="connsiteX53" fmla="*/ 1470534 w 2009996"/>
                <a:gd name="connsiteY53" fmla="*/ 1513877 h 1588503"/>
                <a:gd name="connsiteX54" fmla="*/ 1480059 w 2009996"/>
                <a:gd name="connsiteY54" fmla="*/ 1544833 h 1588503"/>
                <a:gd name="connsiteX55" fmla="*/ 0 w 2009996"/>
                <a:gd name="connsiteY55" fmla="*/ 1588503 h 1588503"/>
                <a:gd name="connsiteX56" fmla="*/ 260023 w 2009996"/>
                <a:gd name="connsiteY56" fmla="*/ 1453603 h 1588503"/>
                <a:gd name="connsiteX57" fmla="*/ 433083 w 2009996"/>
                <a:gd name="connsiteY57" fmla="*/ 1341313 h 1588503"/>
                <a:gd name="connsiteX58" fmla="*/ 594387 w 2009996"/>
                <a:gd name="connsiteY58" fmla="*/ 1236785 h 1588503"/>
                <a:gd name="connsiteX59" fmla="*/ 662579 w 2009996"/>
                <a:gd name="connsiteY59" fmla="*/ 1192781 h 1588503"/>
                <a:gd name="connsiteX60" fmla="*/ 746046 w 2009996"/>
                <a:gd name="connsiteY60" fmla="*/ 1114447 h 1588503"/>
                <a:gd name="connsiteX61" fmla="*/ 855707 w 2009996"/>
                <a:gd name="connsiteY61" fmla="*/ 1007909 h 1588503"/>
                <a:gd name="connsiteX62" fmla="*/ 989522 w 2009996"/>
                <a:gd name="connsiteY62" fmla="*/ 832839 h 1588503"/>
                <a:gd name="connsiteX63" fmla="*/ 1034766 w 2009996"/>
                <a:gd name="connsiteY63" fmla="*/ 723302 h 1588503"/>
                <a:gd name="connsiteX64" fmla="*/ 1053816 w 2009996"/>
                <a:gd name="connsiteY64" fmla="*/ 632814 h 1588503"/>
                <a:gd name="connsiteX65" fmla="*/ 1053321 w 2009996"/>
                <a:gd name="connsiteY65" fmla="*/ 549471 h 1588503"/>
                <a:gd name="connsiteX66" fmla="*/ 1046301 w 2009996"/>
                <a:gd name="connsiteY66" fmla="*/ 447077 h 1588503"/>
                <a:gd name="connsiteX67" fmla="*/ 1022737 w 2009996"/>
                <a:gd name="connsiteY67" fmla="*/ 352199 h 1588503"/>
                <a:gd name="connsiteX68" fmla="*/ 1001058 w 2009996"/>
                <a:gd name="connsiteY68" fmla="*/ 282771 h 1588503"/>
                <a:gd name="connsiteX69" fmla="*/ 970100 w 2009996"/>
                <a:gd name="connsiteY69" fmla="*/ 211457 h 1588503"/>
                <a:gd name="connsiteX70" fmla="*/ 946659 w 2009996"/>
                <a:gd name="connsiteY70" fmla="*/ 149421 h 1588503"/>
                <a:gd name="connsiteX71" fmla="*/ 915703 w 2009996"/>
                <a:gd name="connsiteY71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51509 w 2009996"/>
                <a:gd name="connsiteY44" fmla="*/ 1366239 h 1588503"/>
                <a:gd name="connsiteX45" fmla="*/ 1615791 w 2009996"/>
                <a:gd name="connsiteY45" fmla="*/ 1351952 h 1588503"/>
                <a:gd name="connsiteX46" fmla="*/ 1561022 w 2009996"/>
                <a:gd name="connsiteY46" fmla="*/ 1335283 h 1588503"/>
                <a:gd name="connsiteX47" fmla="*/ 1541972 w 2009996"/>
                <a:gd name="connsiteY47" fmla="*/ 1354333 h 1588503"/>
                <a:gd name="connsiteX48" fmla="*/ 1541972 w 2009996"/>
                <a:gd name="connsiteY48" fmla="*/ 1392433 h 1588503"/>
                <a:gd name="connsiteX49" fmla="*/ 1537209 w 2009996"/>
                <a:gd name="connsiteY49" fmla="*/ 1423389 h 1588503"/>
                <a:gd name="connsiteX50" fmla="*/ 1499109 w 2009996"/>
                <a:gd name="connsiteY50" fmla="*/ 1468633 h 1588503"/>
                <a:gd name="connsiteX51" fmla="*/ 1491965 w 2009996"/>
                <a:gd name="connsiteY51" fmla="*/ 1480539 h 1588503"/>
                <a:gd name="connsiteX52" fmla="*/ 1470534 w 2009996"/>
                <a:gd name="connsiteY52" fmla="*/ 1513877 h 1588503"/>
                <a:gd name="connsiteX53" fmla="*/ 1480059 w 2009996"/>
                <a:gd name="connsiteY53" fmla="*/ 1544833 h 1588503"/>
                <a:gd name="connsiteX54" fmla="*/ 0 w 2009996"/>
                <a:gd name="connsiteY54" fmla="*/ 1588503 h 1588503"/>
                <a:gd name="connsiteX55" fmla="*/ 260023 w 2009996"/>
                <a:gd name="connsiteY55" fmla="*/ 1453603 h 1588503"/>
                <a:gd name="connsiteX56" fmla="*/ 433083 w 2009996"/>
                <a:gd name="connsiteY56" fmla="*/ 1341313 h 1588503"/>
                <a:gd name="connsiteX57" fmla="*/ 594387 w 2009996"/>
                <a:gd name="connsiteY57" fmla="*/ 1236785 h 1588503"/>
                <a:gd name="connsiteX58" fmla="*/ 662579 w 2009996"/>
                <a:gd name="connsiteY58" fmla="*/ 1192781 h 1588503"/>
                <a:gd name="connsiteX59" fmla="*/ 746046 w 2009996"/>
                <a:gd name="connsiteY59" fmla="*/ 1114447 h 1588503"/>
                <a:gd name="connsiteX60" fmla="*/ 855707 w 2009996"/>
                <a:gd name="connsiteY60" fmla="*/ 1007909 h 1588503"/>
                <a:gd name="connsiteX61" fmla="*/ 989522 w 2009996"/>
                <a:gd name="connsiteY61" fmla="*/ 832839 h 1588503"/>
                <a:gd name="connsiteX62" fmla="*/ 1034766 w 2009996"/>
                <a:gd name="connsiteY62" fmla="*/ 723302 h 1588503"/>
                <a:gd name="connsiteX63" fmla="*/ 1053816 w 2009996"/>
                <a:gd name="connsiteY63" fmla="*/ 632814 h 1588503"/>
                <a:gd name="connsiteX64" fmla="*/ 1053321 w 2009996"/>
                <a:gd name="connsiteY64" fmla="*/ 549471 h 1588503"/>
                <a:gd name="connsiteX65" fmla="*/ 1046301 w 2009996"/>
                <a:gd name="connsiteY65" fmla="*/ 447077 h 1588503"/>
                <a:gd name="connsiteX66" fmla="*/ 1022737 w 2009996"/>
                <a:gd name="connsiteY66" fmla="*/ 352199 h 1588503"/>
                <a:gd name="connsiteX67" fmla="*/ 1001058 w 2009996"/>
                <a:gd name="connsiteY67" fmla="*/ 282771 h 1588503"/>
                <a:gd name="connsiteX68" fmla="*/ 970100 w 2009996"/>
                <a:gd name="connsiteY68" fmla="*/ 211457 h 1588503"/>
                <a:gd name="connsiteX69" fmla="*/ 946659 w 2009996"/>
                <a:gd name="connsiteY69" fmla="*/ 149421 h 1588503"/>
                <a:gd name="connsiteX70" fmla="*/ 915703 w 2009996"/>
                <a:gd name="connsiteY70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15791 w 2009996"/>
                <a:gd name="connsiteY44" fmla="*/ 1351952 h 1588503"/>
                <a:gd name="connsiteX45" fmla="*/ 1561022 w 2009996"/>
                <a:gd name="connsiteY45" fmla="*/ 1335283 h 1588503"/>
                <a:gd name="connsiteX46" fmla="*/ 1541972 w 2009996"/>
                <a:gd name="connsiteY46" fmla="*/ 1354333 h 1588503"/>
                <a:gd name="connsiteX47" fmla="*/ 1541972 w 2009996"/>
                <a:gd name="connsiteY47" fmla="*/ 1392433 h 1588503"/>
                <a:gd name="connsiteX48" fmla="*/ 1537209 w 2009996"/>
                <a:gd name="connsiteY48" fmla="*/ 1423389 h 1588503"/>
                <a:gd name="connsiteX49" fmla="*/ 1499109 w 2009996"/>
                <a:gd name="connsiteY49" fmla="*/ 1468633 h 1588503"/>
                <a:gd name="connsiteX50" fmla="*/ 1491965 w 2009996"/>
                <a:gd name="connsiteY50" fmla="*/ 1480539 h 1588503"/>
                <a:gd name="connsiteX51" fmla="*/ 1470534 w 2009996"/>
                <a:gd name="connsiteY51" fmla="*/ 1513877 h 1588503"/>
                <a:gd name="connsiteX52" fmla="*/ 1480059 w 2009996"/>
                <a:gd name="connsiteY52" fmla="*/ 1544833 h 1588503"/>
                <a:gd name="connsiteX53" fmla="*/ 0 w 2009996"/>
                <a:gd name="connsiteY53" fmla="*/ 1588503 h 1588503"/>
                <a:gd name="connsiteX54" fmla="*/ 260023 w 2009996"/>
                <a:gd name="connsiteY54" fmla="*/ 1453603 h 1588503"/>
                <a:gd name="connsiteX55" fmla="*/ 433083 w 2009996"/>
                <a:gd name="connsiteY55" fmla="*/ 1341313 h 1588503"/>
                <a:gd name="connsiteX56" fmla="*/ 594387 w 2009996"/>
                <a:gd name="connsiteY56" fmla="*/ 1236785 h 1588503"/>
                <a:gd name="connsiteX57" fmla="*/ 662579 w 2009996"/>
                <a:gd name="connsiteY57" fmla="*/ 1192781 h 1588503"/>
                <a:gd name="connsiteX58" fmla="*/ 746046 w 2009996"/>
                <a:gd name="connsiteY58" fmla="*/ 1114447 h 1588503"/>
                <a:gd name="connsiteX59" fmla="*/ 855707 w 2009996"/>
                <a:gd name="connsiteY59" fmla="*/ 1007909 h 1588503"/>
                <a:gd name="connsiteX60" fmla="*/ 989522 w 2009996"/>
                <a:gd name="connsiteY60" fmla="*/ 832839 h 1588503"/>
                <a:gd name="connsiteX61" fmla="*/ 1034766 w 2009996"/>
                <a:gd name="connsiteY61" fmla="*/ 723302 h 1588503"/>
                <a:gd name="connsiteX62" fmla="*/ 1053816 w 2009996"/>
                <a:gd name="connsiteY62" fmla="*/ 632814 h 1588503"/>
                <a:gd name="connsiteX63" fmla="*/ 1053321 w 2009996"/>
                <a:gd name="connsiteY63" fmla="*/ 549471 h 1588503"/>
                <a:gd name="connsiteX64" fmla="*/ 1046301 w 2009996"/>
                <a:gd name="connsiteY64" fmla="*/ 447077 h 1588503"/>
                <a:gd name="connsiteX65" fmla="*/ 1022737 w 2009996"/>
                <a:gd name="connsiteY65" fmla="*/ 352199 h 1588503"/>
                <a:gd name="connsiteX66" fmla="*/ 1001058 w 2009996"/>
                <a:gd name="connsiteY66" fmla="*/ 282771 h 1588503"/>
                <a:gd name="connsiteX67" fmla="*/ 970100 w 2009996"/>
                <a:gd name="connsiteY67" fmla="*/ 211457 h 1588503"/>
                <a:gd name="connsiteX68" fmla="*/ 946659 w 2009996"/>
                <a:gd name="connsiteY68" fmla="*/ 149421 h 1588503"/>
                <a:gd name="connsiteX69" fmla="*/ 915703 w 2009996"/>
                <a:gd name="connsiteY69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54333 h 1588503"/>
                <a:gd name="connsiteX46" fmla="*/ 1541972 w 2009996"/>
                <a:gd name="connsiteY46" fmla="*/ 1392433 h 1588503"/>
                <a:gd name="connsiteX47" fmla="*/ 1537209 w 2009996"/>
                <a:gd name="connsiteY47" fmla="*/ 1423389 h 1588503"/>
                <a:gd name="connsiteX48" fmla="*/ 1499109 w 2009996"/>
                <a:gd name="connsiteY48" fmla="*/ 1468633 h 1588503"/>
                <a:gd name="connsiteX49" fmla="*/ 1491965 w 2009996"/>
                <a:gd name="connsiteY49" fmla="*/ 1480539 h 1588503"/>
                <a:gd name="connsiteX50" fmla="*/ 1470534 w 2009996"/>
                <a:gd name="connsiteY50" fmla="*/ 1513877 h 1588503"/>
                <a:gd name="connsiteX51" fmla="*/ 1480059 w 2009996"/>
                <a:gd name="connsiteY51" fmla="*/ 1544833 h 1588503"/>
                <a:gd name="connsiteX52" fmla="*/ 0 w 2009996"/>
                <a:gd name="connsiteY52" fmla="*/ 1588503 h 1588503"/>
                <a:gd name="connsiteX53" fmla="*/ 260023 w 2009996"/>
                <a:gd name="connsiteY53" fmla="*/ 1453603 h 1588503"/>
                <a:gd name="connsiteX54" fmla="*/ 433083 w 2009996"/>
                <a:gd name="connsiteY54" fmla="*/ 1341313 h 1588503"/>
                <a:gd name="connsiteX55" fmla="*/ 594387 w 2009996"/>
                <a:gd name="connsiteY55" fmla="*/ 1236785 h 1588503"/>
                <a:gd name="connsiteX56" fmla="*/ 662579 w 2009996"/>
                <a:gd name="connsiteY56" fmla="*/ 1192781 h 1588503"/>
                <a:gd name="connsiteX57" fmla="*/ 746046 w 2009996"/>
                <a:gd name="connsiteY57" fmla="*/ 1114447 h 1588503"/>
                <a:gd name="connsiteX58" fmla="*/ 855707 w 2009996"/>
                <a:gd name="connsiteY58" fmla="*/ 1007909 h 1588503"/>
                <a:gd name="connsiteX59" fmla="*/ 989522 w 2009996"/>
                <a:gd name="connsiteY59" fmla="*/ 832839 h 1588503"/>
                <a:gd name="connsiteX60" fmla="*/ 1034766 w 2009996"/>
                <a:gd name="connsiteY60" fmla="*/ 723302 h 1588503"/>
                <a:gd name="connsiteX61" fmla="*/ 1053816 w 2009996"/>
                <a:gd name="connsiteY61" fmla="*/ 632814 h 1588503"/>
                <a:gd name="connsiteX62" fmla="*/ 1053321 w 2009996"/>
                <a:gd name="connsiteY62" fmla="*/ 549471 h 1588503"/>
                <a:gd name="connsiteX63" fmla="*/ 1046301 w 2009996"/>
                <a:gd name="connsiteY63" fmla="*/ 447077 h 1588503"/>
                <a:gd name="connsiteX64" fmla="*/ 1022737 w 2009996"/>
                <a:gd name="connsiteY64" fmla="*/ 352199 h 1588503"/>
                <a:gd name="connsiteX65" fmla="*/ 1001058 w 2009996"/>
                <a:gd name="connsiteY65" fmla="*/ 282771 h 1588503"/>
                <a:gd name="connsiteX66" fmla="*/ 970100 w 2009996"/>
                <a:gd name="connsiteY66" fmla="*/ 211457 h 1588503"/>
                <a:gd name="connsiteX67" fmla="*/ 946659 w 2009996"/>
                <a:gd name="connsiteY67" fmla="*/ 149421 h 1588503"/>
                <a:gd name="connsiteX68" fmla="*/ 915703 w 2009996"/>
                <a:gd name="connsiteY68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92433 h 1588503"/>
                <a:gd name="connsiteX46" fmla="*/ 1537209 w 2009996"/>
                <a:gd name="connsiteY46" fmla="*/ 1423389 h 1588503"/>
                <a:gd name="connsiteX47" fmla="*/ 1499109 w 2009996"/>
                <a:gd name="connsiteY47" fmla="*/ 1468633 h 1588503"/>
                <a:gd name="connsiteX48" fmla="*/ 1491965 w 2009996"/>
                <a:gd name="connsiteY48" fmla="*/ 1480539 h 1588503"/>
                <a:gd name="connsiteX49" fmla="*/ 1470534 w 2009996"/>
                <a:gd name="connsiteY49" fmla="*/ 1513877 h 1588503"/>
                <a:gd name="connsiteX50" fmla="*/ 1480059 w 2009996"/>
                <a:gd name="connsiteY50" fmla="*/ 1544833 h 1588503"/>
                <a:gd name="connsiteX51" fmla="*/ 0 w 2009996"/>
                <a:gd name="connsiteY51" fmla="*/ 1588503 h 1588503"/>
                <a:gd name="connsiteX52" fmla="*/ 260023 w 2009996"/>
                <a:gd name="connsiteY52" fmla="*/ 1453603 h 1588503"/>
                <a:gd name="connsiteX53" fmla="*/ 433083 w 2009996"/>
                <a:gd name="connsiteY53" fmla="*/ 1341313 h 1588503"/>
                <a:gd name="connsiteX54" fmla="*/ 594387 w 2009996"/>
                <a:gd name="connsiteY54" fmla="*/ 1236785 h 1588503"/>
                <a:gd name="connsiteX55" fmla="*/ 662579 w 2009996"/>
                <a:gd name="connsiteY55" fmla="*/ 1192781 h 1588503"/>
                <a:gd name="connsiteX56" fmla="*/ 746046 w 2009996"/>
                <a:gd name="connsiteY56" fmla="*/ 1114447 h 1588503"/>
                <a:gd name="connsiteX57" fmla="*/ 855707 w 2009996"/>
                <a:gd name="connsiteY57" fmla="*/ 1007909 h 1588503"/>
                <a:gd name="connsiteX58" fmla="*/ 989522 w 2009996"/>
                <a:gd name="connsiteY58" fmla="*/ 832839 h 1588503"/>
                <a:gd name="connsiteX59" fmla="*/ 1034766 w 2009996"/>
                <a:gd name="connsiteY59" fmla="*/ 723302 h 1588503"/>
                <a:gd name="connsiteX60" fmla="*/ 1053816 w 2009996"/>
                <a:gd name="connsiteY60" fmla="*/ 632814 h 1588503"/>
                <a:gd name="connsiteX61" fmla="*/ 1053321 w 2009996"/>
                <a:gd name="connsiteY61" fmla="*/ 549471 h 1588503"/>
                <a:gd name="connsiteX62" fmla="*/ 1046301 w 2009996"/>
                <a:gd name="connsiteY62" fmla="*/ 447077 h 1588503"/>
                <a:gd name="connsiteX63" fmla="*/ 1022737 w 2009996"/>
                <a:gd name="connsiteY63" fmla="*/ 352199 h 1588503"/>
                <a:gd name="connsiteX64" fmla="*/ 1001058 w 2009996"/>
                <a:gd name="connsiteY64" fmla="*/ 282771 h 1588503"/>
                <a:gd name="connsiteX65" fmla="*/ 970100 w 2009996"/>
                <a:gd name="connsiteY65" fmla="*/ 211457 h 1588503"/>
                <a:gd name="connsiteX66" fmla="*/ 946659 w 2009996"/>
                <a:gd name="connsiteY66" fmla="*/ 149421 h 1588503"/>
                <a:gd name="connsiteX67" fmla="*/ 915703 w 2009996"/>
                <a:gd name="connsiteY67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537209 w 2009996"/>
                <a:gd name="connsiteY45" fmla="*/ 1423389 h 1588503"/>
                <a:gd name="connsiteX46" fmla="*/ 1499109 w 2009996"/>
                <a:gd name="connsiteY46" fmla="*/ 1468633 h 1588503"/>
                <a:gd name="connsiteX47" fmla="*/ 1491965 w 2009996"/>
                <a:gd name="connsiteY47" fmla="*/ 1480539 h 1588503"/>
                <a:gd name="connsiteX48" fmla="*/ 1470534 w 2009996"/>
                <a:gd name="connsiteY48" fmla="*/ 1513877 h 1588503"/>
                <a:gd name="connsiteX49" fmla="*/ 1480059 w 2009996"/>
                <a:gd name="connsiteY49" fmla="*/ 1544833 h 1588503"/>
                <a:gd name="connsiteX50" fmla="*/ 0 w 2009996"/>
                <a:gd name="connsiteY50" fmla="*/ 1588503 h 1588503"/>
                <a:gd name="connsiteX51" fmla="*/ 260023 w 2009996"/>
                <a:gd name="connsiteY51" fmla="*/ 1453603 h 1588503"/>
                <a:gd name="connsiteX52" fmla="*/ 433083 w 2009996"/>
                <a:gd name="connsiteY52" fmla="*/ 1341313 h 1588503"/>
                <a:gd name="connsiteX53" fmla="*/ 594387 w 2009996"/>
                <a:gd name="connsiteY53" fmla="*/ 1236785 h 1588503"/>
                <a:gd name="connsiteX54" fmla="*/ 662579 w 2009996"/>
                <a:gd name="connsiteY54" fmla="*/ 1192781 h 1588503"/>
                <a:gd name="connsiteX55" fmla="*/ 746046 w 2009996"/>
                <a:gd name="connsiteY55" fmla="*/ 1114447 h 1588503"/>
                <a:gd name="connsiteX56" fmla="*/ 855707 w 2009996"/>
                <a:gd name="connsiteY56" fmla="*/ 1007909 h 1588503"/>
                <a:gd name="connsiteX57" fmla="*/ 989522 w 2009996"/>
                <a:gd name="connsiteY57" fmla="*/ 832839 h 1588503"/>
                <a:gd name="connsiteX58" fmla="*/ 1034766 w 2009996"/>
                <a:gd name="connsiteY58" fmla="*/ 723302 h 1588503"/>
                <a:gd name="connsiteX59" fmla="*/ 1053816 w 2009996"/>
                <a:gd name="connsiteY59" fmla="*/ 632814 h 1588503"/>
                <a:gd name="connsiteX60" fmla="*/ 1053321 w 2009996"/>
                <a:gd name="connsiteY60" fmla="*/ 549471 h 1588503"/>
                <a:gd name="connsiteX61" fmla="*/ 1046301 w 2009996"/>
                <a:gd name="connsiteY61" fmla="*/ 447077 h 1588503"/>
                <a:gd name="connsiteX62" fmla="*/ 1022737 w 2009996"/>
                <a:gd name="connsiteY62" fmla="*/ 352199 h 1588503"/>
                <a:gd name="connsiteX63" fmla="*/ 1001058 w 2009996"/>
                <a:gd name="connsiteY63" fmla="*/ 282771 h 1588503"/>
                <a:gd name="connsiteX64" fmla="*/ 970100 w 2009996"/>
                <a:gd name="connsiteY64" fmla="*/ 211457 h 1588503"/>
                <a:gd name="connsiteX65" fmla="*/ 946659 w 2009996"/>
                <a:gd name="connsiteY65" fmla="*/ 149421 h 1588503"/>
                <a:gd name="connsiteX66" fmla="*/ 915703 w 2009996"/>
                <a:gd name="connsiteY66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499109 w 2009996"/>
                <a:gd name="connsiteY45" fmla="*/ 1468633 h 1588503"/>
                <a:gd name="connsiteX46" fmla="*/ 1491965 w 2009996"/>
                <a:gd name="connsiteY46" fmla="*/ 1480539 h 1588503"/>
                <a:gd name="connsiteX47" fmla="*/ 1470534 w 2009996"/>
                <a:gd name="connsiteY47" fmla="*/ 1513877 h 1588503"/>
                <a:gd name="connsiteX48" fmla="*/ 1480059 w 2009996"/>
                <a:gd name="connsiteY48" fmla="*/ 1544833 h 1588503"/>
                <a:gd name="connsiteX49" fmla="*/ 0 w 2009996"/>
                <a:gd name="connsiteY49" fmla="*/ 1588503 h 1588503"/>
                <a:gd name="connsiteX50" fmla="*/ 260023 w 2009996"/>
                <a:gd name="connsiteY50" fmla="*/ 1453603 h 1588503"/>
                <a:gd name="connsiteX51" fmla="*/ 433083 w 2009996"/>
                <a:gd name="connsiteY51" fmla="*/ 1341313 h 1588503"/>
                <a:gd name="connsiteX52" fmla="*/ 594387 w 2009996"/>
                <a:gd name="connsiteY52" fmla="*/ 1236785 h 1588503"/>
                <a:gd name="connsiteX53" fmla="*/ 662579 w 2009996"/>
                <a:gd name="connsiteY53" fmla="*/ 1192781 h 1588503"/>
                <a:gd name="connsiteX54" fmla="*/ 746046 w 2009996"/>
                <a:gd name="connsiteY54" fmla="*/ 1114447 h 1588503"/>
                <a:gd name="connsiteX55" fmla="*/ 855707 w 2009996"/>
                <a:gd name="connsiteY55" fmla="*/ 1007909 h 1588503"/>
                <a:gd name="connsiteX56" fmla="*/ 989522 w 2009996"/>
                <a:gd name="connsiteY56" fmla="*/ 832839 h 1588503"/>
                <a:gd name="connsiteX57" fmla="*/ 1034766 w 2009996"/>
                <a:gd name="connsiteY57" fmla="*/ 723302 h 1588503"/>
                <a:gd name="connsiteX58" fmla="*/ 1053816 w 2009996"/>
                <a:gd name="connsiteY58" fmla="*/ 632814 h 1588503"/>
                <a:gd name="connsiteX59" fmla="*/ 1053321 w 2009996"/>
                <a:gd name="connsiteY59" fmla="*/ 549471 h 1588503"/>
                <a:gd name="connsiteX60" fmla="*/ 1046301 w 2009996"/>
                <a:gd name="connsiteY60" fmla="*/ 447077 h 1588503"/>
                <a:gd name="connsiteX61" fmla="*/ 1022737 w 2009996"/>
                <a:gd name="connsiteY61" fmla="*/ 352199 h 1588503"/>
                <a:gd name="connsiteX62" fmla="*/ 1001058 w 2009996"/>
                <a:gd name="connsiteY62" fmla="*/ 282771 h 1588503"/>
                <a:gd name="connsiteX63" fmla="*/ 970100 w 2009996"/>
                <a:gd name="connsiteY63" fmla="*/ 211457 h 1588503"/>
                <a:gd name="connsiteX64" fmla="*/ 946659 w 2009996"/>
                <a:gd name="connsiteY64" fmla="*/ 149421 h 1588503"/>
                <a:gd name="connsiteX65" fmla="*/ 915703 w 2009996"/>
                <a:gd name="connsiteY65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499109 w 2009996"/>
                <a:gd name="connsiteY44" fmla="*/ 1468633 h 1588503"/>
                <a:gd name="connsiteX45" fmla="*/ 1491965 w 2009996"/>
                <a:gd name="connsiteY45" fmla="*/ 1480539 h 1588503"/>
                <a:gd name="connsiteX46" fmla="*/ 1470534 w 2009996"/>
                <a:gd name="connsiteY46" fmla="*/ 1513877 h 1588503"/>
                <a:gd name="connsiteX47" fmla="*/ 1480059 w 2009996"/>
                <a:gd name="connsiteY47" fmla="*/ 1544833 h 1588503"/>
                <a:gd name="connsiteX48" fmla="*/ 0 w 2009996"/>
                <a:gd name="connsiteY48" fmla="*/ 1588503 h 1588503"/>
                <a:gd name="connsiteX49" fmla="*/ 260023 w 2009996"/>
                <a:gd name="connsiteY49" fmla="*/ 1453603 h 1588503"/>
                <a:gd name="connsiteX50" fmla="*/ 433083 w 2009996"/>
                <a:gd name="connsiteY50" fmla="*/ 1341313 h 1588503"/>
                <a:gd name="connsiteX51" fmla="*/ 594387 w 2009996"/>
                <a:gd name="connsiteY51" fmla="*/ 1236785 h 1588503"/>
                <a:gd name="connsiteX52" fmla="*/ 662579 w 2009996"/>
                <a:gd name="connsiteY52" fmla="*/ 1192781 h 1588503"/>
                <a:gd name="connsiteX53" fmla="*/ 746046 w 2009996"/>
                <a:gd name="connsiteY53" fmla="*/ 1114447 h 1588503"/>
                <a:gd name="connsiteX54" fmla="*/ 855707 w 2009996"/>
                <a:gd name="connsiteY54" fmla="*/ 1007909 h 1588503"/>
                <a:gd name="connsiteX55" fmla="*/ 989522 w 2009996"/>
                <a:gd name="connsiteY55" fmla="*/ 832839 h 1588503"/>
                <a:gd name="connsiteX56" fmla="*/ 1034766 w 2009996"/>
                <a:gd name="connsiteY56" fmla="*/ 723302 h 1588503"/>
                <a:gd name="connsiteX57" fmla="*/ 1053816 w 2009996"/>
                <a:gd name="connsiteY57" fmla="*/ 632814 h 1588503"/>
                <a:gd name="connsiteX58" fmla="*/ 1053321 w 2009996"/>
                <a:gd name="connsiteY58" fmla="*/ 549471 h 1588503"/>
                <a:gd name="connsiteX59" fmla="*/ 1046301 w 2009996"/>
                <a:gd name="connsiteY59" fmla="*/ 447077 h 1588503"/>
                <a:gd name="connsiteX60" fmla="*/ 1022737 w 2009996"/>
                <a:gd name="connsiteY60" fmla="*/ 352199 h 1588503"/>
                <a:gd name="connsiteX61" fmla="*/ 1001058 w 2009996"/>
                <a:gd name="connsiteY61" fmla="*/ 282771 h 1588503"/>
                <a:gd name="connsiteX62" fmla="*/ 970100 w 2009996"/>
                <a:gd name="connsiteY62" fmla="*/ 211457 h 1588503"/>
                <a:gd name="connsiteX63" fmla="*/ 946659 w 2009996"/>
                <a:gd name="connsiteY63" fmla="*/ 149421 h 1588503"/>
                <a:gd name="connsiteX64" fmla="*/ 915703 w 2009996"/>
                <a:gd name="connsiteY64" fmla="*/ 58933 h 1588503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91965 w 2009996"/>
                <a:gd name="connsiteY45" fmla="*/ 1480539 h 2069241"/>
                <a:gd name="connsiteX46" fmla="*/ 1470534 w 2009996"/>
                <a:gd name="connsiteY46" fmla="*/ 1513877 h 2069241"/>
                <a:gd name="connsiteX47" fmla="*/ 300720 w 2009996"/>
                <a:gd name="connsiteY47" fmla="*/ 2069241 h 2069241"/>
                <a:gd name="connsiteX48" fmla="*/ 0 w 2009996"/>
                <a:gd name="connsiteY48" fmla="*/ 1588503 h 2069241"/>
                <a:gd name="connsiteX49" fmla="*/ 260023 w 2009996"/>
                <a:gd name="connsiteY49" fmla="*/ 1453603 h 2069241"/>
                <a:gd name="connsiteX50" fmla="*/ 433083 w 2009996"/>
                <a:gd name="connsiteY50" fmla="*/ 1341313 h 2069241"/>
                <a:gd name="connsiteX51" fmla="*/ 594387 w 2009996"/>
                <a:gd name="connsiteY51" fmla="*/ 1236785 h 2069241"/>
                <a:gd name="connsiteX52" fmla="*/ 662579 w 2009996"/>
                <a:gd name="connsiteY52" fmla="*/ 1192781 h 2069241"/>
                <a:gd name="connsiteX53" fmla="*/ 746046 w 2009996"/>
                <a:gd name="connsiteY53" fmla="*/ 1114447 h 2069241"/>
                <a:gd name="connsiteX54" fmla="*/ 855707 w 2009996"/>
                <a:gd name="connsiteY54" fmla="*/ 1007909 h 2069241"/>
                <a:gd name="connsiteX55" fmla="*/ 989522 w 2009996"/>
                <a:gd name="connsiteY55" fmla="*/ 832839 h 2069241"/>
                <a:gd name="connsiteX56" fmla="*/ 1034766 w 2009996"/>
                <a:gd name="connsiteY56" fmla="*/ 723302 h 2069241"/>
                <a:gd name="connsiteX57" fmla="*/ 1053816 w 2009996"/>
                <a:gd name="connsiteY57" fmla="*/ 632814 h 2069241"/>
                <a:gd name="connsiteX58" fmla="*/ 1053321 w 2009996"/>
                <a:gd name="connsiteY58" fmla="*/ 549471 h 2069241"/>
                <a:gd name="connsiteX59" fmla="*/ 1046301 w 2009996"/>
                <a:gd name="connsiteY59" fmla="*/ 447077 h 2069241"/>
                <a:gd name="connsiteX60" fmla="*/ 1022737 w 2009996"/>
                <a:gd name="connsiteY60" fmla="*/ 352199 h 2069241"/>
                <a:gd name="connsiteX61" fmla="*/ 1001058 w 2009996"/>
                <a:gd name="connsiteY61" fmla="*/ 282771 h 2069241"/>
                <a:gd name="connsiteX62" fmla="*/ 970100 w 2009996"/>
                <a:gd name="connsiteY62" fmla="*/ 211457 h 2069241"/>
                <a:gd name="connsiteX63" fmla="*/ 946659 w 2009996"/>
                <a:gd name="connsiteY63" fmla="*/ 149421 h 2069241"/>
                <a:gd name="connsiteX64" fmla="*/ 915703 w 2009996"/>
                <a:gd name="connsiteY64" fmla="*/ 58933 h 2069241"/>
                <a:gd name="connsiteX0" fmla="*/ 915703 w 2120081"/>
                <a:gd name="connsiteY0" fmla="*/ 58933 h 2069241"/>
                <a:gd name="connsiteX1" fmla="*/ 934753 w 2120081"/>
                <a:gd name="connsiteY1" fmla="*/ 1783 h 2069241"/>
                <a:gd name="connsiteX2" fmla="*/ 953803 w 2120081"/>
                <a:gd name="connsiteY2" fmla="*/ 18452 h 2069241"/>
                <a:gd name="connsiteX3" fmla="*/ 968091 w 2120081"/>
                <a:gd name="connsiteY3" fmla="*/ 58933 h 2069241"/>
                <a:gd name="connsiteX4" fmla="*/ 984759 w 2120081"/>
                <a:gd name="connsiteY4" fmla="*/ 75602 h 2069241"/>
                <a:gd name="connsiteX5" fmla="*/ 994284 w 2120081"/>
                <a:gd name="connsiteY5" fmla="*/ 85127 h 2069241"/>
                <a:gd name="connsiteX6" fmla="*/ 1001428 w 2120081"/>
                <a:gd name="connsiteY6" fmla="*/ 120846 h 2069241"/>
                <a:gd name="connsiteX7" fmla="*/ 1010953 w 2120081"/>
                <a:gd name="connsiteY7" fmla="*/ 125608 h 2069241"/>
                <a:gd name="connsiteX8" fmla="*/ 1022859 w 2120081"/>
                <a:gd name="connsiteY8" fmla="*/ 120846 h 2069241"/>
                <a:gd name="connsiteX9" fmla="*/ 1030003 w 2120081"/>
                <a:gd name="connsiteY9" fmla="*/ 66077 h 2069241"/>
                <a:gd name="connsiteX10" fmla="*/ 1030003 w 2120081"/>
                <a:gd name="connsiteY10" fmla="*/ 66077 h 2069241"/>
                <a:gd name="connsiteX11" fmla="*/ 1046672 w 2120081"/>
                <a:gd name="connsiteY11" fmla="*/ 56552 h 2069241"/>
                <a:gd name="connsiteX12" fmla="*/ 1063341 w 2120081"/>
                <a:gd name="connsiteY12" fmla="*/ 73221 h 2069241"/>
                <a:gd name="connsiteX13" fmla="*/ 1063341 w 2120081"/>
                <a:gd name="connsiteY13" fmla="*/ 87508 h 2069241"/>
                <a:gd name="connsiteX14" fmla="*/ 1077628 w 2120081"/>
                <a:gd name="connsiteY14" fmla="*/ 54171 h 2069241"/>
                <a:gd name="connsiteX15" fmla="*/ 1087153 w 2120081"/>
                <a:gd name="connsiteY15" fmla="*/ 27977 h 2069241"/>
                <a:gd name="connsiteX16" fmla="*/ 1094297 w 2120081"/>
                <a:gd name="connsiteY16" fmla="*/ 54171 h 2069241"/>
                <a:gd name="connsiteX17" fmla="*/ 1101441 w 2120081"/>
                <a:gd name="connsiteY17" fmla="*/ 92271 h 2069241"/>
                <a:gd name="connsiteX18" fmla="*/ 1110966 w 2120081"/>
                <a:gd name="connsiteY18" fmla="*/ 104177 h 2069241"/>
                <a:gd name="connsiteX19" fmla="*/ 1125253 w 2120081"/>
                <a:gd name="connsiteY19" fmla="*/ 61314 h 2069241"/>
                <a:gd name="connsiteX20" fmla="*/ 1141922 w 2120081"/>
                <a:gd name="connsiteY20" fmla="*/ 30358 h 2069241"/>
                <a:gd name="connsiteX21" fmla="*/ 1141922 w 2120081"/>
                <a:gd name="connsiteY21" fmla="*/ 30358 h 2069241"/>
                <a:gd name="connsiteX22" fmla="*/ 1182403 w 2120081"/>
                <a:gd name="connsiteY22" fmla="*/ 27977 h 2069241"/>
                <a:gd name="connsiteX23" fmla="*/ 1199072 w 2120081"/>
                <a:gd name="connsiteY23" fmla="*/ 73221 h 2069241"/>
                <a:gd name="connsiteX24" fmla="*/ 1201453 w 2120081"/>
                <a:gd name="connsiteY24" fmla="*/ 94652 h 2069241"/>
                <a:gd name="connsiteX25" fmla="*/ 1222884 w 2120081"/>
                <a:gd name="connsiteY25" fmla="*/ 56552 h 2069241"/>
                <a:gd name="connsiteX26" fmla="*/ 1246697 w 2120081"/>
                <a:gd name="connsiteY26" fmla="*/ 37502 h 2069241"/>
                <a:gd name="connsiteX27" fmla="*/ 1263366 w 2120081"/>
                <a:gd name="connsiteY27" fmla="*/ 23214 h 2069241"/>
                <a:gd name="connsiteX28" fmla="*/ 1287178 w 2120081"/>
                <a:gd name="connsiteY28" fmla="*/ 4164 h 2069241"/>
                <a:gd name="connsiteX29" fmla="*/ 1303847 w 2120081"/>
                <a:gd name="connsiteY29" fmla="*/ 58933 h 2069241"/>
                <a:gd name="connsiteX30" fmla="*/ 1310991 w 2120081"/>
                <a:gd name="connsiteY30" fmla="*/ 87508 h 2069241"/>
                <a:gd name="connsiteX31" fmla="*/ 1334803 w 2120081"/>
                <a:gd name="connsiteY31" fmla="*/ 111321 h 2069241"/>
                <a:gd name="connsiteX32" fmla="*/ 1356234 w 2120081"/>
                <a:gd name="connsiteY32" fmla="*/ 118464 h 2069241"/>
                <a:gd name="connsiteX33" fmla="*/ 1372903 w 2120081"/>
                <a:gd name="connsiteY33" fmla="*/ 204189 h 2069241"/>
                <a:gd name="connsiteX34" fmla="*/ 1403859 w 2120081"/>
                <a:gd name="connsiteY34" fmla="*/ 328014 h 2069241"/>
                <a:gd name="connsiteX35" fmla="*/ 1446722 w 2120081"/>
                <a:gd name="connsiteY35" fmla="*/ 451839 h 2069241"/>
                <a:gd name="connsiteX36" fmla="*/ 1494347 w 2120081"/>
                <a:gd name="connsiteY36" fmla="*/ 592333 h 2069241"/>
                <a:gd name="connsiteX37" fmla="*/ 1539591 w 2120081"/>
                <a:gd name="connsiteY37" fmla="*/ 689964 h 2069241"/>
                <a:gd name="connsiteX38" fmla="*/ 1589597 w 2120081"/>
                <a:gd name="connsiteY38" fmla="*/ 792358 h 2069241"/>
                <a:gd name="connsiteX39" fmla="*/ 1658653 w 2120081"/>
                <a:gd name="connsiteY39" fmla="*/ 909039 h 2069241"/>
                <a:gd name="connsiteX40" fmla="*/ 1727709 w 2120081"/>
                <a:gd name="connsiteY40" fmla="*/ 1028102 h 2069241"/>
                <a:gd name="connsiteX41" fmla="*/ 1799147 w 2120081"/>
                <a:gd name="connsiteY41" fmla="*/ 1132877 h 2069241"/>
                <a:gd name="connsiteX42" fmla="*/ 1832485 w 2120081"/>
                <a:gd name="connsiteY42" fmla="*/ 1173357 h 2069241"/>
                <a:gd name="connsiteX43" fmla="*/ 2009996 w 2120081"/>
                <a:gd name="connsiteY43" fmla="*/ 1402469 h 2069241"/>
                <a:gd name="connsiteX44" fmla="*/ 1499109 w 2120081"/>
                <a:gd name="connsiteY44" fmla="*/ 1468633 h 2069241"/>
                <a:gd name="connsiteX45" fmla="*/ 2120055 w 2120081"/>
                <a:gd name="connsiteY45" fmla="*/ 1861320 h 2069241"/>
                <a:gd name="connsiteX46" fmla="*/ 1470534 w 2120081"/>
                <a:gd name="connsiteY46" fmla="*/ 1513877 h 2069241"/>
                <a:gd name="connsiteX47" fmla="*/ 300720 w 2120081"/>
                <a:gd name="connsiteY47" fmla="*/ 2069241 h 2069241"/>
                <a:gd name="connsiteX48" fmla="*/ 0 w 2120081"/>
                <a:gd name="connsiteY48" fmla="*/ 1588503 h 2069241"/>
                <a:gd name="connsiteX49" fmla="*/ 260023 w 2120081"/>
                <a:gd name="connsiteY49" fmla="*/ 1453603 h 2069241"/>
                <a:gd name="connsiteX50" fmla="*/ 433083 w 2120081"/>
                <a:gd name="connsiteY50" fmla="*/ 1341313 h 2069241"/>
                <a:gd name="connsiteX51" fmla="*/ 594387 w 2120081"/>
                <a:gd name="connsiteY51" fmla="*/ 1236785 h 2069241"/>
                <a:gd name="connsiteX52" fmla="*/ 662579 w 2120081"/>
                <a:gd name="connsiteY52" fmla="*/ 1192781 h 2069241"/>
                <a:gd name="connsiteX53" fmla="*/ 746046 w 2120081"/>
                <a:gd name="connsiteY53" fmla="*/ 1114447 h 2069241"/>
                <a:gd name="connsiteX54" fmla="*/ 855707 w 2120081"/>
                <a:gd name="connsiteY54" fmla="*/ 1007909 h 2069241"/>
                <a:gd name="connsiteX55" fmla="*/ 989522 w 2120081"/>
                <a:gd name="connsiteY55" fmla="*/ 832839 h 2069241"/>
                <a:gd name="connsiteX56" fmla="*/ 1034766 w 2120081"/>
                <a:gd name="connsiteY56" fmla="*/ 723302 h 2069241"/>
                <a:gd name="connsiteX57" fmla="*/ 1053816 w 2120081"/>
                <a:gd name="connsiteY57" fmla="*/ 632814 h 2069241"/>
                <a:gd name="connsiteX58" fmla="*/ 1053321 w 2120081"/>
                <a:gd name="connsiteY58" fmla="*/ 549471 h 2069241"/>
                <a:gd name="connsiteX59" fmla="*/ 1046301 w 2120081"/>
                <a:gd name="connsiteY59" fmla="*/ 447077 h 2069241"/>
                <a:gd name="connsiteX60" fmla="*/ 1022737 w 2120081"/>
                <a:gd name="connsiteY60" fmla="*/ 352199 h 2069241"/>
                <a:gd name="connsiteX61" fmla="*/ 1001058 w 2120081"/>
                <a:gd name="connsiteY61" fmla="*/ 282771 h 2069241"/>
                <a:gd name="connsiteX62" fmla="*/ 970100 w 2120081"/>
                <a:gd name="connsiteY62" fmla="*/ 211457 h 2069241"/>
                <a:gd name="connsiteX63" fmla="*/ 946659 w 2120081"/>
                <a:gd name="connsiteY63" fmla="*/ 149421 h 2069241"/>
                <a:gd name="connsiteX64" fmla="*/ 915703 w 2120081"/>
                <a:gd name="connsiteY64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70534 w 2009996"/>
                <a:gd name="connsiteY45" fmla="*/ 1513877 h 2069241"/>
                <a:gd name="connsiteX46" fmla="*/ 300720 w 2009996"/>
                <a:gd name="connsiteY46" fmla="*/ 2069241 h 2069241"/>
                <a:gd name="connsiteX47" fmla="*/ 0 w 2009996"/>
                <a:gd name="connsiteY47" fmla="*/ 1588503 h 2069241"/>
                <a:gd name="connsiteX48" fmla="*/ 260023 w 2009996"/>
                <a:gd name="connsiteY48" fmla="*/ 1453603 h 2069241"/>
                <a:gd name="connsiteX49" fmla="*/ 433083 w 2009996"/>
                <a:gd name="connsiteY49" fmla="*/ 1341313 h 2069241"/>
                <a:gd name="connsiteX50" fmla="*/ 594387 w 2009996"/>
                <a:gd name="connsiteY50" fmla="*/ 1236785 h 2069241"/>
                <a:gd name="connsiteX51" fmla="*/ 662579 w 2009996"/>
                <a:gd name="connsiteY51" fmla="*/ 1192781 h 2069241"/>
                <a:gd name="connsiteX52" fmla="*/ 746046 w 2009996"/>
                <a:gd name="connsiteY52" fmla="*/ 1114447 h 2069241"/>
                <a:gd name="connsiteX53" fmla="*/ 855707 w 2009996"/>
                <a:gd name="connsiteY53" fmla="*/ 1007909 h 2069241"/>
                <a:gd name="connsiteX54" fmla="*/ 989522 w 2009996"/>
                <a:gd name="connsiteY54" fmla="*/ 832839 h 2069241"/>
                <a:gd name="connsiteX55" fmla="*/ 1034766 w 2009996"/>
                <a:gd name="connsiteY55" fmla="*/ 723302 h 2069241"/>
                <a:gd name="connsiteX56" fmla="*/ 1053816 w 2009996"/>
                <a:gd name="connsiteY56" fmla="*/ 632814 h 2069241"/>
                <a:gd name="connsiteX57" fmla="*/ 1053321 w 2009996"/>
                <a:gd name="connsiteY57" fmla="*/ 549471 h 2069241"/>
                <a:gd name="connsiteX58" fmla="*/ 1046301 w 2009996"/>
                <a:gd name="connsiteY58" fmla="*/ 447077 h 2069241"/>
                <a:gd name="connsiteX59" fmla="*/ 1022737 w 2009996"/>
                <a:gd name="connsiteY59" fmla="*/ 352199 h 2069241"/>
                <a:gd name="connsiteX60" fmla="*/ 1001058 w 2009996"/>
                <a:gd name="connsiteY60" fmla="*/ 282771 h 2069241"/>
                <a:gd name="connsiteX61" fmla="*/ 970100 w 2009996"/>
                <a:gd name="connsiteY61" fmla="*/ 211457 h 2069241"/>
                <a:gd name="connsiteX62" fmla="*/ 946659 w 2009996"/>
                <a:gd name="connsiteY62" fmla="*/ 149421 h 2069241"/>
                <a:gd name="connsiteX63" fmla="*/ 915703 w 2009996"/>
                <a:gd name="connsiteY63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300720 w 2009996"/>
                <a:gd name="connsiteY45" fmla="*/ 2069241 h 2069241"/>
                <a:gd name="connsiteX46" fmla="*/ 0 w 2009996"/>
                <a:gd name="connsiteY46" fmla="*/ 1588503 h 2069241"/>
                <a:gd name="connsiteX47" fmla="*/ 260023 w 2009996"/>
                <a:gd name="connsiteY47" fmla="*/ 1453603 h 2069241"/>
                <a:gd name="connsiteX48" fmla="*/ 433083 w 2009996"/>
                <a:gd name="connsiteY48" fmla="*/ 1341313 h 2069241"/>
                <a:gd name="connsiteX49" fmla="*/ 594387 w 2009996"/>
                <a:gd name="connsiteY49" fmla="*/ 1236785 h 2069241"/>
                <a:gd name="connsiteX50" fmla="*/ 662579 w 2009996"/>
                <a:gd name="connsiteY50" fmla="*/ 1192781 h 2069241"/>
                <a:gd name="connsiteX51" fmla="*/ 746046 w 2009996"/>
                <a:gd name="connsiteY51" fmla="*/ 1114447 h 2069241"/>
                <a:gd name="connsiteX52" fmla="*/ 855707 w 2009996"/>
                <a:gd name="connsiteY52" fmla="*/ 1007909 h 2069241"/>
                <a:gd name="connsiteX53" fmla="*/ 989522 w 2009996"/>
                <a:gd name="connsiteY53" fmla="*/ 832839 h 2069241"/>
                <a:gd name="connsiteX54" fmla="*/ 1034766 w 2009996"/>
                <a:gd name="connsiteY54" fmla="*/ 723302 h 2069241"/>
                <a:gd name="connsiteX55" fmla="*/ 1053816 w 2009996"/>
                <a:gd name="connsiteY55" fmla="*/ 632814 h 2069241"/>
                <a:gd name="connsiteX56" fmla="*/ 1053321 w 2009996"/>
                <a:gd name="connsiteY56" fmla="*/ 549471 h 2069241"/>
                <a:gd name="connsiteX57" fmla="*/ 1046301 w 2009996"/>
                <a:gd name="connsiteY57" fmla="*/ 447077 h 2069241"/>
                <a:gd name="connsiteX58" fmla="*/ 1022737 w 2009996"/>
                <a:gd name="connsiteY58" fmla="*/ 352199 h 2069241"/>
                <a:gd name="connsiteX59" fmla="*/ 1001058 w 2009996"/>
                <a:gd name="connsiteY59" fmla="*/ 282771 h 2069241"/>
                <a:gd name="connsiteX60" fmla="*/ 970100 w 2009996"/>
                <a:gd name="connsiteY60" fmla="*/ 211457 h 2069241"/>
                <a:gd name="connsiteX61" fmla="*/ 946659 w 2009996"/>
                <a:gd name="connsiteY61" fmla="*/ 149421 h 2069241"/>
                <a:gd name="connsiteX62" fmla="*/ 915703 w 2009996"/>
                <a:gd name="connsiteY62" fmla="*/ 58933 h 2069241"/>
                <a:gd name="connsiteX0" fmla="*/ 915703 w 2366006"/>
                <a:gd name="connsiteY0" fmla="*/ 58933 h 2069241"/>
                <a:gd name="connsiteX1" fmla="*/ 934753 w 2366006"/>
                <a:gd name="connsiteY1" fmla="*/ 1783 h 2069241"/>
                <a:gd name="connsiteX2" fmla="*/ 953803 w 2366006"/>
                <a:gd name="connsiteY2" fmla="*/ 18452 h 2069241"/>
                <a:gd name="connsiteX3" fmla="*/ 968091 w 2366006"/>
                <a:gd name="connsiteY3" fmla="*/ 58933 h 2069241"/>
                <a:gd name="connsiteX4" fmla="*/ 984759 w 2366006"/>
                <a:gd name="connsiteY4" fmla="*/ 75602 h 2069241"/>
                <a:gd name="connsiteX5" fmla="*/ 994284 w 2366006"/>
                <a:gd name="connsiteY5" fmla="*/ 85127 h 2069241"/>
                <a:gd name="connsiteX6" fmla="*/ 1001428 w 2366006"/>
                <a:gd name="connsiteY6" fmla="*/ 120846 h 2069241"/>
                <a:gd name="connsiteX7" fmla="*/ 1010953 w 2366006"/>
                <a:gd name="connsiteY7" fmla="*/ 125608 h 2069241"/>
                <a:gd name="connsiteX8" fmla="*/ 1022859 w 2366006"/>
                <a:gd name="connsiteY8" fmla="*/ 120846 h 2069241"/>
                <a:gd name="connsiteX9" fmla="*/ 1030003 w 2366006"/>
                <a:gd name="connsiteY9" fmla="*/ 66077 h 2069241"/>
                <a:gd name="connsiteX10" fmla="*/ 1030003 w 2366006"/>
                <a:gd name="connsiteY10" fmla="*/ 66077 h 2069241"/>
                <a:gd name="connsiteX11" fmla="*/ 1046672 w 2366006"/>
                <a:gd name="connsiteY11" fmla="*/ 56552 h 2069241"/>
                <a:gd name="connsiteX12" fmla="*/ 1063341 w 2366006"/>
                <a:gd name="connsiteY12" fmla="*/ 73221 h 2069241"/>
                <a:gd name="connsiteX13" fmla="*/ 1063341 w 2366006"/>
                <a:gd name="connsiteY13" fmla="*/ 87508 h 2069241"/>
                <a:gd name="connsiteX14" fmla="*/ 1077628 w 2366006"/>
                <a:gd name="connsiteY14" fmla="*/ 54171 h 2069241"/>
                <a:gd name="connsiteX15" fmla="*/ 1087153 w 2366006"/>
                <a:gd name="connsiteY15" fmla="*/ 27977 h 2069241"/>
                <a:gd name="connsiteX16" fmla="*/ 1094297 w 2366006"/>
                <a:gd name="connsiteY16" fmla="*/ 54171 h 2069241"/>
                <a:gd name="connsiteX17" fmla="*/ 1101441 w 2366006"/>
                <a:gd name="connsiteY17" fmla="*/ 92271 h 2069241"/>
                <a:gd name="connsiteX18" fmla="*/ 1110966 w 2366006"/>
                <a:gd name="connsiteY18" fmla="*/ 104177 h 2069241"/>
                <a:gd name="connsiteX19" fmla="*/ 1125253 w 2366006"/>
                <a:gd name="connsiteY19" fmla="*/ 61314 h 2069241"/>
                <a:gd name="connsiteX20" fmla="*/ 1141922 w 2366006"/>
                <a:gd name="connsiteY20" fmla="*/ 30358 h 2069241"/>
                <a:gd name="connsiteX21" fmla="*/ 1141922 w 2366006"/>
                <a:gd name="connsiteY21" fmla="*/ 30358 h 2069241"/>
                <a:gd name="connsiteX22" fmla="*/ 1182403 w 2366006"/>
                <a:gd name="connsiteY22" fmla="*/ 27977 h 2069241"/>
                <a:gd name="connsiteX23" fmla="*/ 1199072 w 2366006"/>
                <a:gd name="connsiteY23" fmla="*/ 73221 h 2069241"/>
                <a:gd name="connsiteX24" fmla="*/ 1201453 w 2366006"/>
                <a:gd name="connsiteY24" fmla="*/ 94652 h 2069241"/>
                <a:gd name="connsiteX25" fmla="*/ 1222884 w 2366006"/>
                <a:gd name="connsiteY25" fmla="*/ 56552 h 2069241"/>
                <a:gd name="connsiteX26" fmla="*/ 1246697 w 2366006"/>
                <a:gd name="connsiteY26" fmla="*/ 37502 h 2069241"/>
                <a:gd name="connsiteX27" fmla="*/ 1263366 w 2366006"/>
                <a:gd name="connsiteY27" fmla="*/ 23214 h 2069241"/>
                <a:gd name="connsiteX28" fmla="*/ 1287178 w 2366006"/>
                <a:gd name="connsiteY28" fmla="*/ 4164 h 2069241"/>
                <a:gd name="connsiteX29" fmla="*/ 1303847 w 2366006"/>
                <a:gd name="connsiteY29" fmla="*/ 58933 h 2069241"/>
                <a:gd name="connsiteX30" fmla="*/ 1310991 w 2366006"/>
                <a:gd name="connsiteY30" fmla="*/ 87508 h 2069241"/>
                <a:gd name="connsiteX31" fmla="*/ 1334803 w 2366006"/>
                <a:gd name="connsiteY31" fmla="*/ 111321 h 2069241"/>
                <a:gd name="connsiteX32" fmla="*/ 1356234 w 2366006"/>
                <a:gd name="connsiteY32" fmla="*/ 118464 h 2069241"/>
                <a:gd name="connsiteX33" fmla="*/ 1372903 w 2366006"/>
                <a:gd name="connsiteY33" fmla="*/ 204189 h 2069241"/>
                <a:gd name="connsiteX34" fmla="*/ 1403859 w 2366006"/>
                <a:gd name="connsiteY34" fmla="*/ 328014 h 2069241"/>
                <a:gd name="connsiteX35" fmla="*/ 1446722 w 2366006"/>
                <a:gd name="connsiteY35" fmla="*/ 451839 h 2069241"/>
                <a:gd name="connsiteX36" fmla="*/ 1494347 w 2366006"/>
                <a:gd name="connsiteY36" fmla="*/ 592333 h 2069241"/>
                <a:gd name="connsiteX37" fmla="*/ 1539591 w 2366006"/>
                <a:gd name="connsiteY37" fmla="*/ 689964 h 2069241"/>
                <a:gd name="connsiteX38" fmla="*/ 1589597 w 2366006"/>
                <a:gd name="connsiteY38" fmla="*/ 792358 h 2069241"/>
                <a:gd name="connsiteX39" fmla="*/ 1658653 w 2366006"/>
                <a:gd name="connsiteY39" fmla="*/ 909039 h 2069241"/>
                <a:gd name="connsiteX40" fmla="*/ 1727709 w 2366006"/>
                <a:gd name="connsiteY40" fmla="*/ 1028102 h 2069241"/>
                <a:gd name="connsiteX41" fmla="*/ 1799147 w 2366006"/>
                <a:gd name="connsiteY41" fmla="*/ 1132877 h 2069241"/>
                <a:gd name="connsiteX42" fmla="*/ 1832485 w 2366006"/>
                <a:gd name="connsiteY42" fmla="*/ 1173357 h 2069241"/>
                <a:gd name="connsiteX43" fmla="*/ 2009996 w 2366006"/>
                <a:gd name="connsiteY43" fmla="*/ 1402469 h 2069241"/>
                <a:gd name="connsiteX44" fmla="*/ 2290903 w 2366006"/>
                <a:gd name="connsiteY44" fmla="*/ 1799311 h 2069241"/>
                <a:gd name="connsiteX45" fmla="*/ 300720 w 2366006"/>
                <a:gd name="connsiteY45" fmla="*/ 2069241 h 2069241"/>
                <a:gd name="connsiteX46" fmla="*/ 0 w 2366006"/>
                <a:gd name="connsiteY46" fmla="*/ 1588503 h 2069241"/>
                <a:gd name="connsiteX47" fmla="*/ 260023 w 2366006"/>
                <a:gd name="connsiteY47" fmla="*/ 1453603 h 2069241"/>
                <a:gd name="connsiteX48" fmla="*/ 433083 w 2366006"/>
                <a:gd name="connsiteY48" fmla="*/ 1341313 h 2069241"/>
                <a:gd name="connsiteX49" fmla="*/ 594387 w 2366006"/>
                <a:gd name="connsiteY49" fmla="*/ 1236785 h 2069241"/>
                <a:gd name="connsiteX50" fmla="*/ 662579 w 2366006"/>
                <a:gd name="connsiteY50" fmla="*/ 1192781 h 2069241"/>
                <a:gd name="connsiteX51" fmla="*/ 746046 w 2366006"/>
                <a:gd name="connsiteY51" fmla="*/ 1114447 h 2069241"/>
                <a:gd name="connsiteX52" fmla="*/ 855707 w 2366006"/>
                <a:gd name="connsiteY52" fmla="*/ 1007909 h 2069241"/>
                <a:gd name="connsiteX53" fmla="*/ 989522 w 2366006"/>
                <a:gd name="connsiteY53" fmla="*/ 832839 h 2069241"/>
                <a:gd name="connsiteX54" fmla="*/ 1034766 w 2366006"/>
                <a:gd name="connsiteY54" fmla="*/ 723302 h 2069241"/>
                <a:gd name="connsiteX55" fmla="*/ 1053816 w 2366006"/>
                <a:gd name="connsiteY55" fmla="*/ 632814 h 2069241"/>
                <a:gd name="connsiteX56" fmla="*/ 1053321 w 2366006"/>
                <a:gd name="connsiteY56" fmla="*/ 549471 h 2069241"/>
                <a:gd name="connsiteX57" fmla="*/ 1046301 w 2366006"/>
                <a:gd name="connsiteY57" fmla="*/ 447077 h 2069241"/>
                <a:gd name="connsiteX58" fmla="*/ 1022737 w 2366006"/>
                <a:gd name="connsiteY58" fmla="*/ 352199 h 2069241"/>
                <a:gd name="connsiteX59" fmla="*/ 1001058 w 2366006"/>
                <a:gd name="connsiteY59" fmla="*/ 282771 h 2069241"/>
                <a:gd name="connsiteX60" fmla="*/ 970100 w 2366006"/>
                <a:gd name="connsiteY60" fmla="*/ 211457 h 2069241"/>
                <a:gd name="connsiteX61" fmla="*/ 946659 w 2366006"/>
                <a:gd name="connsiteY61" fmla="*/ 149421 h 2069241"/>
                <a:gd name="connsiteX62" fmla="*/ 915703 w 2366006"/>
                <a:gd name="connsiteY62" fmla="*/ 58933 h 2069241"/>
                <a:gd name="connsiteX0" fmla="*/ 915703 w 2351281"/>
                <a:gd name="connsiteY0" fmla="*/ 58933 h 2069241"/>
                <a:gd name="connsiteX1" fmla="*/ 934753 w 2351281"/>
                <a:gd name="connsiteY1" fmla="*/ 1783 h 2069241"/>
                <a:gd name="connsiteX2" fmla="*/ 953803 w 2351281"/>
                <a:gd name="connsiteY2" fmla="*/ 18452 h 2069241"/>
                <a:gd name="connsiteX3" fmla="*/ 968091 w 2351281"/>
                <a:gd name="connsiteY3" fmla="*/ 58933 h 2069241"/>
                <a:gd name="connsiteX4" fmla="*/ 984759 w 2351281"/>
                <a:gd name="connsiteY4" fmla="*/ 75602 h 2069241"/>
                <a:gd name="connsiteX5" fmla="*/ 994284 w 2351281"/>
                <a:gd name="connsiteY5" fmla="*/ 85127 h 2069241"/>
                <a:gd name="connsiteX6" fmla="*/ 1001428 w 2351281"/>
                <a:gd name="connsiteY6" fmla="*/ 120846 h 2069241"/>
                <a:gd name="connsiteX7" fmla="*/ 1010953 w 2351281"/>
                <a:gd name="connsiteY7" fmla="*/ 125608 h 2069241"/>
                <a:gd name="connsiteX8" fmla="*/ 1022859 w 2351281"/>
                <a:gd name="connsiteY8" fmla="*/ 120846 h 2069241"/>
                <a:gd name="connsiteX9" fmla="*/ 1030003 w 2351281"/>
                <a:gd name="connsiteY9" fmla="*/ 66077 h 2069241"/>
                <a:gd name="connsiteX10" fmla="*/ 1030003 w 2351281"/>
                <a:gd name="connsiteY10" fmla="*/ 66077 h 2069241"/>
                <a:gd name="connsiteX11" fmla="*/ 1046672 w 2351281"/>
                <a:gd name="connsiteY11" fmla="*/ 56552 h 2069241"/>
                <a:gd name="connsiteX12" fmla="*/ 1063341 w 2351281"/>
                <a:gd name="connsiteY12" fmla="*/ 73221 h 2069241"/>
                <a:gd name="connsiteX13" fmla="*/ 1063341 w 2351281"/>
                <a:gd name="connsiteY13" fmla="*/ 87508 h 2069241"/>
                <a:gd name="connsiteX14" fmla="*/ 1077628 w 2351281"/>
                <a:gd name="connsiteY14" fmla="*/ 54171 h 2069241"/>
                <a:gd name="connsiteX15" fmla="*/ 1087153 w 2351281"/>
                <a:gd name="connsiteY15" fmla="*/ 27977 h 2069241"/>
                <a:gd name="connsiteX16" fmla="*/ 1094297 w 2351281"/>
                <a:gd name="connsiteY16" fmla="*/ 54171 h 2069241"/>
                <a:gd name="connsiteX17" fmla="*/ 1101441 w 2351281"/>
                <a:gd name="connsiteY17" fmla="*/ 92271 h 2069241"/>
                <a:gd name="connsiteX18" fmla="*/ 1110966 w 2351281"/>
                <a:gd name="connsiteY18" fmla="*/ 104177 h 2069241"/>
                <a:gd name="connsiteX19" fmla="*/ 1125253 w 2351281"/>
                <a:gd name="connsiteY19" fmla="*/ 61314 h 2069241"/>
                <a:gd name="connsiteX20" fmla="*/ 1141922 w 2351281"/>
                <a:gd name="connsiteY20" fmla="*/ 30358 h 2069241"/>
                <a:gd name="connsiteX21" fmla="*/ 1141922 w 2351281"/>
                <a:gd name="connsiteY21" fmla="*/ 30358 h 2069241"/>
                <a:gd name="connsiteX22" fmla="*/ 1182403 w 2351281"/>
                <a:gd name="connsiteY22" fmla="*/ 27977 h 2069241"/>
                <a:gd name="connsiteX23" fmla="*/ 1199072 w 2351281"/>
                <a:gd name="connsiteY23" fmla="*/ 73221 h 2069241"/>
                <a:gd name="connsiteX24" fmla="*/ 1201453 w 2351281"/>
                <a:gd name="connsiteY24" fmla="*/ 94652 h 2069241"/>
                <a:gd name="connsiteX25" fmla="*/ 1222884 w 2351281"/>
                <a:gd name="connsiteY25" fmla="*/ 56552 h 2069241"/>
                <a:gd name="connsiteX26" fmla="*/ 1246697 w 2351281"/>
                <a:gd name="connsiteY26" fmla="*/ 37502 h 2069241"/>
                <a:gd name="connsiteX27" fmla="*/ 1263366 w 2351281"/>
                <a:gd name="connsiteY27" fmla="*/ 23214 h 2069241"/>
                <a:gd name="connsiteX28" fmla="*/ 1287178 w 2351281"/>
                <a:gd name="connsiteY28" fmla="*/ 4164 h 2069241"/>
                <a:gd name="connsiteX29" fmla="*/ 1303847 w 2351281"/>
                <a:gd name="connsiteY29" fmla="*/ 58933 h 2069241"/>
                <a:gd name="connsiteX30" fmla="*/ 1310991 w 2351281"/>
                <a:gd name="connsiteY30" fmla="*/ 87508 h 2069241"/>
                <a:gd name="connsiteX31" fmla="*/ 1334803 w 2351281"/>
                <a:gd name="connsiteY31" fmla="*/ 111321 h 2069241"/>
                <a:gd name="connsiteX32" fmla="*/ 1356234 w 2351281"/>
                <a:gd name="connsiteY32" fmla="*/ 118464 h 2069241"/>
                <a:gd name="connsiteX33" fmla="*/ 1372903 w 2351281"/>
                <a:gd name="connsiteY33" fmla="*/ 204189 h 2069241"/>
                <a:gd name="connsiteX34" fmla="*/ 1403859 w 2351281"/>
                <a:gd name="connsiteY34" fmla="*/ 328014 h 2069241"/>
                <a:gd name="connsiteX35" fmla="*/ 1446722 w 2351281"/>
                <a:gd name="connsiteY35" fmla="*/ 451839 h 2069241"/>
                <a:gd name="connsiteX36" fmla="*/ 1494347 w 2351281"/>
                <a:gd name="connsiteY36" fmla="*/ 592333 h 2069241"/>
                <a:gd name="connsiteX37" fmla="*/ 1539591 w 2351281"/>
                <a:gd name="connsiteY37" fmla="*/ 689964 h 2069241"/>
                <a:gd name="connsiteX38" fmla="*/ 1589597 w 2351281"/>
                <a:gd name="connsiteY38" fmla="*/ 792358 h 2069241"/>
                <a:gd name="connsiteX39" fmla="*/ 1658653 w 2351281"/>
                <a:gd name="connsiteY39" fmla="*/ 909039 h 2069241"/>
                <a:gd name="connsiteX40" fmla="*/ 1727709 w 2351281"/>
                <a:gd name="connsiteY40" fmla="*/ 1028102 h 2069241"/>
                <a:gd name="connsiteX41" fmla="*/ 1799147 w 2351281"/>
                <a:gd name="connsiteY41" fmla="*/ 1132877 h 2069241"/>
                <a:gd name="connsiteX42" fmla="*/ 1832485 w 2351281"/>
                <a:gd name="connsiteY42" fmla="*/ 1173357 h 2069241"/>
                <a:gd name="connsiteX43" fmla="*/ 2290903 w 2351281"/>
                <a:gd name="connsiteY43" fmla="*/ 1799311 h 2069241"/>
                <a:gd name="connsiteX44" fmla="*/ 300720 w 2351281"/>
                <a:gd name="connsiteY44" fmla="*/ 2069241 h 2069241"/>
                <a:gd name="connsiteX45" fmla="*/ 0 w 2351281"/>
                <a:gd name="connsiteY45" fmla="*/ 1588503 h 2069241"/>
                <a:gd name="connsiteX46" fmla="*/ 260023 w 2351281"/>
                <a:gd name="connsiteY46" fmla="*/ 1453603 h 2069241"/>
                <a:gd name="connsiteX47" fmla="*/ 433083 w 2351281"/>
                <a:gd name="connsiteY47" fmla="*/ 1341313 h 2069241"/>
                <a:gd name="connsiteX48" fmla="*/ 594387 w 2351281"/>
                <a:gd name="connsiteY48" fmla="*/ 1236785 h 2069241"/>
                <a:gd name="connsiteX49" fmla="*/ 662579 w 2351281"/>
                <a:gd name="connsiteY49" fmla="*/ 1192781 h 2069241"/>
                <a:gd name="connsiteX50" fmla="*/ 746046 w 2351281"/>
                <a:gd name="connsiteY50" fmla="*/ 1114447 h 2069241"/>
                <a:gd name="connsiteX51" fmla="*/ 855707 w 2351281"/>
                <a:gd name="connsiteY51" fmla="*/ 1007909 h 2069241"/>
                <a:gd name="connsiteX52" fmla="*/ 989522 w 2351281"/>
                <a:gd name="connsiteY52" fmla="*/ 832839 h 2069241"/>
                <a:gd name="connsiteX53" fmla="*/ 1034766 w 2351281"/>
                <a:gd name="connsiteY53" fmla="*/ 723302 h 2069241"/>
                <a:gd name="connsiteX54" fmla="*/ 1053816 w 2351281"/>
                <a:gd name="connsiteY54" fmla="*/ 632814 h 2069241"/>
                <a:gd name="connsiteX55" fmla="*/ 1053321 w 2351281"/>
                <a:gd name="connsiteY55" fmla="*/ 549471 h 2069241"/>
                <a:gd name="connsiteX56" fmla="*/ 1046301 w 2351281"/>
                <a:gd name="connsiteY56" fmla="*/ 447077 h 2069241"/>
                <a:gd name="connsiteX57" fmla="*/ 1022737 w 2351281"/>
                <a:gd name="connsiteY57" fmla="*/ 352199 h 2069241"/>
                <a:gd name="connsiteX58" fmla="*/ 1001058 w 2351281"/>
                <a:gd name="connsiteY58" fmla="*/ 282771 h 2069241"/>
                <a:gd name="connsiteX59" fmla="*/ 970100 w 2351281"/>
                <a:gd name="connsiteY59" fmla="*/ 211457 h 2069241"/>
                <a:gd name="connsiteX60" fmla="*/ 946659 w 2351281"/>
                <a:gd name="connsiteY60" fmla="*/ 149421 h 2069241"/>
                <a:gd name="connsiteX61" fmla="*/ 915703 w 2351281"/>
                <a:gd name="connsiteY61" fmla="*/ 58933 h 2069241"/>
                <a:gd name="connsiteX0" fmla="*/ 915703 w 2019219"/>
                <a:gd name="connsiteY0" fmla="*/ 58933 h 2069241"/>
                <a:gd name="connsiteX1" fmla="*/ 934753 w 2019219"/>
                <a:gd name="connsiteY1" fmla="*/ 1783 h 2069241"/>
                <a:gd name="connsiteX2" fmla="*/ 953803 w 2019219"/>
                <a:gd name="connsiteY2" fmla="*/ 18452 h 2069241"/>
                <a:gd name="connsiteX3" fmla="*/ 968091 w 2019219"/>
                <a:gd name="connsiteY3" fmla="*/ 58933 h 2069241"/>
                <a:gd name="connsiteX4" fmla="*/ 984759 w 2019219"/>
                <a:gd name="connsiteY4" fmla="*/ 75602 h 2069241"/>
                <a:gd name="connsiteX5" fmla="*/ 994284 w 2019219"/>
                <a:gd name="connsiteY5" fmla="*/ 85127 h 2069241"/>
                <a:gd name="connsiteX6" fmla="*/ 1001428 w 2019219"/>
                <a:gd name="connsiteY6" fmla="*/ 120846 h 2069241"/>
                <a:gd name="connsiteX7" fmla="*/ 1010953 w 2019219"/>
                <a:gd name="connsiteY7" fmla="*/ 125608 h 2069241"/>
                <a:gd name="connsiteX8" fmla="*/ 1022859 w 2019219"/>
                <a:gd name="connsiteY8" fmla="*/ 120846 h 2069241"/>
                <a:gd name="connsiteX9" fmla="*/ 1030003 w 2019219"/>
                <a:gd name="connsiteY9" fmla="*/ 66077 h 2069241"/>
                <a:gd name="connsiteX10" fmla="*/ 1030003 w 2019219"/>
                <a:gd name="connsiteY10" fmla="*/ 66077 h 2069241"/>
                <a:gd name="connsiteX11" fmla="*/ 1046672 w 2019219"/>
                <a:gd name="connsiteY11" fmla="*/ 56552 h 2069241"/>
                <a:gd name="connsiteX12" fmla="*/ 1063341 w 2019219"/>
                <a:gd name="connsiteY12" fmla="*/ 73221 h 2069241"/>
                <a:gd name="connsiteX13" fmla="*/ 1063341 w 2019219"/>
                <a:gd name="connsiteY13" fmla="*/ 87508 h 2069241"/>
                <a:gd name="connsiteX14" fmla="*/ 1077628 w 2019219"/>
                <a:gd name="connsiteY14" fmla="*/ 54171 h 2069241"/>
                <a:gd name="connsiteX15" fmla="*/ 1087153 w 2019219"/>
                <a:gd name="connsiteY15" fmla="*/ 27977 h 2069241"/>
                <a:gd name="connsiteX16" fmla="*/ 1094297 w 2019219"/>
                <a:gd name="connsiteY16" fmla="*/ 54171 h 2069241"/>
                <a:gd name="connsiteX17" fmla="*/ 1101441 w 2019219"/>
                <a:gd name="connsiteY17" fmla="*/ 92271 h 2069241"/>
                <a:gd name="connsiteX18" fmla="*/ 1110966 w 2019219"/>
                <a:gd name="connsiteY18" fmla="*/ 104177 h 2069241"/>
                <a:gd name="connsiteX19" fmla="*/ 1125253 w 2019219"/>
                <a:gd name="connsiteY19" fmla="*/ 61314 h 2069241"/>
                <a:gd name="connsiteX20" fmla="*/ 1141922 w 2019219"/>
                <a:gd name="connsiteY20" fmla="*/ 30358 h 2069241"/>
                <a:gd name="connsiteX21" fmla="*/ 1141922 w 2019219"/>
                <a:gd name="connsiteY21" fmla="*/ 30358 h 2069241"/>
                <a:gd name="connsiteX22" fmla="*/ 1182403 w 2019219"/>
                <a:gd name="connsiteY22" fmla="*/ 27977 h 2069241"/>
                <a:gd name="connsiteX23" fmla="*/ 1199072 w 2019219"/>
                <a:gd name="connsiteY23" fmla="*/ 73221 h 2069241"/>
                <a:gd name="connsiteX24" fmla="*/ 1201453 w 2019219"/>
                <a:gd name="connsiteY24" fmla="*/ 94652 h 2069241"/>
                <a:gd name="connsiteX25" fmla="*/ 1222884 w 2019219"/>
                <a:gd name="connsiteY25" fmla="*/ 56552 h 2069241"/>
                <a:gd name="connsiteX26" fmla="*/ 1246697 w 2019219"/>
                <a:gd name="connsiteY26" fmla="*/ 37502 h 2069241"/>
                <a:gd name="connsiteX27" fmla="*/ 1263366 w 2019219"/>
                <a:gd name="connsiteY27" fmla="*/ 23214 h 2069241"/>
                <a:gd name="connsiteX28" fmla="*/ 1287178 w 2019219"/>
                <a:gd name="connsiteY28" fmla="*/ 4164 h 2069241"/>
                <a:gd name="connsiteX29" fmla="*/ 1303847 w 2019219"/>
                <a:gd name="connsiteY29" fmla="*/ 58933 h 2069241"/>
                <a:gd name="connsiteX30" fmla="*/ 1310991 w 2019219"/>
                <a:gd name="connsiteY30" fmla="*/ 87508 h 2069241"/>
                <a:gd name="connsiteX31" fmla="*/ 1334803 w 2019219"/>
                <a:gd name="connsiteY31" fmla="*/ 111321 h 2069241"/>
                <a:gd name="connsiteX32" fmla="*/ 1356234 w 2019219"/>
                <a:gd name="connsiteY32" fmla="*/ 118464 h 2069241"/>
                <a:gd name="connsiteX33" fmla="*/ 1372903 w 2019219"/>
                <a:gd name="connsiteY33" fmla="*/ 204189 h 2069241"/>
                <a:gd name="connsiteX34" fmla="*/ 1403859 w 2019219"/>
                <a:gd name="connsiteY34" fmla="*/ 328014 h 2069241"/>
                <a:gd name="connsiteX35" fmla="*/ 1446722 w 2019219"/>
                <a:gd name="connsiteY35" fmla="*/ 451839 h 2069241"/>
                <a:gd name="connsiteX36" fmla="*/ 1494347 w 2019219"/>
                <a:gd name="connsiteY36" fmla="*/ 592333 h 2069241"/>
                <a:gd name="connsiteX37" fmla="*/ 1539591 w 2019219"/>
                <a:gd name="connsiteY37" fmla="*/ 689964 h 2069241"/>
                <a:gd name="connsiteX38" fmla="*/ 1589597 w 2019219"/>
                <a:gd name="connsiteY38" fmla="*/ 792358 h 2069241"/>
                <a:gd name="connsiteX39" fmla="*/ 1658653 w 2019219"/>
                <a:gd name="connsiteY39" fmla="*/ 909039 h 2069241"/>
                <a:gd name="connsiteX40" fmla="*/ 1727709 w 2019219"/>
                <a:gd name="connsiteY40" fmla="*/ 1028102 h 2069241"/>
                <a:gd name="connsiteX41" fmla="*/ 1799147 w 2019219"/>
                <a:gd name="connsiteY41" fmla="*/ 1132877 h 2069241"/>
                <a:gd name="connsiteX42" fmla="*/ 1832485 w 2019219"/>
                <a:gd name="connsiteY42" fmla="*/ 1173357 h 2069241"/>
                <a:gd name="connsiteX43" fmla="*/ 1906698 w 2019219"/>
                <a:gd name="connsiteY43" fmla="*/ 1542116 h 2069241"/>
                <a:gd name="connsiteX44" fmla="*/ 300720 w 2019219"/>
                <a:gd name="connsiteY44" fmla="*/ 2069241 h 2069241"/>
                <a:gd name="connsiteX45" fmla="*/ 0 w 2019219"/>
                <a:gd name="connsiteY45" fmla="*/ 1588503 h 2069241"/>
                <a:gd name="connsiteX46" fmla="*/ 260023 w 2019219"/>
                <a:gd name="connsiteY46" fmla="*/ 1453603 h 2069241"/>
                <a:gd name="connsiteX47" fmla="*/ 433083 w 2019219"/>
                <a:gd name="connsiteY47" fmla="*/ 1341313 h 2069241"/>
                <a:gd name="connsiteX48" fmla="*/ 594387 w 2019219"/>
                <a:gd name="connsiteY48" fmla="*/ 1236785 h 2069241"/>
                <a:gd name="connsiteX49" fmla="*/ 662579 w 2019219"/>
                <a:gd name="connsiteY49" fmla="*/ 1192781 h 2069241"/>
                <a:gd name="connsiteX50" fmla="*/ 746046 w 2019219"/>
                <a:gd name="connsiteY50" fmla="*/ 1114447 h 2069241"/>
                <a:gd name="connsiteX51" fmla="*/ 855707 w 2019219"/>
                <a:gd name="connsiteY51" fmla="*/ 1007909 h 2069241"/>
                <a:gd name="connsiteX52" fmla="*/ 989522 w 2019219"/>
                <a:gd name="connsiteY52" fmla="*/ 832839 h 2069241"/>
                <a:gd name="connsiteX53" fmla="*/ 1034766 w 2019219"/>
                <a:gd name="connsiteY53" fmla="*/ 723302 h 2069241"/>
                <a:gd name="connsiteX54" fmla="*/ 1053816 w 2019219"/>
                <a:gd name="connsiteY54" fmla="*/ 632814 h 2069241"/>
                <a:gd name="connsiteX55" fmla="*/ 1053321 w 2019219"/>
                <a:gd name="connsiteY55" fmla="*/ 549471 h 2069241"/>
                <a:gd name="connsiteX56" fmla="*/ 1046301 w 2019219"/>
                <a:gd name="connsiteY56" fmla="*/ 447077 h 2069241"/>
                <a:gd name="connsiteX57" fmla="*/ 1022737 w 2019219"/>
                <a:gd name="connsiteY57" fmla="*/ 352199 h 2069241"/>
                <a:gd name="connsiteX58" fmla="*/ 1001058 w 2019219"/>
                <a:gd name="connsiteY58" fmla="*/ 282771 h 2069241"/>
                <a:gd name="connsiteX59" fmla="*/ 970100 w 2019219"/>
                <a:gd name="connsiteY59" fmla="*/ 211457 h 2069241"/>
                <a:gd name="connsiteX60" fmla="*/ 946659 w 2019219"/>
                <a:gd name="connsiteY60" fmla="*/ 149421 h 2069241"/>
                <a:gd name="connsiteX61" fmla="*/ 915703 w 2019219"/>
                <a:gd name="connsiteY61" fmla="*/ 58933 h 2069241"/>
                <a:gd name="connsiteX0" fmla="*/ 915703 w 2247395"/>
                <a:gd name="connsiteY0" fmla="*/ 58933 h 2069241"/>
                <a:gd name="connsiteX1" fmla="*/ 934753 w 2247395"/>
                <a:gd name="connsiteY1" fmla="*/ 1783 h 2069241"/>
                <a:gd name="connsiteX2" fmla="*/ 953803 w 2247395"/>
                <a:gd name="connsiteY2" fmla="*/ 18452 h 2069241"/>
                <a:gd name="connsiteX3" fmla="*/ 968091 w 2247395"/>
                <a:gd name="connsiteY3" fmla="*/ 58933 h 2069241"/>
                <a:gd name="connsiteX4" fmla="*/ 984759 w 2247395"/>
                <a:gd name="connsiteY4" fmla="*/ 75602 h 2069241"/>
                <a:gd name="connsiteX5" fmla="*/ 994284 w 2247395"/>
                <a:gd name="connsiteY5" fmla="*/ 85127 h 2069241"/>
                <a:gd name="connsiteX6" fmla="*/ 1001428 w 2247395"/>
                <a:gd name="connsiteY6" fmla="*/ 120846 h 2069241"/>
                <a:gd name="connsiteX7" fmla="*/ 1010953 w 2247395"/>
                <a:gd name="connsiteY7" fmla="*/ 125608 h 2069241"/>
                <a:gd name="connsiteX8" fmla="*/ 1022859 w 2247395"/>
                <a:gd name="connsiteY8" fmla="*/ 120846 h 2069241"/>
                <a:gd name="connsiteX9" fmla="*/ 1030003 w 2247395"/>
                <a:gd name="connsiteY9" fmla="*/ 66077 h 2069241"/>
                <a:gd name="connsiteX10" fmla="*/ 1030003 w 2247395"/>
                <a:gd name="connsiteY10" fmla="*/ 66077 h 2069241"/>
                <a:gd name="connsiteX11" fmla="*/ 1046672 w 2247395"/>
                <a:gd name="connsiteY11" fmla="*/ 56552 h 2069241"/>
                <a:gd name="connsiteX12" fmla="*/ 1063341 w 2247395"/>
                <a:gd name="connsiteY12" fmla="*/ 73221 h 2069241"/>
                <a:gd name="connsiteX13" fmla="*/ 1063341 w 2247395"/>
                <a:gd name="connsiteY13" fmla="*/ 87508 h 2069241"/>
                <a:gd name="connsiteX14" fmla="*/ 1077628 w 2247395"/>
                <a:gd name="connsiteY14" fmla="*/ 54171 h 2069241"/>
                <a:gd name="connsiteX15" fmla="*/ 1087153 w 2247395"/>
                <a:gd name="connsiteY15" fmla="*/ 27977 h 2069241"/>
                <a:gd name="connsiteX16" fmla="*/ 1094297 w 2247395"/>
                <a:gd name="connsiteY16" fmla="*/ 54171 h 2069241"/>
                <a:gd name="connsiteX17" fmla="*/ 1101441 w 2247395"/>
                <a:gd name="connsiteY17" fmla="*/ 92271 h 2069241"/>
                <a:gd name="connsiteX18" fmla="*/ 1110966 w 2247395"/>
                <a:gd name="connsiteY18" fmla="*/ 104177 h 2069241"/>
                <a:gd name="connsiteX19" fmla="*/ 1125253 w 2247395"/>
                <a:gd name="connsiteY19" fmla="*/ 61314 h 2069241"/>
                <a:gd name="connsiteX20" fmla="*/ 1141922 w 2247395"/>
                <a:gd name="connsiteY20" fmla="*/ 30358 h 2069241"/>
                <a:gd name="connsiteX21" fmla="*/ 1141922 w 2247395"/>
                <a:gd name="connsiteY21" fmla="*/ 30358 h 2069241"/>
                <a:gd name="connsiteX22" fmla="*/ 1182403 w 2247395"/>
                <a:gd name="connsiteY22" fmla="*/ 27977 h 2069241"/>
                <a:gd name="connsiteX23" fmla="*/ 1199072 w 2247395"/>
                <a:gd name="connsiteY23" fmla="*/ 73221 h 2069241"/>
                <a:gd name="connsiteX24" fmla="*/ 1201453 w 2247395"/>
                <a:gd name="connsiteY24" fmla="*/ 94652 h 2069241"/>
                <a:gd name="connsiteX25" fmla="*/ 1222884 w 2247395"/>
                <a:gd name="connsiteY25" fmla="*/ 56552 h 2069241"/>
                <a:gd name="connsiteX26" fmla="*/ 1246697 w 2247395"/>
                <a:gd name="connsiteY26" fmla="*/ 37502 h 2069241"/>
                <a:gd name="connsiteX27" fmla="*/ 1263366 w 2247395"/>
                <a:gd name="connsiteY27" fmla="*/ 23214 h 2069241"/>
                <a:gd name="connsiteX28" fmla="*/ 1287178 w 2247395"/>
                <a:gd name="connsiteY28" fmla="*/ 4164 h 2069241"/>
                <a:gd name="connsiteX29" fmla="*/ 1303847 w 2247395"/>
                <a:gd name="connsiteY29" fmla="*/ 58933 h 2069241"/>
                <a:gd name="connsiteX30" fmla="*/ 1310991 w 2247395"/>
                <a:gd name="connsiteY30" fmla="*/ 87508 h 2069241"/>
                <a:gd name="connsiteX31" fmla="*/ 1334803 w 2247395"/>
                <a:gd name="connsiteY31" fmla="*/ 111321 h 2069241"/>
                <a:gd name="connsiteX32" fmla="*/ 1356234 w 2247395"/>
                <a:gd name="connsiteY32" fmla="*/ 118464 h 2069241"/>
                <a:gd name="connsiteX33" fmla="*/ 1372903 w 2247395"/>
                <a:gd name="connsiteY33" fmla="*/ 204189 h 2069241"/>
                <a:gd name="connsiteX34" fmla="*/ 1403859 w 2247395"/>
                <a:gd name="connsiteY34" fmla="*/ 328014 h 2069241"/>
                <a:gd name="connsiteX35" fmla="*/ 1446722 w 2247395"/>
                <a:gd name="connsiteY35" fmla="*/ 451839 h 2069241"/>
                <a:gd name="connsiteX36" fmla="*/ 1494347 w 2247395"/>
                <a:gd name="connsiteY36" fmla="*/ 592333 h 2069241"/>
                <a:gd name="connsiteX37" fmla="*/ 1539591 w 2247395"/>
                <a:gd name="connsiteY37" fmla="*/ 689964 h 2069241"/>
                <a:gd name="connsiteX38" fmla="*/ 1589597 w 2247395"/>
                <a:gd name="connsiteY38" fmla="*/ 792358 h 2069241"/>
                <a:gd name="connsiteX39" fmla="*/ 1658653 w 2247395"/>
                <a:gd name="connsiteY39" fmla="*/ 909039 h 2069241"/>
                <a:gd name="connsiteX40" fmla="*/ 1727709 w 2247395"/>
                <a:gd name="connsiteY40" fmla="*/ 1028102 h 2069241"/>
                <a:gd name="connsiteX41" fmla="*/ 1799147 w 2247395"/>
                <a:gd name="connsiteY41" fmla="*/ 1132877 h 2069241"/>
                <a:gd name="connsiteX42" fmla="*/ 1832485 w 2247395"/>
                <a:gd name="connsiteY42" fmla="*/ 1173357 h 2069241"/>
                <a:gd name="connsiteX43" fmla="*/ 2177311 w 2247395"/>
                <a:gd name="connsiteY43" fmla="*/ 1826032 h 2069241"/>
                <a:gd name="connsiteX44" fmla="*/ 300720 w 2247395"/>
                <a:gd name="connsiteY44" fmla="*/ 2069241 h 2069241"/>
                <a:gd name="connsiteX45" fmla="*/ 0 w 2247395"/>
                <a:gd name="connsiteY45" fmla="*/ 1588503 h 2069241"/>
                <a:gd name="connsiteX46" fmla="*/ 260023 w 2247395"/>
                <a:gd name="connsiteY46" fmla="*/ 1453603 h 2069241"/>
                <a:gd name="connsiteX47" fmla="*/ 433083 w 2247395"/>
                <a:gd name="connsiteY47" fmla="*/ 1341313 h 2069241"/>
                <a:gd name="connsiteX48" fmla="*/ 594387 w 2247395"/>
                <a:gd name="connsiteY48" fmla="*/ 1236785 h 2069241"/>
                <a:gd name="connsiteX49" fmla="*/ 662579 w 2247395"/>
                <a:gd name="connsiteY49" fmla="*/ 1192781 h 2069241"/>
                <a:gd name="connsiteX50" fmla="*/ 746046 w 2247395"/>
                <a:gd name="connsiteY50" fmla="*/ 1114447 h 2069241"/>
                <a:gd name="connsiteX51" fmla="*/ 855707 w 2247395"/>
                <a:gd name="connsiteY51" fmla="*/ 1007909 h 2069241"/>
                <a:gd name="connsiteX52" fmla="*/ 989522 w 2247395"/>
                <a:gd name="connsiteY52" fmla="*/ 832839 h 2069241"/>
                <a:gd name="connsiteX53" fmla="*/ 1034766 w 2247395"/>
                <a:gd name="connsiteY53" fmla="*/ 723302 h 2069241"/>
                <a:gd name="connsiteX54" fmla="*/ 1053816 w 2247395"/>
                <a:gd name="connsiteY54" fmla="*/ 632814 h 2069241"/>
                <a:gd name="connsiteX55" fmla="*/ 1053321 w 2247395"/>
                <a:gd name="connsiteY55" fmla="*/ 549471 h 2069241"/>
                <a:gd name="connsiteX56" fmla="*/ 1046301 w 2247395"/>
                <a:gd name="connsiteY56" fmla="*/ 447077 h 2069241"/>
                <a:gd name="connsiteX57" fmla="*/ 1022737 w 2247395"/>
                <a:gd name="connsiteY57" fmla="*/ 352199 h 2069241"/>
                <a:gd name="connsiteX58" fmla="*/ 1001058 w 2247395"/>
                <a:gd name="connsiteY58" fmla="*/ 282771 h 2069241"/>
                <a:gd name="connsiteX59" fmla="*/ 970100 w 2247395"/>
                <a:gd name="connsiteY59" fmla="*/ 211457 h 2069241"/>
                <a:gd name="connsiteX60" fmla="*/ 946659 w 2247395"/>
                <a:gd name="connsiteY60" fmla="*/ 149421 h 2069241"/>
                <a:gd name="connsiteX61" fmla="*/ 915703 w 2247395"/>
                <a:gd name="connsiteY61" fmla="*/ 58933 h 2069241"/>
                <a:gd name="connsiteX0" fmla="*/ 915703 w 2332193"/>
                <a:gd name="connsiteY0" fmla="*/ 58933 h 2073638"/>
                <a:gd name="connsiteX1" fmla="*/ 934753 w 2332193"/>
                <a:gd name="connsiteY1" fmla="*/ 1783 h 2073638"/>
                <a:gd name="connsiteX2" fmla="*/ 953803 w 2332193"/>
                <a:gd name="connsiteY2" fmla="*/ 18452 h 2073638"/>
                <a:gd name="connsiteX3" fmla="*/ 968091 w 2332193"/>
                <a:gd name="connsiteY3" fmla="*/ 58933 h 2073638"/>
                <a:gd name="connsiteX4" fmla="*/ 984759 w 2332193"/>
                <a:gd name="connsiteY4" fmla="*/ 75602 h 2073638"/>
                <a:gd name="connsiteX5" fmla="*/ 994284 w 2332193"/>
                <a:gd name="connsiteY5" fmla="*/ 85127 h 2073638"/>
                <a:gd name="connsiteX6" fmla="*/ 1001428 w 2332193"/>
                <a:gd name="connsiteY6" fmla="*/ 120846 h 2073638"/>
                <a:gd name="connsiteX7" fmla="*/ 1010953 w 2332193"/>
                <a:gd name="connsiteY7" fmla="*/ 125608 h 2073638"/>
                <a:gd name="connsiteX8" fmla="*/ 1022859 w 2332193"/>
                <a:gd name="connsiteY8" fmla="*/ 120846 h 2073638"/>
                <a:gd name="connsiteX9" fmla="*/ 1030003 w 2332193"/>
                <a:gd name="connsiteY9" fmla="*/ 66077 h 2073638"/>
                <a:gd name="connsiteX10" fmla="*/ 1030003 w 2332193"/>
                <a:gd name="connsiteY10" fmla="*/ 66077 h 2073638"/>
                <a:gd name="connsiteX11" fmla="*/ 1046672 w 2332193"/>
                <a:gd name="connsiteY11" fmla="*/ 56552 h 2073638"/>
                <a:gd name="connsiteX12" fmla="*/ 1063341 w 2332193"/>
                <a:gd name="connsiteY12" fmla="*/ 73221 h 2073638"/>
                <a:gd name="connsiteX13" fmla="*/ 1063341 w 2332193"/>
                <a:gd name="connsiteY13" fmla="*/ 87508 h 2073638"/>
                <a:gd name="connsiteX14" fmla="*/ 1077628 w 2332193"/>
                <a:gd name="connsiteY14" fmla="*/ 54171 h 2073638"/>
                <a:gd name="connsiteX15" fmla="*/ 1087153 w 2332193"/>
                <a:gd name="connsiteY15" fmla="*/ 27977 h 2073638"/>
                <a:gd name="connsiteX16" fmla="*/ 1094297 w 2332193"/>
                <a:gd name="connsiteY16" fmla="*/ 54171 h 2073638"/>
                <a:gd name="connsiteX17" fmla="*/ 1101441 w 2332193"/>
                <a:gd name="connsiteY17" fmla="*/ 92271 h 2073638"/>
                <a:gd name="connsiteX18" fmla="*/ 1110966 w 2332193"/>
                <a:gd name="connsiteY18" fmla="*/ 104177 h 2073638"/>
                <a:gd name="connsiteX19" fmla="*/ 1125253 w 2332193"/>
                <a:gd name="connsiteY19" fmla="*/ 61314 h 2073638"/>
                <a:gd name="connsiteX20" fmla="*/ 1141922 w 2332193"/>
                <a:gd name="connsiteY20" fmla="*/ 30358 h 2073638"/>
                <a:gd name="connsiteX21" fmla="*/ 1141922 w 2332193"/>
                <a:gd name="connsiteY21" fmla="*/ 30358 h 2073638"/>
                <a:gd name="connsiteX22" fmla="*/ 1182403 w 2332193"/>
                <a:gd name="connsiteY22" fmla="*/ 27977 h 2073638"/>
                <a:gd name="connsiteX23" fmla="*/ 1199072 w 2332193"/>
                <a:gd name="connsiteY23" fmla="*/ 73221 h 2073638"/>
                <a:gd name="connsiteX24" fmla="*/ 1201453 w 2332193"/>
                <a:gd name="connsiteY24" fmla="*/ 94652 h 2073638"/>
                <a:gd name="connsiteX25" fmla="*/ 1222884 w 2332193"/>
                <a:gd name="connsiteY25" fmla="*/ 56552 h 2073638"/>
                <a:gd name="connsiteX26" fmla="*/ 1246697 w 2332193"/>
                <a:gd name="connsiteY26" fmla="*/ 37502 h 2073638"/>
                <a:gd name="connsiteX27" fmla="*/ 1263366 w 2332193"/>
                <a:gd name="connsiteY27" fmla="*/ 23214 h 2073638"/>
                <a:gd name="connsiteX28" fmla="*/ 1287178 w 2332193"/>
                <a:gd name="connsiteY28" fmla="*/ 4164 h 2073638"/>
                <a:gd name="connsiteX29" fmla="*/ 1303847 w 2332193"/>
                <a:gd name="connsiteY29" fmla="*/ 58933 h 2073638"/>
                <a:gd name="connsiteX30" fmla="*/ 1310991 w 2332193"/>
                <a:gd name="connsiteY30" fmla="*/ 87508 h 2073638"/>
                <a:gd name="connsiteX31" fmla="*/ 1334803 w 2332193"/>
                <a:gd name="connsiteY31" fmla="*/ 111321 h 2073638"/>
                <a:gd name="connsiteX32" fmla="*/ 1356234 w 2332193"/>
                <a:gd name="connsiteY32" fmla="*/ 118464 h 2073638"/>
                <a:gd name="connsiteX33" fmla="*/ 1372903 w 2332193"/>
                <a:gd name="connsiteY33" fmla="*/ 204189 h 2073638"/>
                <a:gd name="connsiteX34" fmla="*/ 1403859 w 2332193"/>
                <a:gd name="connsiteY34" fmla="*/ 328014 h 2073638"/>
                <a:gd name="connsiteX35" fmla="*/ 1446722 w 2332193"/>
                <a:gd name="connsiteY35" fmla="*/ 451839 h 2073638"/>
                <a:gd name="connsiteX36" fmla="*/ 1494347 w 2332193"/>
                <a:gd name="connsiteY36" fmla="*/ 592333 h 2073638"/>
                <a:gd name="connsiteX37" fmla="*/ 1539591 w 2332193"/>
                <a:gd name="connsiteY37" fmla="*/ 689964 h 2073638"/>
                <a:gd name="connsiteX38" fmla="*/ 1589597 w 2332193"/>
                <a:gd name="connsiteY38" fmla="*/ 792358 h 2073638"/>
                <a:gd name="connsiteX39" fmla="*/ 1658653 w 2332193"/>
                <a:gd name="connsiteY39" fmla="*/ 909039 h 2073638"/>
                <a:gd name="connsiteX40" fmla="*/ 1727709 w 2332193"/>
                <a:gd name="connsiteY40" fmla="*/ 1028102 h 2073638"/>
                <a:gd name="connsiteX41" fmla="*/ 1799147 w 2332193"/>
                <a:gd name="connsiteY41" fmla="*/ 1132877 h 2073638"/>
                <a:gd name="connsiteX42" fmla="*/ 1832485 w 2332193"/>
                <a:gd name="connsiteY42" fmla="*/ 1173357 h 2073638"/>
                <a:gd name="connsiteX43" fmla="*/ 2177311 w 2332193"/>
                <a:gd name="connsiteY43" fmla="*/ 1826032 h 2073638"/>
                <a:gd name="connsiteX44" fmla="*/ 2180281 w 2332193"/>
                <a:gd name="connsiteY44" fmla="*/ 1826899 h 2073638"/>
                <a:gd name="connsiteX45" fmla="*/ 300720 w 2332193"/>
                <a:gd name="connsiteY45" fmla="*/ 2069241 h 2073638"/>
                <a:gd name="connsiteX46" fmla="*/ 0 w 2332193"/>
                <a:gd name="connsiteY46" fmla="*/ 1588503 h 2073638"/>
                <a:gd name="connsiteX47" fmla="*/ 260023 w 2332193"/>
                <a:gd name="connsiteY47" fmla="*/ 1453603 h 2073638"/>
                <a:gd name="connsiteX48" fmla="*/ 433083 w 2332193"/>
                <a:gd name="connsiteY48" fmla="*/ 1341313 h 2073638"/>
                <a:gd name="connsiteX49" fmla="*/ 594387 w 2332193"/>
                <a:gd name="connsiteY49" fmla="*/ 1236785 h 2073638"/>
                <a:gd name="connsiteX50" fmla="*/ 662579 w 2332193"/>
                <a:gd name="connsiteY50" fmla="*/ 1192781 h 2073638"/>
                <a:gd name="connsiteX51" fmla="*/ 746046 w 2332193"/>
                <a:gd name="connsiteY51" fmla="*/ 1114447 h 2073638"/>
                <a:gd name="connsiteX52" fmla="*/ 855707 w 2332193"/>
                <a:gd name="connsiteY52" fmla="*/ 1007909 h 2073638"/>
                <a:gd name="connsiteX53" fmla="*/ 989522 w 2332193"/>
                <a:gd name="connsiteY53" fmla="*/ 832839 h 2073638"/>
                <a:gd name="connsiteX54" fmla="*/ 1034766 w 2332193"/>
                <a:gd name="connsiteY54" fmla="*/ 723302 h 2073638"/>
                <a:gd name="connsiteX55" fmla="*/ 1053816 w 2332193"/>
                <a:gd name="connsiteY55" fmla="*/ 632814 h 2073638"/>
                <a:gd name="connsiteX56" fmla="*/ 1053321 w 2332193"/>
                <a:gd name="connsiteY56" fmla="*/ 549471 h 2073638"/>
                <a:gd name="connsiteX57" fmla="*/ 1046301 w 2332193"/>
                <a:gd name="connsiteY57" fmla="*/ 447077 h 2073638"/>
                <a:gd name="connsiteX58" fmla="*/ 1022737 w 2332193"/>
                <a:gd name="connsiteY58" fmla="*/ 352199 h 2073638"/>
                <a:gd name="connsiteX59" fmla="*/ 1001058 w 2332193"/>
                <a:gd name="connsiteY59" fmla="*/ 282771 h 2073638"/>
                <a:gd name="connsiteX60" fmla="*/ 970100 w 2332193"/>
                <a:gd name="connsiteY60" fmla="*/ 211457 h 2073638"/>
                <a:gd name="connsiteX61" fmla="*/ 946659 w 2332193"/>
                <a:gd name="connsiteY61" fmla="*/ 149421 h 2073638"/>
                <a:gd name="connsiteX62" fmla="*/ 915703 w 2332193"/>
                <a:gd name="connsiteY62" fmla="*/ 58933 h 2073638"/>
                <a:gd name="connsiteX0" fmla="*/ 915703 w 2258744"/>
                <a:gd name="connsiteY0" fmla="*/ 58933 h 2078543"/>
                <a:gd name="connsiteX1" fmla="*/ 934753 w 2258744"/>
                <a:gd name="connsiteY1" fmla="*/ 1783 h 2078543"/>
                <a:gd name="connsiteX2" fmla="*/ 953803 w 2258744"/>
                <a:gd name="connsiteY2" fmla="*/ 18452 h 2078543"/>
                <a:gd name="connsiteX3" fmla="*/ 968091 w 2258744"/>
                <a:gd name="connsiteY3" fmla="*/ 58933 h 2078543"/>
                <a:gd name="connsiteX4" fmla="*/ 984759 w 2258744"/>
                <a:gd name="connsiteY4" fmla="*/ 75602 h 2078543"/>
                <a:gd name="connsiteX5" fmla="*/ 994284 w 2258744"/>
                <a:gd name="connsiteY5" fmla="*/ 85127 h 2078543"/>
                <a:gd name="connsiteX6" fmla="*/ 1001428 w 2258744"/>
                <a:gd name="connsiteY6" fmla="*/ 120846 h 2078543"/>
                <a:gd name="connsiteX7" fmla="*/ 1010953 w 2258744"/>
                <a:gd name="connsiteY7" fmla="*/ 125608 h 2078543"/>
                <a:gd name="connsiteX8" fmla="*/ 1022859 w 2258744"/>
                <a:gd name="connsiteY8" fmla="*/ 120846 h 2078543"/>
                <a:gd name="connsiteX9" fmla="*/ 1030003 w 2258744"/>
                <a:gd name="connsiteY9" fmla="*/ 66077 h 2078543"/>
                <a:gd name="connsiteX10" fmla="*/ 1030003 w 2258744"/>
                <a:gd name="connsiteY10" fmla="*/ 66077 h 2078543"/>
                <a:gd name="connsiteX11" fmla="*/ 1046672 w 2258744"/>
                <a:gd name="connsiteY11" fmla="*/ 56552 h 2078543"/>
                <a:gd name="connsiteX12" fmla="*/ 1063341 w 2258744"/>
                <a:gd name="connsiteY12" fmla="*/ 73221 h 2078543"/>
                <a:gd name="connsiteX13" fmla="*/ 1063341 w 2258744"/>
                <a:gd name="connsiteY13" fmla="*/ 87508 h 2078543"/>
                <a:gd name="connsiteX14" fmla="*/ 1077628 w 2258744"/>
                <a:gd name="connsiteY14" fmla="*/ 54171 h 2078543"/>
                <a:gd name="connsiteX15" fmla="*/ 1087153 w 2258744"/>
                <a:gd name="connsiteY15" fmla="*/ 27977 h 2078543"/>
                <a:gd name="connsiteX16" fmla="*/ 1094297 w 2258744"/>
                <a:gd name="connsiteY16" fmla="*/ 54171 h 2078543"/>
                <a:gd name="connsiteX17" fmla="*/ 1101441 w 2258744"/>
                <a:gd name="connsiteY17" fmla="*/ 92271 h 2078543"/>
                <a:gd name="connsiteX18" fmla="*/ 1110966 w 2258744"/>
                <a:gd name="connsiteY18" fmla="*/ 104177 h 2078543"/>
                <a:gd name="connsiteX19" fmla="*/ 1125253 w 2258744"/>
                <a:gd name="connsiteY19" fmla="*/ 61314 h 2078543"/>
                <a:gd name="connsiteX20" fmla="*/ 1141922 w 2258744"/>
                <a:gd name="connsiteY20" fmla="*/ 30358 h 2078543"/>
                <a:gd name="connsiteX21" fmla="*/ 1141922 w 2258744"/>
                <a:gd name="connsiteY21" fmla="*/ 30358 h 2078543"/>
                <a:gd name="connsiteX22" fmla="*/ 1182403 w 2258744"/>
                <a:gd name="connsiteY22" fmla="*/ 27977 h 2078543"/>
                <a:gd name="connsiteX23" fmla="*/ 1199072 w 2258744"/>
                <a:gd name="connsiteY23" fmla="*/ 73221 h 2078543"/>
                <a:gd name="connsiteX24" fmla="*/ 1201453 w 2258744"/>
                <a:gd name="connsiteY24" fmla="*/ 94652 h 2078543"/>
                <a:gd name="connsiteX25" fmla="*/ 1222884 w 2258744"/>
                <a:gd name="connsiteY25" fmla="*/ 56552 h 2078543"/>
                <a:gd name="connsiteX26" fmla="*/ 1246697 w 2258744"/>
                <a:gd name="connsiteY26" fmla="*/ 37502 h 2078543"/>
                <a:gd name="connsiteX27" fmla="*/ 1263366 w 2258744"/>
                <a:gd name="connsiteY27" fmla="*/ 23214 h 2078543"/>
                <a:gd name="connsiteX28" fmla="*/ 1287178 w 2258744"/>
                <a:gd name="connsiteY28" fmla="*/ 4164 h 2078543"/>
                <a:gd name="connsiteX29" fmla="*/ 1303847 w 2258744"/>
                <a:gd name="connsiteY29" fmla="*/ 58933 h 2078543"/>
                <a:gd name="connsiteX30" fmla="*/ 1310991 w 2258744"/>
                <a:gd name="connsiteY30" fmla="*/ 87508 h 2078543"/>
                <a:gd name="connsiteX31" fmla="*/ 1334803 w 2258744"/>
                <a:gd name="connsiteY31" fmla="*/ 111321 h 2078543"/>
                <a:gd name="connsiteX32" fmla="*/ 1356234 w 2258744"/>
                <a:gd name="connsiteY32" fmla="*/ 118464 h 2078543"/>
                <a:gd name="connsiteX33" fmla="*/ 1372903 w 2258744"/>
                <a:gd name="connsiteY33" fmla="*/ 204189 h 2078543"/>
                <a:gd name="connsiteX34" fmla="*/ 1403859 w 2258744"/>
                <a:gd name="connsiteY34" fmla="*/ 328014 h 2078543"/>
                <a:gd name="connsiteX35" fmla="*/ 1446722 w 2258744"/>
                <a:gd name="connsiteY35" fmla="*/ 451839 h 2078543"/>
                <a:gd name="connsiteX36" fmla="*/ 1494347 w 2258744"/>
                <a:gd name="connsiteY36" fmla="*/ 592333 h 2078543"/>
                <a:gd name="connsiteX37" fmla="*/ 1539591 w 2258744"/>
                <a:gd name="connsiteY37" fmla="*/ 689964 h 2078543"/>
                <a:gd name="connsiteX38" fmla="*/ 1589597 w 2258744"/>
                <a:gd name="connsiteY38" fmla="*/ 792358 h 2078543"/>
                <a:gd name="connsiteX39" fmla="*/ 1658653 w 2258744"/>
                <a:gd name="connsiteY39" fmla="*/ 909039 h 2078543"/>
                <a:gd name="connsiteX40" fmla="*/ 1727709 w 2258744"/>
                <a:gd name="connsiteY40" fmla="*/ 1028102 h 2078543"/>
                <a:gd name="connsiteX41" fmla="*/ 1799147 w 2258744"/>
                <a:gd name="connsiteY41" fmla="*/ 1132877 h 2078543"/>
                <a:gd name="connsiteX42" fmla="*/ 1832485 w 2258744"/>
                <a:gd name="connsiteY42" fmla="*/ 1173357 h 2078543"/>
                <a:gd name="connsiteX43" fmla="*/ 2177311 w 2258744"/>
                <a:gd name="connsiteY43" fmla="*/ 1826032 h 2078543"/>
                <a:gd name="connsiteX44" fmla="*/ 2073372 w 2258744"/>
                <a:gd name="connsiteY44" fmla="*/ 1970526 h 2078543"/>
                <a:gd name="connsiteX45" fmla="*/ 300720 w 2258744"/>
                <a:gd name="connsiteY45" fmla="*/ 2069241 h 2078543"/>
                <a:gd name="connsiteX46" fmla="*/ 0 w 2258744"/>
                <a:gd name="connsiteY46" fmla="*/ 1588503 h 2078543"/>
                <a:gd name="connsiteX47" fmla="*/ 260023 w 2258744"/>
                <a:gd name="connsiteY47" fmla="*/ 1453603 h 2078543"/>
                <a:gd name="connsiteX48" fmla="*/ 433083 w 2258744"/>
                <a:gd name="connsiteY48" fmla="*/ 1341313 h 2078543"/>
                <a:gd name="connsiteX49" fmla="*/ 594387 w 2258744"/>
                <a:gd name="connsiteY49" fmla="*/ 1236785 h 2078543"/>
                <a:gd name="connsiteX50" fmla="*/ 662579 w 2258744"/>
                <a:gd name="connsiteY50" fmla="*/ 1192781 h 2078543"/>
                <a:gd name="connsiteX51" fmla="*/ 746046 w 2258744"/>
                <a:gd name="connsiteY51" fmla="*/ 1114447 h 2078543"/>
                <a:gd name="connsiteX52" fmla="*/ 855707 w 2258744"/>
                <a:gd name="connsiteY52" fmla="*/ 1007909 h 2078543"/>
                <a:gd name="connsiteX53" fmla="*/ 989522 w 2258744"/>
                <a:gd name="connsiteY53" fmla="*/ 832839 h 2078543"/>
                <a:gd name="connsiteX54" fmla="*/ 1034766 w 2258744"/>
                <a:gd name="connsiteY54" fmla="*/ 723302 h 2078543"/>
                <a:gd name="connsiteX55" fmla="*/ 1053816 w 2258744"/>
                <a:gd name="connsiteY55" fmla="*/ 632814 h 2078543"/>
                <a:gd name="connsiteX56" fmla="*/ 1053321 w 2258744"/>
                <a:gd name="connsiteY56" fmla="*/ 549471 h 2078543"/>
                <a:gd name="connsiteX57" fmla="*/ 1046301 w 2258744"/>
                <a:gd name="connsiteY57" fmla="*/ 447077 h 2078543"/>
                <a:gd name="connsiteX58" fmla="*/ 1022737 w 2258744"/>
                <a:gd name="connsiteY58" fmla="*/ 352199 h 2078543"/>
                <a:gd name="connsiteX59" fmla="*/ 1001058 w 2258744"/>
                <a:gd name="connsiteY59" fmla="*/ 282771 h 2078543"/>
                <a:gd name="connsiteX60" fmla="*/ 970100 w 2258744"/>
                <a:gd name="connsiteY60" fmla="*/ 211457 h 2078543"/>
                <a:gd name="connsiteX61" fmla="*/ 946659 w 2258744"/>
                <a:gd name="connsiteY61" fmla="*/ 149421 h 2078543"/>
                <a:gd name="connsiteX62" fmla="*/ 915703 w 2258744"/>
                <a:gd name="connsiteY62" fmla="*/ 58933 h 2078543"/>
                <a:gd name="connsiteX0" fmla="*/ 915703 w 2254064"/>
                <a:gd name="connsiteY0" fmla="*/ 58933 h 2078543"/>
                <a:gd name="connsiteX1" fmla="*/ 934753 w 2254064"/>
                <a:gd name="connsiteY1" fmla="*/ 1783 h 2078543"/>
                <a:gd name="connsiteX2" fmla="*/ 953803 w 2254064"/>
                <a:gd name="connsiteY2" fmla="*/ 18452 h 2078543"/>
                <a:gd name="connsiteX3" fmla="*/ 968091 w 2254064"/>
                <a:gd name="connsiteY3" fmla="*/ 58933 h 2078543"/>
                <a:gd name="connsiteX4" fmla="*/ 984759 w 2254064"/>
                <a:gd name="connsiteY4" fmla="*/ 75602 h 2078543"/>
                <a:gd name="connsiteX5" fmla="*/ 994284 w 2254064"/>
                <a:gd name="connsiteY5" fmla="*/ 85127 h 2078543"/>
                <a:gd name="connsiteX6" fmla="*/ 1001428 w 2254064"/>
                <a:gd name="connsiteY6" fmla="*/ 120846 h 2078543"/>
                <a:gd name="connsiteX7" fmla="*/ 1010953 w 2254064"/>
                <a:gd name="connsiteY7" fmla="*/ 125608 h 2078543"/>
                <a:gd name="connsiteX8" fmla="*/ 1022859 w 2254064"/>
                <a:gd name="connsiteY8" fmla="*/ 120846 h 2078543"/>
                <a:gd name="connsiteX9" fmla="*/ 1030003 w 2254064"/>
                <a:gd name="connsiteY9" fmla="*/ 66077 h 2078543"/>
                <a:gd name="connsiteX10" fmla="*/ 1030003 w 2254064"/>
                <a:gd name="connsiteY10" fmla="*/ 66077 h 2078543"/>
                <a:gd name="connsiteX11" fmla="*/ 1046672 w 2254064"/>
                <a:gd name="connsiteY11" fmla="*/ 56552 h 2078543"/>
                <a:gd name="connsiteX12" fmla="*/ 1063341 w 2254064"/>
                <a:gd name="connsiteY12" fmla="*/ 73221 h 2078543"/>
                <a:gd name="connsiteX13" fmla="*/ 1063341 w 2254064"/>
                <a:gd name="connsiteY13" fmla="*/ 87508 h 2078543"/>
                <a:gd name="connsiteX14" fmla="*/ 1077628 w 2254064"/>
                <a:gd name="connsiteY14" fmla="*/ 54171 h 2078543"/>
                <a:gd name="connsiteX15" fmla="*/ 1087153 w 2254064"/>
                <a:gd name="connsiteY15" fmla="*/ 27977 h 2078543"/>
                <a:gd name="connsiteX16" fmla="*/ 1094297 w 2254064"/>
                <a:gd name="connsiteY16" fmla="*/ 54171 h 2078543"/>
                <a:gd name="connsiteX17" fmla="*/ 1101441 w 2254064"/>
                <a:gd name="connsiteY17" fmla="*/ 92271 h 2078543"/>
                <a:gd name="connsiteX18" fmla="*/ 1110966 w 2254064"/>
                <a:gd name="connsiteY18" fmla="*/ 104177 h 2078543"/>
                <a:gd name="connsiteX19" fmla="*/ 1125253 w 2254064"/>
                <a:gd name="connsiteY19" fmla="*/ 61314 h 2078543"/>
                <a:gd name="connsiteX20" fmla="*/ 1141922 w 2254064"/>
                <a:gd name="connsiteY20" fmla="*/ 30358 h 2078543"/>
                <a:gd name="connsiteX21" fmla="*/ 1141922 w 2254064"/>
                <a:gd name="connsiteY21" fmla="*/ 30358 h 2078543"/>
                <a:gd name="connsiteX22" fmla="*/ 1182403 w 2254064"/>
                <a:gd name="connsiteY22" fmla="*/ 27977 h 2078543"/>
                <a:gd name="connsiteX23" fmla="*/ 1199072 w 2254064"/>
                <a:gd name="connsiteY23" fmla="*/ 73221 h 2078543"/>
                <a:gd name="connsiteX24" fmla="*/ 1201453 w 2254064"/>
                <a:gd name="connsiteY24" fmla="*/ 94652 h 2078543"/>
                <a:gd name="connsiteX25" fmla="*/ 1222884 w 2254064"/>
                <a:gd name="connsiteY25" fmla="*/ 56552 h 2078543"/>
                <a:gd name="connsiteX26" fmla="*/ 1246697 w 2254064"/>
                <a:gd name="connsiteY26" fmla="*/ 37502 h 2078543"/>
                <a:gd name="connsiteX27" fmla="*/ 1263366 w 2254064"/>
                <a:gd name="connsiteY27" fmla="*/ 23214 h 2078543"/>
                <a:gd name="connsiteX28" fmla="*/ 1287178 w 2254064"/>
                <a:gd name="connsiteY28" fmla="*/ 4164 h 2078543"/>
                <a:gd name="connsiteX29" fmla="*/ 1303847 w 2254064"/>
                <a:gd name="connsiteY29" fmla="*/ 58933 h 2078543"/>
                <a:gd name="connsiteX30" fmla="*/ 1310991 w 2254064"/>
                <a:gd name="connsiteY30" fmla="*/ 87508 h 2078543"/>
                <a:gd name="connsiteX31" fmla="*/ 1334803 w 2254064"/>
                <a:gd name="connsiteY31" fmla="*/ 111321 h 2078543"/>
                <a:gd name="connsiteX32" fmla="*/ 1356234 w 2254064"/>
                <a:gd name="connsiteY32" fmla="*/ 118464 h 2078543"/>
                <a:gd name="connsiteX33" fmla="*/ 1372903 w 2254064"/>
                <a:gd name="connsiteY33" fmla="*/ 204189 h 2078543"/>
                <a:gd name="connsiteX34" fmla="*/ 1403859 w 2254064"/>
                <a:gd name="connsiteY34" fmla="*/ 328014 h 2078543"/>
                <a:gd name="connsiteX35" fmla="*/ 1446722 w 2254064"/>
                <a:gd name="connsiteY35" fmla="*/ 451839 h 2078543"/>
                <a:gd name="connsiteX36" fmla="*/ 1494347 w 2254064"/>
                <a:gd name="connsiteY36" fmla="*/ 592333 h 2078543"/>
                <a:gd name="connsiteX37" fmla="*/ 1539591 w 2254064"/>
                <a:gd name="connsiteY37" fmla="*/ 689964 h 2078543"/>
                <a:gd name="connsiteX38" fmla="*/ 1589597 w 2254064"/>
                <a:gd name="connsiteY38" fmla="*/ 792358 h 2078543"/>
                <a:gd name="connsiteX39" fmla="*/ 1658653 w 2254064"/>
                <a:gd name="connsiteY39" fmla="*/ 909039 h 2078543"/>
                <a:gd name="connsiteX40" fmla="*/ 1727709 w 2254064"/>
                <a:gd name="connsiteY40" fmla="*/ 1028102 h 2078543"/>
                <a:gd name="connsiteX41" fmla="*/ 1799147 w 2254064"/>
                <a:gd name="connsiteY41" fmla="*/ 1132877 h 2078543"/>
                <a:gd name="connsiteX42" fmla="*/ 1916007 w 2254064"/>
                <a:gd name="connsiteY42" fmla="*/ 976286 h 2078543"/>
                <a:gd name="connsiteX43" fmla="*/ 2177311 w 2254064"/>
                <a:gd name="connsiteY43" fmla="*/ 1826032 h 2078543"/>
                <a:gd name="connsiteX44" fmla="*/ 2073372 w 2254064"/>
                <a:gd name="connsiteY44" fmla="*/ 1970526 h 2078543"/>
                <a:gd name="connsiteX45" fmla="*/ 300720 w 2254064"/>
                <a:gd name="connsiteY45" fmla="*/ 2069241 h 2078543"/>
                <a:gd name="connsiteX46" fmla="*/ 0 w 2254064"/>
                <a:gd name="connsiteY46" fmla="*/ 1588503 h 2078543"/>
                <a:gd name="connsiteX47" fmla="*/ 260023 w 2254064"/>
                <a:gd name="connsiteY47" fmla="*/ 1453603 h 2078543"/>
                <a:gd name="connsiteX48" fmla="*/ 433083 w 2254064"/>
                <a:gd name="connsiteY48" fmla="*/ 1341313 h 2078543"/>
                <a:gd name="connsiteX49" fmla="*/ 594387 w 2254064"/>
                <a:gd name="connsiteY49" fmla="*/ 1236785 h 2078543"/>
                <a:gd name="connsiteX50" fmla="*/ 662579 w 2254064"/>
                <a:gd name="connsiteY50" fmla="*/ 1192781 h 2078543"/>
                <a:gd name="connsiteX51" fmla="*/ 746046 w 2254064"/>
                <a:gd name="connsiteY51" fmla="*/ 1114447 h 2078543"/>
                <a:gd name="connsiteX52" fmla="*/ 855707 w 2254064"/>
                <a:gd name="connsiteY52" fmla="*/ 1007909 h 2078543"/>
                <a:gd name="connsiteX53" fmla="*/ 989522 w 2254064"/>
                <a:gd name="connsiteY53" fmla="*/ 832839 h 2078543"/>
                <a:gd name="connsiteX54" fmla="*/ 1034766 w 2254064"/>
                <a:gd name="connsiteY54" fmla="*/ 723302 h 2078543"/>
                <a:gd name="connsiteX55" fmla="*/ 1053816 w 2254064"/>
                <a:gd name="connsiteY55" fmla="*/ 632814 h 2078543"/>
                <a:gd name="connsiteX56" fmla="*/ 1053321 w 2254064"/>
                <a:gd name="connsiteY56" fmla="*/ 549471 h 2078543"/>
                <a:gd name="connsiteX57" fmla="*/ 1046301 w 2254064"/>
                <a:gd name="connsiteY57" fmla="*/ 447077 h 2078543"/>
                <a:gd name="connsiteX58" fmla="*/ 1022737 w 2254064"/>
                <a:gd name="connsiteY58" fmla="*/ 352199 h 2078543"/>
                <a:gd name="connsiteX59" fmla="*/ 1001058 w 2254064"/>
                <a:gd name="connsiteY59" fmla="*/ 282771 h 2078543"/>
                <a:gd name="connsiteX60" fmla="*/ 970100 w 2254064"/>
                <a:gd name="connsiteY60" fmla="*/ 211457 h 2078543"/>
                <a:gd name="connsiteX61" fmla="*/ 946659 w 2254064"/>
                <a:gd name="connsiteY61" fmla="*/ 149421 h 2078543"/>
                <a:gd name="connsiteX62" fmla="*/ 915703 w 2254064"/>
                <a:gd name="connsiteY62" fmla="*/ 58933 h 2078543"/>
                <a:gd name="connsiteX0" fmla="*/ 915703 w 2296541"/>
                <a:gd name="connsiteY0" fmla="*/ 58933 h 2078543"/>
                <a:gd name="connsiteX1" fmla="*/ 934753 w 2296541"/>
                <a:gd name="connsiteY1" fmla="*/ 1783 h 2078543"/>
                <a:gd name="connsiteX2" fmla="*/ 953803 w 2296541"/>
                <a:gd name="connsiteY2" fmla="*/ 18452 h 2078543"/>
                <a:gd name="connsiteX3" fmla="*/ 968091 w 2296541"/>
                <a:gd name="connsiteY3" fmla="*/ 58933 h 2078543"/>
                <a:gd name="connsiteX4" fmla="*/ 984759 w 2296541"/>
                <a:gd name="connsiteY4" fmla="*/ 75602 h 2078543"/>
                <a:gd name="connsiteX5" fmla="*/ 994284 w 2296541"/>
                <a:gd name="connsiteY5" fmla="*/ 85127 h 2078543"/>
                <a:gd name="connsiteX6" fmla="*/ 1001428 w 2296541"/>
                <a:gd name="connsiteY6" fmla="*/ 120846 h 2078543"/>
                <a:gd name="connsiteX7" fmla="*/ 1010953 w 2296541"/>
                <a:gd name="connsiteY7" fmla="*/ 125608 h 2078543"/>
                <a:gd name="connsiteX8" fmla="*/ 1022859 w 2296541"/>
                <a:gd name="connsiteY8" fmla="*/ 120846 h 2078543"/>
                <a:gd name="connsiteX9" fmla="*/ 1030003 w 2296541"/>
                <a:gd name="connsiteY9" fmla="*/ 66077 h 2078543"/>
                <a:gd name="connsiteX10" fmla="*/ 1030003 w 2296541"/>
                <a:gd name="connsiteY10" fmla="*/ 66077 h 2078543"/>
                <a:gd name="connsiteX11" fmla="*/ 1046672 w 2296541"/>
                <a:gd name="connsiteY11" fmla="*/ 56552 h 2078543"/>
                <a:gd name="connsiteX12" fmla="*/ 1063341 w 2296541"/>
                <a:gd name="connsiteY12" fmla="*/ 73221 h 2078543"/>
                <a:gd name="connsiteX13" fmla="*/ 1063341 w 2296541"/>
                <a:gd name="connsiteY13" fmla="*/ 87508 h 2078543"/>
                <a:gd name="connsiteX14" fmla="*/ 1077628 w 2296541"/>
                <a:gd name="connsiteY14" fmla="*/ 54171 h 2078543"/>
                <a:gd name="connsiteX15" fmla="*/ 1087153 w 2296541"/>
                <a:gd name="connsiteY15" fmla="*/ 27977 h 2078543"/>
                <a:gd name="connsiteX16" fmla="*/ 1094297 w 2296541"/>
                <a:gd name="connsiteY16" fmla="*/ 54171 h 2078543"/>
                <a:gd name="connsiteX17" fmla="*/ 1101441 w 2296541"/>
                <a:gd name="connsiteY17" fmla="*/ 92271 h 2078543"/>
                <a:gd name="connsiteX18" fmla="*/ 1110966 w 2296541"/>
                <a:gd name="connsiteY18" fmla="*/ 104177 h 2078543"/>
                <a:gd name="connsiteX19" fmla="*/ 1125253 w 2296541"/>
                <a:gd name="connsiteY19" fmla="*/ 61314 h 2078543"/>
                <a:gd name="connsiteX20" fmla="*/ 1141922 w 2296541"/>
                <a:gd name="connsiteY20" fmla="*/ 30358 h 2078543"/>
                <a:gd name="connsiteX21" fmla="*/ 1141922 w 2296541"/>
                <a:gd name="connsiteY21" fmla="*/ 30358 h 2078543"/>
                <a:gd name="connsiteX22" fmla="*/ 1182403 w 2296541"/>
                <a:gd name="connsiteY22" fmla="*/ 27977 h 2078543"/>
                <a:gd name="connsiteX23" fmla="*/ 1199072 w 2296541"/>
                <a:gd name="connsiteY23" fmla="*/ 73221 h 2078543"/>
                <a:gd name="connsiteX24" fmla="*/ 1201453 w 2296541"/>
                <a:gd name="connsiteY24" fmla="*/ 94652 h 2078543"/>
                <a:gd name="connsiteX25" fmla="*/ 1222884 w 2296541"/>
                <a:gd name="connsiteY25" fmla="*/ 56552 h 2078543"/>
                <a:gd name="connsiteX26" fmla="*/ 1246697 w 2296541"/>
                <a:gd name="connsiteY26" fmla="*/ 37502 h 2078543"/>
                <a:gd name="connsiteX27" fmla="*/ 1263366 w 2296541"/>
                <a:gd name="connsiteY27" fmla="*/ 23214 h 2078543"/>
                <a:gd name="connsiteX28" fmla="*/ 1287178 w 2296541"/>
                <a:gd name="connsiteY28" fmla="*/ 4164 h 2078543"/>
                <a:gd name="connsiteX29" fmla="*/ 1303847 w 2296541"/>
                <a:gd name="connsiteY29" fmla="*/ 58933 h 2078543"/>
                <a:gd name="connsiteX30" fmla="*/ 1310991 w 2296541"/>
                <a:gd name="connsiteY30" fmla="*/ 87508 h 2078543"/>
                <a:gd name="connsiteX31" fmla="*/ 1334803 w 2296541"/>
                <a:gd name="connsiteY31" fmla="*/ 111321 h 2078543"/>
                <a:gd name="connsiteX32" fmla="*/ 1356234 w 2296541"/>
                <a:gd name="connsiteY32" fmla="*/ 118464 h 2078543"/>
                <a:gd name="connsiteX33" fmla="*/ 1372903 w 2296541"/>
                <a:gd name="connsiteY33" fmla="*/ 204189 h 2078543"/>
                <a:gd name="connsiteX34" fmla="*/ 1403859 w 2296541"/>
                <a:gd name="connsiteY34" fmla="*/ 328014 h 2078543"/>
                <a:gd name="connsiteX35" fmla="*/ 1446722 w 2296541"/>
                <a:gd name="connsiteY35" fmla="*/ 451839 h 2078543"/>
                <a:gd name="connsiteX36" fmla="*/ 1494347 w 2296541"/>
                <a:gd name="connsiteY36" fmla="*/ 592333 h 2078543"/>
                <a:gd name="connsiteX37" fmla="*/ 1539591 w 2296541"/>
                <a:gd name="connsiteY37" fmla="*/ 689964 h 2078543"/>
                <a:gd name="connsiteX38" fmla="*/ 1589597 w 2296541"/>
                <a:gd name="connsiteY38" fmla="*/ 792358 h 2078543"/>
                <a:gd name="connsiteX39" fmla="*/ 1658653 w 2296541"/>
                <a:gd name="connsiteY39" fmla="*/ 909039 h 2078543"/>
                <a:gd name="connsiteX40" fmla="*/ 1727709 w 2296541"/>
                <a:gd name="connsiteY40" fmla="*/ 1028102 h 2078543"/>
                <a:gd name="connsiteX41" fmla="*/ 1799147 w 2296541"/>
                <a:gd name="connsiteY41" fmla="*/ 1132877 h 2078543"/>
                <a:gd name="connsiteX42" fmla="*/ 1916007 w 2296541"/>
                <a:gd name="connsiteY42" fmla="*/ 976286 h 2078543"/>
                <a:gd name="connsiteX43" fmla="*/ 2260833 w 2296541"/>
                <a:gd name="connsiteY43" fmla="*/ 950904 h 2078543"/>
                <a:gd name="connsiteX44" fmla="*/ 2073372 w 2296541"/>
                <a:gd name="connsiteY44" fmla="*/ 1970526 h 2078543"/>
                <a:gd name="connsiteX45" fmla="*/ 300720 w 2296541"/>
                <a:gd name="connsiteY45" fmla="*/ 2069241 h 2078543"/>
                <a:gd name="connsiteX46" fmla="*/ 0 w 2296541"/>
                <a:gd name="connsiteY46" fmla="*/ 1588503 h 2078543"/>
                <a:gd name="connsiteX47" fmla="*/ 260023 w 2296541"/>
                <a:gd name="connsiteY47" fmla="*/ 1453603 h 2078543"/>
                <a:gd name="connsiteX48" fmla="*/ 433083 w 2296541"/>
                <a:gd name="connsiteY48" fmla="*/ 1341313 h 2078543"/>
                <a:gd name="connsiteX49" fmla="*/ 594387 w 2296541"/>
                <a:gd name="connsiteY49" fmla="*/ 1236785 h 2078543"/>
                <a:gd name="connsiteX50" fmla="*/ 662579 w 2296541"/>
                <a:gd name="connsiteY50" fmla="*/ 1192781 h 2078543"/>
                <a:gd name="connsiteX51" fmla="*/ 746046 w 2296541"/>
                <a:gd name="connsiteY51" fmla="*/ 1114447 h 2078543"/>
                <a:gd name="connsiteX52" fmla="*/ 855707 w 2296541"/>
                <a:gd name="connsiteY52" fmla="*/ 1007909 h 2078543"/>
                <a:gd name="connsiteX53" fmla="*/ 989522 w 2296541"/>
                <a:gd name="connsiteY53" fmla="*/ 832839 h 2078543"/>
                <a:gd name="connsiteX54" fmla="*/ 1034766 w 2296541"/>
                <a:gd name="connsiteY54" fmla="*/ 723302 h 2078543"/>
                <a:gd name="connsiteX55" fmla="*/ 1053816 w 2296541"/>
                <a:gd name="connsiteY55" fmla="*/ 632814 h 2078543"/>
                <a:gd name="connsiteX56" fmla="*/ 1053321 w 2296541"/>
                <a:gd name="connsiteY56" fmla="*/ 549471 h 2078543"/>
                <a:gd name="connsiteX57" fmla="*/ 1046301 w 2296541"/>
                <a:gd name="connsiteY57" fmla="*/ 447077 h 2078543"/>
                <a:gd name="connsiteX58" fmla="*/ 1022737 w 2296541"/>
                <a:gd name="connsiteY58" fmla="*/ 352199 h 2078543"/>
                <a:gd name="connsiteX59" fmla="*/ 1001058 w 2296541"/>
                <a:gd name="connsiteY59" fmla="*/ 282771 h 2078543"/>
                <a:gd name="connsiteX60" fmla="*/ 970100 w 2296541"/>
                <a:gd name="connsiteY60" fmla="*/ 211457 h 2078543"/>
                <a:gd name="connsiteX61" fmla="*/ 946659 w 2296541"/>
                <a:gd name="connsiteY61" fmla="*/ 149421 h 2078543"/>
                <a:gd name="connsiteX62" fmla="*/ 915703 w 2296541"/>
                <a:gd name="connsiteY62" fmla="*/ 58933 h 2078543"/>
                <a:gd name="connsiteX0" fmla="*/ 915703 w 2222316"/>
                <a:gd name="connsiteY0" fmla="*/ 58933 h 2078543"/>
                <a:gd name="connsiteX1" fmla="*/ 934753 w 2222316"/>
                <a:gd name="connsiteY1" fmla="*/ 1783 h 2078543"/>
                <a:gd name="connsiteX2" fmla="*/ 953803 w 2222316"/>
                <a:gd name="connsiteY2" fmla="*/ 18452 h 2078543"/>
                <a:gd name="connsiteX3" fmla="*/ 968091 w 2222316"/>
                <a:gd name="connsiteY3" fmla="*/ 58933 h 2078543"/>
                <a:gd name="connsiteX4" fmla="*/ 984759 w 2222316"/>
                <a:gd name="connsiteY4" fmla="*/ 75602 h 2078543"/>
                <a:gd name="connsiteX5" fmla="*/ 994284 w 2222316"/>
                <a:gd name="connsiteY5" fmla="*/ 85127 h 2078543"/>
                <a:gd name="connsiteX6" fmla="*/ 1001428 w 2222316"/>
                <a:gd name="connsiteY6" fmla="*/ 120846 h 2078543"/>
                <a:gd name="connsiteX7" fmla="*/ 1010953 w 2222316"/>
                <a:gd name="connsiteY7" fmla="*/ 125608 h 2078543"/>
                <a:gd name="connsiteX8" fmla="*/ 1022859 w 2222316"/>
                <a:gd name="connsiteY8" fmla="*/ 120846 h 2078543"/>
                <a:gd name="connsiteX9" fmla="*/ 1030003 w 2222316"/>
                <a:gd name="connsiteY9" fmla="*/ 66077 h 2078543"/>
                <a:gd name="connsiteX10" fmla="*/ 1030003 w 2222316"/>
                <a:gd name="connsiteY10" fmla="*/ 66077 h 2078543"/>
                <a:gd name="connsiteX11" fmla="*/ 1046672 w 2222316"/>
                <a:gd name="connsiteY11" fmla="*/ 56552 h 2078543"/>
                <a:gd name="connsiteX12" fmla="*/ 1063341 w 2222316"/>
                <a:gd name="connsiteY12" fmla="*/ 73221 h 2078543"/>
                <a:gd name="connsiteX13" fmla="*/ 1063341 w 2222316"/>
                <a:gd name="connsiteY13" fmla="*/ 87508 h 2078543"/>
                <a:gd name="connsiteX14" fmla="*/ 1077628 w 2222316"/>
                <a:gd name="connsiteY14" fmla="*/ 54171 h 2078543"/>
                <a:gd name="connsiteX15" fmla="*/ 1087153 w 2222316"/>
                <a:gd name="connsiteY15" fmla="*/ 27977 h 2078543"/>
                <a:gd name="connsiteX16" fmla="*/ 1094297 w 2222316"/>
                <a:gd name="connsiteY16" fmla="*/ 54171 h 2078543"/>
                <a:gd name="connsiteX17" fmla="*/ 1101441 w 2222316"/>
                <a:gd name="connsiteY17" fmla="*/ 92271 h 2078543"/>
                <a:gd name="connsiteX18" fmla="*/ 1110966 w 2222316"/>
                <a:gd name="connsiteY18" fmla="*/ 104177 h 2078543"/>
                <a:gd name="connsiteX19" fmla="*/ 1125253 w 2222316"/>
                <a:gd name="connsiteY19" fmla="*/ 61314 h 2078543"/>
                <a:gd name="connsiteX20" fmla="*/ 1141922 w 2222316"/>
                <a:gd name="connsiteY20" fmla="*/ 30358 h 2078543"/>
                <a:gd name="connsiteX21" fmla="*/ 1141922 w 2222316"/>
                <a:gd name="connsiteY21" fmla="*/ 30358 h 2078543"/>
                <a:gd name="connsiteX22" fmla="*/ 1182403 w 2222316"/>
                <a:gd name="connsiteY22" fmla="*/ 27977 h 2078543"/>
                <a:gd name="connsiteX23" fmla="*/ 1199072 w 2222316"/>
                <a:gd name="connsiteY23" fmla="*/ 73221 h 2078543"/>
                <a:gd name="connsiteX24" fmla="*/ 1201453 w 2222316"/>
                <a:gd name="connsiteY24" fmla="*/ 94652 h 2078543"/>
                <a:gd name="connsiteX25" fmla="*/ 1222884 w 2222316"/>
                <a:gd name="connsiteY25" fmla="*/ 56552 h 2078543"/>
                <a:gd name="connsiteX26" fmla="*/ 1246697 w 2222316"/>
                <a:gd name="connsiteY26" fmla="*/ 37502 h 2078543"/>
                <a:gd name="connsiteX27" fmla="*/ 1263366 w 2222316"/>
                <a:gd name="connsiteY27" fmla="*/ 23214 h 2078543"/>
                <a:gd name="connsiteX28" fmla="*/ 1287178 w 2222316"/>
                <a:gd name="connsiteY28" fmla="*/ 4164 h 2078543"/>
                <a:gd name="connsiteX29" fmla="*/ 1303847 w 2222316"/>
                <a:gd name="connsiteY29" fmla="*/ 58933 h 2078543"/>
                <a:gd name="connsiteX30" fmla="*/ 1310991 w 2222316"/>
                <a:gd name="connsiteY30" fmla="*/ 87508 h 2078543"/>
                <a:gd name="connsiteX31" fmla="*/ 1334803 w 2222316"/>
                <a:gd name="connsiteY31" fmla="*/ 111321 h 2078543"/>
                <a:gd name="connsiteX32" fmla="*/ 1356234 w 2222316"/>
                <a:gd name="connsiteY32" fmla="*/ 118464 h 2078543"/>
                <a:gd name="connsiteX33" fmla="*/ 1372903 w 2222316"/>
                <a:gd name="connsiteY33" fmla="*/ 204189 h 2078543"/>
                <a:gd name="connsiteX34" fmla="*/ 1403859 w 2222316"/>
                <a:gd name="connsiteY34" fmla="*/ 328014 h 2078543"/>
                <a:gd name="connsiteX35" fmla="*/ 1446722 w 2222316"/>
                <a:gd name="connsiteY35" fmla="*/ 451839 h 2078543"/>
                <a:gd name="connsiteX36" fmla="*/ 1494347 w 2222316"/>
                <a:gd name="connsiteY36" fmla="*/ 592333 h 2078543"/>
                <a:gd name="connsiteX37" fmla="*/ 1539591 w 2222316"/>
                <a:gd name="connsiteY37" fmla="*/ 689964 h 2078543"/>
                <a:gd name="connsiteX38" fmla="*/ 1589597 w 2222316"/>
                <a:gd name="connsiteY38" fmla="*/ 792358 h 2078543"/>
                <a:gd name="connsiteX39" fmla="*/ 1658653 w 2222316"/>
                <a:gd name="connsiteY39" fmla="*/ 909039 h 2078543"/>
                <a:gd name="connsiteX40" fmla="*/ 1727709 w 2222316"/>
                <a:gd name="connsiteY40" fmla="*/ 1028102 h 2078543"/>
                <a:gd name="connsiteX41" fmla="*/ 1799147 w 2222316"/>
                <a:gd name="connsiteY41" fmla="*/ 1132877 h 2078543"/>
                <a:gd name="connsiteX42" fmla="*/ 1916007 w 2222316"/>
                <a:gd name="connsiteY42" fmla="*/ 976286 h 2078543"/>
                <a:gd name="connsiteX43" fmla="*/ 2087106 w 2222316"/>
                <a:gd name="connsiteY43" fmla="*/ 780555 h 2078543"/>
                <a:gd name="connsiteX44" fmla="*/ 2073372 w 2222316"/>
                <a:gd name="connsiteY44" fmla="*/ 1970526 h 2078543"/>
                <a:gd name="connsiteX45" fmla="*/ 300720 w 2222316"/>
                <a:gd name="connsiteY45" fmla="*/ 2069241 h 2078543"/>
                <a:gd name="connsiteX46" fmla="*/ 0 w 2222316"/>
                <a:gd name="connsiteY46" fmla="*/ 1588503 h 2078543"/>
                <a:gd name="connsiteX47" fmla="*/ 260023 w 2222316"/>
                <a:gd name="connsiteY47" fmla="*/ 1453603 h 2078543"/>
                <a:gd name="connsiteX48" fmla="*/ 433083 w 2222316"/>
                <a:gd name="connsiteY48" fmla="*/ 1341313 h 2078543"/>
                <a:gd name="connsiteX49" fmla="*/ 594387 w 2222316"/>
                <a:gd name="connsiteY49" fmla="*/ 1236785 h 2078543"/>
                <a:gd name="connsiteX50" fmla="*/ 662579 w 2222316"/>
                <a:gd name="connsiteY50" fmla="*/ 1192781 h 2078543"/>
                <a:gd name="connsiteX51" fmla="*/ 746046 w 2222316"/>
                <a:gd name="connsiteY51" fmla="*/ 1114447 h 2078543"/>
                <a:gd name="connsiteX52" fmla="*/ 855707 w 2222316"/>
                <a:gd name="connsiteY52" fmla="*/ 1007909 h 2078543"/>
                <a:gd name="connsiteX53" fmla="*/ 989522 w 2222316"/>
                <a:gd name="connsiteY53" fmla="*/ 832839 h 2078543"/>
                <a:gd name="connsiteX54" fmla="*/ 1034766 w 2222316"/>
                <a:gd name="connsiteY54" fmla="*/ 723302 h 2078543"/>
                <a:gd name="connsiteX55" fmla="*/ 1053816 w 2222316"/>
                <a:gd name="connsiteY55" fmla="*/ 632814 h 2078543"/>
                <a:gd name="connsiteX56" fmla="*/ 1053321 w 2222316"/>
                <a:gd name="connsiteY56" fmla="*/ 549471 h 2078543"/>
                <a:gd name="connsiteX57" fmla="*/ 1046301 w 2222316"/>
                <a:gd name="connsiteY57" fmla="*/ 447077 h 2078543"/>
                <a:gd name="connsiteX58" fmla="*/ 1022737 w 2222316"/>
                <a:gd name="connsiteY58" fmla="*/ 352199 h 2078543"/>
                <a:gd name="connsiteX59" fmla="*/ 1001058 w 2222316"/>
                <a:gd name="connsiteY59" fmla="*/ 282771 h 2078543"/>
                <a:gd name="connsiteX60" fmla="*/ 970100 w 2222316"/>
                <a:gd name="connsiteY60" fmla="*/ 211457 h 2078543"/>
                <a:gd name="connsiteX61" fmla="*/ 946659 w 2222316"/>
                <a:gd name="connsiteY61" fmla="*/ 149421 h 2078543"/>
                <a:gd name="connsiteX62" fmla="*/ 915703 w 2222316"/>
                <a:gd name="connsiteY62" fmla="*/ 58933 h 2078543"/>
                <a:gd name="connsiteX0" fmla="*/ 915703 w 2976736"/>
                <a:gd name="connsiteY0" fmla="*/ 58933 h 2076957"/>
                <a:gd name="connsiteX1" fmla="*/ 934753 w 2976736"/>
                <a:gd name="connsiteY1" fmla="*/ 1783 h 2076957"/>
                <a:gd name="connsiteX2" fmla="*/ 953803 w 2976736"/>
                <a:gd name="connsiteY2" fmla="*/ 18452 h 2076957"/>
                <a:gd name="connsiteX3" fmla="*/ 968091 w 2976736"/>
                <a:gd name="connsiteY3" fmla="*/ 58933 h 2076957"/>
                <a:gd name="connsiteX4" fmla="*/ 984759 w 2976736"/>
                <a:gd name="connsiteY4" fmla="*/ 75602 h 2076957"/>
                <a:gd name="connsiteX5" fmla="*/ 994284 w 2976736"/>
                <a:gd name="connsiteY5" fmla="*/ 85127 h 2076957"/>
                <a:gd name="connsiteX6" fmla="*/ 1001428 w 2976736"/>
                <a:gd name="connsiteY6" fmla="*/ 120846 h 2076957"/>
                <a:gd name="connsiteX7" fmla="*/ 1010953 w 2976736"/>
                <a:gd name="connsiteY7" fmla="*/ 125608 h 2076957"/>
                <a:gd name="connsiteX8" fmla="*/ 1022859 w 2976736"/>
                <a:gd name="connsiteY8" fmla="*/ 120846 h 2076957"/>
                <a:gd name="connsiteX9" fmla="*/ 1030003 w 2976736"/>
                <a:gd name="connsiteY9" fmla="*/ 66077 h 2076957"/>
                <a:gd name="connsiteX10" fmla="*/ 1030003 w 2976736"/>
                <a:gd name="connsiteY10" fmla="*/ 66077 h 2076957"/>
                <a:gd name="connsiteX11" fmla="*/ 1046672 w 2976736"/>
                <a:gd name="connsiteY11" fmla="*/ 56552 h 2076957"/>
                <a:gd name="connsiteX12" fmla="*/ 1063341 w 2976736"/>
                <a:gd name="connsiteY12" fmla="*/ 73221 h 2076957"/>
                <a:gd name="connsiteX13" fmla="*/ 1063341 w 2976736"/>
                <a:gd name="connsiteY13" fmla="*/ 87508 h 2076957"/>
                <a:gd name="connsiteX14" fmla="*/ 1077628 w 2976736"/>
                <a:gd name="connsiteY14" fmla="*/ 54171 h 2076957"/>
                <a:gd name="connsiteX15" fmla="*/ 1087153 w 2976736"/>
                <a:gd name="connsiteY15" fmla="*/ 27977 h 2076957"/>
                <a:gd name="connsiteX16" fmla="*/ 1094297 w 2976736"/>
                <a:gd name="connsiteY16" fmla="*/ 54171 h 2076957"/>
                <a:gd name="connsiteX17" fmla="*/ 1101441 w 2976736"/>
                <a:gd name="connsiteY17" fmla="*/ 92271 h 2076957"/>
                <a:gd name="connsiteX18" fmla="*/ 1110966 w 2976736"/>
                <a:gd name="connsiteY18" fmla="*/ 104177 h 2076957"/>
                <a:gd name="connsiteX19" fmla="*/ 1125253 w 2976736"/>
                <a:gd name="connsiteY19" fmla="*/ 61314 h 2076957"/>
                <a:gd name="connsiteX20" fmla="*/ 1141922 w 2976736"/>
                <a:gd name="connsiteY20" fmla="*/ 30358 h 2076957"/>
                <a:gd name="connsiteX21" fmla="*/ 1141922 w 2976736"/>
                <a:gd name="connsiteY21" fmla="*/ 30358 h 2076957"/>
                <a:gd name="connsiteX22" fmla="*/ 1182403 w 2976736"/>
                <a:gd name="connsiteY22" fmla="*/ 27977 h 2076957"/>
                <a:gd name="connsiteX23" fmla="*/ 1199072 w 2976736"/>
                <a:gd name="connsiteY23" fmla="*/ 73221 h 2076957"/>
                <a:gd name="connsiteX24" fmla="*/ 1201453 w 2976736"/>
                <a:gd name="connsiteY24" fmla="*/ 94652 h 2076957"/>
                <a:gd name="connsiteX25" fmla="*/ 1222884 w 2976736"/>
                <a:gd name="connsiteY25" fmla="*/ 56552 h 2076957"/>
                <a:gd name="connsiteX26" fmla="*/ 1246697 w 2976736"/>
                <a:gd name="connsiteY26" fmla="*/ 37502 h 2076957"/>
                <a:gd name="connsiteX27" fmla="*/ 1263366 w 2976736"/>
                <a:gd name="connsiteY27" fmla="*/ 23214 h 2076957"/>
                <a:gd name="connsiteX28" fmla="*/ 1287178 w 2976736"/>
                <a:gd name="connsiteY28" fmla="*/ 4164 h 2076957"/>
                <a:gd name="connsiteX29" fmla="*/ 1303847 w 2976736"/>
                <a:gd name="connsiteY29" fmla="*/ 58933 h 2076957"/>
                <a:gd name="connsiteX30" fmla="*/ 1310991 w 2976736"/>
                <a:gd name="connsiteY30" fmla="*/ 87508 h 2076957"/>
                <a:gd name="connsiteX31" fmla="*/ 1334803 w 2976736"/>
                <a:gd name="connsiteY31" fmla="*/ 111321 h 2076957"/>
                <a:gd name="connsiteX32" fmla="*/ 1356234 w 2976736"/>
                <a:gd name="connsiteY32" fmla="*/ 118464 h 2076957"/>
                <a:gd name="connsiteX33" fmla="*/ 1372903 w 2976736"/>
                <a:gd name="connsiteY33" fmla="*/ 204189 h 2076957"/>
                <a:gd name="connsiteX34" fmla="*/ 1403859 w 2976736"/>
                <a:gd name="connsiteY34" fmla="*/ 328014 h 2076957"/>
                <a:gd name="connsiteX35" fmla="*/ 1446722 w 2976736"/>
                <a:gd name="connsiteY35" fmla="*/ 451839 h 2076957"/>
                <a:gd name="connsiteX36" fmla="*/ 1494347 w 2976736"/>
                <a:gd name="connsiteY36" fmla="*/ 592333 h 2076957"/>
                <a:gd name="connsiteX37" fmla="*/ 1539591 w 2976736"/>
                <a:gd name="connsiteY37" fmla="*/ 689964 h 2076957"/>
                <a:gd name="connsiteX38" fmla="*/ 1589597 w 2976736"/>
                <a:gd name="connsiteY38" fmla="*/ 792358 h 2076957"/>
                <a:gd name="connsiteX39" fmla="*/ 1658653 w 2976736"/>
                <a:gd name="connsiteY39" fmla="*/ 909039 h 2076957"/>
                <a:gd name="connsiteX40" fmla="*/ 1727709 w 2976736"/>
                <a:gd name="connsiteY40" fmla="*/ 1028102 h 2076957"/>
                <a:gd name="connsiteX41" fmla="*/ 1799147 w 2976736"/>
                <a:gd name="connsiteY41" fmla="*/ 1132877 h 2076957"/>
                <a:gd name="connsiteX42" fmla="*/ 1916007 w 2976736"/>
                <a:gd name="connsiteY42" fmla="*/ 976286 h 2076957"/>
                <a:gd name="connsiteX43" fmla="*/ 2087106 w 2976736"/>
                <a:gd name="connsiteY43" fmla="*/ 780555 h 2076957"/>
                <a:gd name="connsiteX44" fmla="*/ 2915279 w 2976736"/>
                <a:gd name="connsiteY44" fmla="*/ 1943805 h 2076957"/>
                <a:gd name="connsiteX45" fmla="*/ 300720 w 2976736"/>
                <a:gd name="connsiteY45" fmla="*/ 2069241 h 2076957"/>
                <a:gd name="connsiteX46" fmla="*/ 0 w 2976736"/>
                <a:gd name="connsiteY46" fmla="*/ 1588503 h 2076957"/>
                <a:gd name="connsiteX47" fmla="*/ 260023 w 2976736"/>
                <a:gd name="connsiteY47" fmla="*/ 1453603 h 2076957"/>
                <a:gd name="connsiteX48" fmla="*/ 433083 w 2976736"/>
                <a:gd name="connsiteY48" fmla="*/ 1341313 h 2076957"/>
                <a:gd name="connsiteX49" fmla="*/ 594387 w 2976736"/>
                <a:gd name="connsiteY49" fmla="*/ 1236785 h 2076957"/>
                <a:gd name="connsiteX50" fmla="*/ 662579 w 2976736"/>
                <a:gd name="connsiteY50" fmla="*/ 1192781 h 2076957"/>
                <a:gd name="connsiteX51" fmla="*/ 746046 w 2976736"/>
                <a:gd name="connsiteY51" fmla="*/ 1114447 h 2076957"/>
                <a:gd name="connsiteX52" fmla="*/ 855707 w 2976736"/>
                <a:gd name="connsiteY52" fmla="*/ 1007909 h 2076957"/>
                <a:gd name="connsiteX53" fmla="*/ 989522 w 2976736"/>
                <a:gd name="connsiteY53" fmla="*/ 832839 h 2076957"/>
                <a:gd name="connsiteX54" fmla="*/ 1034766 w 2976736"/>
                <a:gd name="connsiteY54" fmla="*/ 723302 h 2076957"/>
                <a:gd name="connsiteX55" fmla="*/ 1053816 w 2976736"/>
                <a:gd name="connsiteY55" fmla="*/ 632814 h 2076957"/>
                <a:gd name="connsiteX56" fmla="*/ 1053321 w 2976736"/>
                <a:gd name="connsiteY56" fmla="*/ 549471 h 2076957"/>
                <a:gd name="connsiteX57" fmla="*/ 1046301 w 2976736"/>
                <a:gd name="connsiteY57" fmla="*/ 447077 h 2076957"/>
                <a:gd name="connsiteX58" fmla="*/ 1022737 w 2976736"/>
                <a:gd name="connsiteY58" fmla="*/ 352199 h 2076957"/>
                <a:gd name="connsiteX59" fmla="*/ 1001058 w 2976736"/>
                <a:gd name="connsiteY59" fmla="*/ 282771 h 2076957"/>
                <a:gd name="connsiteX60" fmla="*/ 970100 w 2976736"/>
                <a:gd name="connsiteY60" fmla="*/ 211457 h 2076957"/>
                <a:gd name="connsiteX61" fmla="*/ 946659 w 2976736"/>
                <a:gd name="connsiteY61" fmla="*/ 149421 h 2076957"/>
                <a:gd name="connsiteX62" fmla="*/ 915703 w 2976736"/>
                <a:gd name="connsiteY62" fmla="*/ 58933 h 2076957"/>
                <a:gd name="connsiteX0" fmla="*/ 915703 w 2833599"/>
                <a:gd name="connsiteY0" fmla="*/ 58933 h 2071729"/>
                <a:gd name="connsiteX1" fmla="*/ 934753 w 2833599"/>
                <a:gd name="connsiteY1" fmla="*/ 1783 h 2071729"/>
                <a:gd name="connsiteX2" fmla="*/ 953803 w 2833599"/>
                <a:gd name="connsiteY2" fmla="*/ 18452 h 2071729"/>
                <a:gd name="connsiteX3" fmla="*/ 968091 w 2833599"/>
                <a:gd name="connsiteY3" fmla="*/ 58933 h 2071729"/>
                <a:gd name="connsiteX4" fmla="*/ 984759 w 2833599"/>
                <a:gd name="connsiteY4" fmla="*/ 75602 h 2071729"/>
                <a:gd name="connsiteX5" fmla="*/ 994284 w 2833599"/>
                <a:gd name="connsiteY5" fmla="*/ 85127 h 2071729"/>
                <a:gd name="connsiteX6" fmla="*/ 1001428 w 2833599"/>
                <a:gd name="connsiteY6" fmla="*/ 120846 h 2071729"/>
                <a:gd name="connsiteX7" fmla="*/ 1010953 w 2833599"/>
                <a:gd name="connsiteY7" fmla="*/ 125608 h 2071729"/>
                <a:gd name="connsiteX8" fmla="*/ 1022859 w 2833599"/>
                <a:gd name="connsiteY8" fmla="*/ 120846 h 2071729"/>
                <a:gd name="connsiteX9" fmla="*/ 1030003 w 2833599"/>
                <a:gd name="connsiteY9" fmla="*/ 66077 h 2071729"/>
                <a:gd name="connsiteX10" fmla="*/ 1030003 w 2833599"/>
                <a:gd name="connsiteY10" fmla="*/ 66077 h 2071729"/>
                <a:gd name="connsiteX11" fmla="*/ 1046672 w 2833599"/>
                <a:gd name="connsiteY11" fmla="*/ 56552 h 2071729"/>
                <a:gd name="connsiteX12" fmla="*/ 1063341 w 2833599"/>
                <a:gd name="connsiteY12" fmla="*/ 73221 h 2071729"/>
                <a:gd name="connsiteX13" fmla="*/ 1063341 w 2833599"/>
                <a:gd name="connsiteY13" fmla="*/ 87508 h 2071729"/>
                <a:gd name="connsiteX14" fmla="*/ 1077628 w 2833599"/>
                <a:gd name="connsiteY14" fmla="*/ 54171 h 2071729"/>
                <a:gd name="connsiteX15" fmla="*/ 1087153 w 2833599"/>
                <a:gd name="connsiteY15" fmla="*/ 27977 h 2071729"/>
                <a:gd name="connsiteX16" fmla="*/ 1094297 w 2833599"/>
                <a:gd name="connsiteY16" fmla="*/ 54171 h 2071729"/>
                <a:gd name="connsiteX17" fmla="*/ 1101441 w 2833599"/>
                <a:gd name="connsiteY17" fmla="*/ 92271 h 2071729"/>
                <a:gd name="connsiteX18" fmla="*/ 1110966 w 2833599"/>
                <a:gd name="connsiteY18" fmla="*/ 104177 h 2071729"/>
                <a:gd name="connsiteX19" fmla="*/ 1125253 w 2833599"/>
                <a:gd name="connsiteY19" fmla="*/ 61314 h 2071729"/>
                <a:gd name="connsiteX20" fmla="*/ 1141922 w 2833599"/>
                <a:gd name="connsiteY20" fmla="*/ 30358 h 2071729"/>
                <a:gd name="connsiteX21" fmla="*/ 1141922 w 2833599"/>
                <a:gd name="connsiteY21" fmla="*/ 30358 h 2071729"/>
                <a:gd name="connsiteX22" fmla="*/ 1182403 w 2833599"/>
                <a:gd name="connsiteY22" fmla="*/ 27977 h 2071729"/>
                <a:gd name="connsiteX23" fmla="*/ 1199072 w 2833599"/>
                <a:gd name="connsiteY23" fmla="*/ 73221 h 2071729"/>
                <a:gd name="connsiteX24" fmla="*/ 1201453 w 2833599"/>
                <a:gd name="connsiteY24" fmla="*/ 94652 h 2071729"/>
                <a:gd name="connsiteX25" fmla="*/ 1222884 w 2833599"/>
                <a:gd name="connsiteY25" fmla="*/ 56552 h 2071729"/>
                <a:gd name="connsiteX26" fmla="*/ 1246697 w 2833599"/>
                <a:gd name="connsiteY26" fmla="*/ 37502 h 2071729"/>
                <a:gd name="connsiteX27" fmla="*/ 1263366 w 2833599"/>
                <a:gd name="connsiteY27" fmla="*/ 23214 h 2071729"/>
                <a:gd name="connsiteX28" fmla="*/ 1287178 w 2833599"/>
                <a:gd name="connsiteY28" fmla="*/ 4164 h 2071729"/>
                <a:gd name="connsiteX29" fmla="*/ 1303847 w 2833599"/>
                <a:gd name="connsiteY29" fmla="*/ 58933 h 2071729"/>
                <a:gd name="connsiteX30" fmla="*/ 1310991 w 2833599"/>
                <a:gd name="connsiteY30" fmla="*/ 87508 h 2071729"/>
                <a:gd name="connsiteX31" fmla="*/ 1334803 w 2833599"/>
                <a:gd name="connsiteY31" fmla="*/ 111321 h 2071729"/>
                <a:gd name="connsiteX32" fmla="*/ 1356234 w 2833599"/>
                <a:gd name="connsiteY32" fmla="*/ 118464 h 2071729"/>
                <a:gd name="connsiteX33" fmla="*/ 1372903 w 2833599"/>
                <a:gd name="connsiteY33" fmla="*/ 204189 h 2071729"/>
                <a:gd name="connsiteX34" fmla="*/ 1403859 w 2833599"/>
                <a:gd name="connsiteY34" fmla="*/ 328014 h 2071729"/>
                <a:gd name="connsiteX35" fmla="*/ 1446722 w 2833599"/>
                <a:gd name="connsiteY35" fmla="*/ 451839 h 2071729"/>
                <a:gd name="connsiteX36" fmla="*/ 1494347 w 2833599"/>
                <a:gd name="connsiteY36" fmla="*/ 592333 h 2071729"/>
                <a:gd name="connsiteX37" fmla="*/ 1539591 w 2833599"/>
                <a:gd name="connsiteY37" fmla="*/ 689964 h 2071729"/>
                <a:gd name="connsiteX38" fmla="*/ 1589597 w 2833599"/>
                <a:gd name="connsiteY38" fmla="*/ 792358 h 2071729"/>
                <a:gd name="connsiteX39" fmla="*/ 1658653 w 2833599"/>
                <a:gd name="connsiteY39" fmla="*/ 909039 h 2071729"/>
                <a:gd name="connsiteX40" fmla="*/ 1727709 w 2833599"/>
                <a:gd name="connsiteY40" fmla="*/ 1028102 h 2071729"/>
                <a:gd name="connsiteX41" fmla="*/ 1799147 w 2833599"/>
                <a:gd name="connsiteY41" fmla="*/ 1132877 h 2071729"/>
                <a:gd name="connsiteX42" fmla="*/ 1916007 w 2833599"/>
                <a:gd name="connsiteY42" fmla="*/ 976286 h 2071729"/>
                <a:gd name="connsiteX43" fmla="*/ 2087106 w 2833599"/>
                <a:gd name="connsiteY43" fmla="*/ 780555 h 2071729"/>
                <a:gd name="connsiteX44" fmla="*/ 2764939 w 2833599"/>
                <a:gd name="connsiteY44" fmla="*/ 1619809 h 2071729"/>
                <a:gd name="connsiteX45" fmla="*/ 300720 w 2833599"/>
                <a:gd name="connsiteY45" fmla="*/ 2069241 h 2071729"/>
                <a:gd name="connsiteX46" fmla="*/ 0 w 2833599"/>
                <a:gd name="connsiteY46" fmla="*/ 1588503 h 2071729"/>
                <a:gd name="connsiteX47" fmla="*/ 260023 w 2833599"/>
                <a:gd name="connsiteY47" fmla="*/ 1453603 h 2071729"/>
                <a:gd name="connsiteX48" fmla="*/ 433083 w 2833599"/>
                <a:gd name="connsiteY48" fmla="*/ 1341313 h 2071729"/>
                <a:gd name="connsiteX49" fmla="*/ 594387 w 2833599"/>
                <a:gd name="connsiteY49" fmla="*/ 1236785 h 2071729"/>
                <a:gd name="connsiteX50" fmla="*/ 662579 w 2833599"/>
                <a:gd name="connsiteY50" fmla="*/ 1192781 h 2071729"/>
                <a:gd name="connsiteX51" fmla="*/ 746046 w 2833599"/>
                <a:gd name="connsiteY51" fmla="*/ 1114447 h 2071729"/>
                <a:gd name="connsiteX52" fmla="*/ 855707 w 2833599"/>
                <a:gd name="connsiteY52" fmla="*/ 1007909 h 2071729"/>
                <a:gd name="connsiteX53" fmla="*/ 989522 w 2833599"/>
                <a:gd name="connsiteY53" fmla="*/ 832839 h 2071729"/>
                <a:gd name="connsiteX54" fmla="*/ 1034766 w 2833599"/>
                <a:gd name="connsiteY54" fmla="*/ 723302 h 2071729"/>
                <a:gd name="connsiteX55" fmla="*/ 1053816 w 2833599"/>
                <a:gd name="connsiteY55" fmla="*/ 632814 h 2071729"/>
                <a:gd name="connsiteX56" fmla="*/ 1053321 w 2833599"/>
                <a:gd name="connsiteY56" fmla="*/ 549471 h 2071729"/>
                <a:gd name="connsiteX57" fmla="*/ 1046301 w 2833599"/>
                <a:gd name="connsiteY57" fmla="*/ 447077 h 2071729"/>
                <a:gd name="connsiteX58" fmla="*/ 1022737 w 2833599"/>
                <a:gd name="connsiteY58" fmla="*/ 352199 h 2071729"/>
                <a:gd name="connsiteX59" fmla="*/ 1001058 w 2833599"/>
                <a:gd name="connsiteY59" fmla="*/ 282771 h 2071729"/>
                <a:gd name="connsiteX60" fmla="*/ 970100 w 2833599"/>
                <a:gd name="connsiteY60" fmla="*/ 211457 h 2071729"/>
                <a:gd name="connsiteX61" fmla="*/ 946659 w 2833599"/>
                <a:gd name="connsiteY61" fmla="*/ 149421 h 2071729"/>
                <a:gd name="connsiteX62" fmla="*/ 915703 w 2833599"/>
                <a:gd name="connsiteY62" fmla="*/ 58933 h 2071729"/>
                <a:gd name="connsiteX0" fmla="*/ 915703 w 2768025"/>
                <a:gd name="connsiteY0" fmla="*/ 58933 h 2070465"/>
                <a:gd name="connsiteX1" fmla="*/ 934753 w 2768025"/>
                <a:gd name="connsiteY1" fmla="*/ 1783 h 2070465"/>
                <a:gd name="connsiteX2" fmla="*/ 953803 w 2768025"/>
                <a:gd name="connsiteY2" fmla="*/ 18452 h 2070465"/>
                <a:gd name="connsiteX3" fmla="*/ 968091 w 2768025"/>
                <a:gd name="connsiteY3" fmla="*/ 58933 h 2070465"/>
                <a:gd name="connsiteX4" fmla="*/ 984759 w 2768025"/>
                <a:gd name="connsiteY4" fmla="*/ 75602 h 2070465"/>
                <a:gd name="connsiteX5" fmla="*/ 994284 w 2768025"/>
                <a:gd name="connsiteY5" fmla="*/ 85127 h 2070465"/>
                <a:gd name="connsiteX6" fmla="*/ 1001428 w 2768025"/>
                <a:gd name="connsiteY6" fmla="*/ 120846 h 2070465"/>
                <a:gd name="connsiteX7" fmla="*/ 1010953 w 2768025"/>
                <a:gd name="connsiteY7" fmla="*/ 125608 h 2070465"/>
                <a:gd name="connsiteX8" fmla="*/ 1022859 w 2768025"/>
                <a:gd name="connsiteY8" fmla="*/ 120846 h 2070465"/>
                <a:gd name="connsiteX9" fmla="*/ 1030003 w 2768025"/>
                <a:gd name="connsiteY9" fmla="*/ 66077 h 2070465"/>
                <a:gd name="connsiteX10" fmla="*/ 1030003 w 2768025"/>
                <a:gd name="connsiteY10" fmla="*/ 66077 h 2070465"/>
                <a:gd name="connsiteX11" fmla="*/ 1046672 w 2768025"/>
                <a:gd name="connsiteY11" fmla="*/ 56552 h 2070465"/>
                <a:gd name="connsiteX12" fmla="*/ 1063341 w 2768025"/>
                <a:gd name="connsiteY12" fmla="*/ 73221 h 2070465"/>
                <a:gd name="connsiteX13" fmla="*/ 1063341 w 2768025"/>
                <a:gd name="connsiteY13" fmla="*/ 87508 h 2070465"/>
                <a:gd name="connsiteX14" fmla="*/ 1077628 w 2768025"/>
                <a:gd name="connsiteY14" fmla="*/ 54171 h 2070465"/>
                <a:gd name="connsiteX15" fmla="*/ 1087153 w 2768025"/>
                <a:gd name="connsiteY15" fmla="*/ 27977 h 2070465"/>
                <a:gd name="connsiteX16" fmla="*/ 1094297 w 2768025"/>
                <a:gd name="connsiteY16" fmla="*/ 54171 h 2070465"/>
                <a:gd name="connsiteX17" fmla="*/ 1101441 w 2768025"/>
                <a:gd name="connsiteY17" fmla="*/ 92271 h 2070465"/>
                <a:gd name="connsiteX18" fmla="*/ 1110966 w 2768025"/>
                <a:gd name="connsiteY18" fmla="*/ 104177 h 2070465"/>
                <a:gd name="connsiteX19" fmla="*/ 1125253 w 2768025"/>
                <a:gd name="connsiteY19" fmla="*/ 61314 h 2070465"/>
                <a:gd name="connsiteX20" fmla="*/ 1141922 w 2768025"/>
                <a:gd name="connsiteY20" fmla="*/ 30358 h 2070465"/>
                <a:gd name="connsiteX21" fmla="*/ 1141922 w 2768025"/>
                <a:gd name="connsiteY21" fmla="*/ 30358 h 2070465"/>
                <a:gd name="connsiteX22" fmla="*/ 1182403 w 2768025"/>
                <a:gd name="connsiteY22" fmla="*/ 27977 h 2070465"/>
                <a:gd name="connsiteX23" fmla="*/ 1199072 w 2768025"/>
                <a:gd name="connsiteY23" fmla="*/ 73221 h 2070465"/>
                <a:gd name="connsiteX24" fmla="*/ 1201453 w 2768025"/>
                <a:gd name="connsiteY24" fmla="*/ 94652 h 2070465"/>
                <a:gd name="connsiteX25" fmla="*/ 1222884 w 2768025"/>
                <a:gd name="connsiteY25" fmla="*/ 56552 h 2070465"/>
                <a:gd name="connsiteX26" fmla="*/ 1246697 w 2768025"/>
                <a:gd name="connsiteY26" fmla="*/ 37502 h 2070465"/>
                <a:gd name="connsiteX27" fmla="*/ 1263366 w 2768025"/>
                <a:gd name="connsiteY27" fmla="*/ 23214 h 2070465"/>
                <a:gd name="connsiteX28" fmla="*/ 1287178 w 2768025"/>
                <a:gd name="connsiteY28" fmla="*/ 4164 h 2070465"/>
                <a:gd name="connsiteX29" fmla="*/ 1303847 w 2768025"/>
                <a:gd name="connsiteY29" fmla="*/ 58933 h 2070465"/>
                <a:gd name="connsiteX30" fmla="*/ 1310991 w 2768025"/>
                <a:gd name="connsiteY30" fmla="*/ 87508 h 2070465"/>
                <a:gd name="connsiteX31" fmla="*/ 1334803 w 2768025"/>
                <a:gd name="connsiteY31" fmla="*/ 111321 h 2070465"/>
                <a:gd name="connsiteX32" fmla="*/ 1356234 w 2768025"/>
                <a:gd name="connsiteY32" fmla="*/ 118464 h 2070465"/>
                <a:gd name="connsiteX33" fmla="*/ 1372903 w 2768025"/>
                <a:gd name="connsiteY33" fmla="*/ 204189 h 2070465"/>
                <a:gd name="connsiteX34" fmla="*/ 1403859 w 2768025"/>
                <a:gd name="connsiteY34" fmla="*/ 328014 h 2070465"/>
                <a:gd name="connsiteX35" fmla="*/ 1446722 w 2768025"/>
                <a:gd name="connsiteY35" fmla="*/ 451839 h 2070465"/>
                <a:gd name="connsiteX36" fmla="*/ 1494347 w 2768025"/>
                <a:gd name="connsiteY36" fmla="*/ 592333 h 2070465"/>
                <a:gd name="connsiteX37" fmla="*/ 1539591 w 2768025"/>
                <a:gd name="connsiteY37" fmla="*/ 689964 h 2070465"/>
                <a:gd name="connsiteX38" fmla="*/ 1589597 w 2768025"/>
                <a:gd name="connsiteY38" fmla="*/ 792358 h 2070465"/>
                <a:gd name="connsiteX39" fmla="*/ 1658653 w 2768025"/>
                <a:gd name="connsiteY39" fmla="*/ 909039 h 2070465"/>
                <a:gd name="connsiteX40" fmla="*/ 1727709 w 2768025"/>
                <a:gd name="connsiteY40" fmla="*/ 1028102 h 2070465"/>
                <a:gd name="connsiteX41" fmla="*/ 1799147 w 2768025"/>
                <a:gd name="connsiteY41" fmla="*/ 1132877 h 2070465"/>
                <a:gd name="connsiteX42" fmla="*/ 1916007 w 2768025"/>
                <a:gd name="connsiteY42" fmla="*/ 976286 h 2070465"/>
                <a:gd name="connsiteX43" fmla="*/ 2087106 w 2768025"/>
                <a:gd name="connsiteY43" fmla="*/ 780555 h 2070465"/>
                <a:gd name="connsiteX44" fmla="*/ 2764939 w 2768025"/>
                <a:gd name="connsiteY44" fmla="*/ 1619809 h 2070465"/>
                <a:gd name="connsiteX45" fmla="*/ 2243758 w 2768025"/>
                <a:gd name="connsiteY45" fmla="*/ 1723353 h 2070465"/>
                <a:gd name="connsiteX46" fmla="*/ 300720 w 2768025"/>
                <a:gd name="connsiteY46" fmla="*/ 2069241 h 2070465"/>
                <a:gd name="connsiteX47" fmla="*/ 0 w 2768025"/>
                <a:gd name="connsiteY47" fmla="*/ 1588503 h 2070465"/>
                <a:gd name="connsiteX48" fmla="*/ 260023 w 2768025"/>
                <a:gd name="connsiteY48" fmla="*/ 1453603 h 2070465"/>
                <a:gd name="connsiteX49" fmla="*/ 433083 w 2768025"/>
                <a:gd name="connsiteY49" fmla="*/ 1341313 h 2070465"/>
                <a:gd name="connsiteX50" fmla="*/ 594387 w 2768025"/>
                <a:gd name="connsiteY50" fmla="*/ 1236785 h 2070465"/>
                <a:gd name="connsiteX51" fmla="*/ 662579 w 2768025"/>
                <a:gd name="connsiteY51" fmla="*/ 1192781 h 2070465"/>
                <a:gd name="connsiteX52" fmla="*/ 746046 w 2768025"/>
                <a:gd name="connsiteY52" fmla="*/ 1114447 h 2070465"/>
                <a:gd name="connsiteX53" fmla="*/ 855707 w 2768025"/>
                <a:gd name="connsiteY53" fmla="*/ 1007909 h 2070465"/>
                <a:gd name="connsiteX54" fmla="*/ 989522 w 2768025"/>
                <a:gd name="connsiteY54" fmla="*/ 832839 h 2070465"/>
                <a:gd name="connsiteX55" fmla="*/ 1034766 w 2768025"/>
                <a:gd name="connsiteY55" fmla="*/ 723302 h 2070465"/>
                <a:gd name="connsiteX56" fmla="*/ 1053816 w 2768025"/>
                <a:gd name="connsiteY56" fmla="*/ 632814 h 2070465"/>
                <a:gd name="connsiteX57" fmla="*/ 1053321 w 2768025"/>
                <a:gd name="connsiteY57" fmla="*/ 549471 h 2070465"/>
                <a:gd name="connsiteX58" fmla="*/ 1046301 w 2768025"/>
                <a:gd name="connsiteY58" fmla="*/ 447077 h 2070465"/>
                <a:gd name="connsiteX59" fmla="*/ 1022737 w 2768025"/>
                <a:gd name="connsiteY59" fmla="*/ 352199 h 2070465"/>
                <a:gd name="connsiteX60" fmla="*/ 1001058 w 2768025"/>
                <a:gd name="connsiteY60" fmla="*/ 282771 h 2070465"/>
                <a:gd name="connsiteX61" fmla="*/ 970100 w 2768025"/>
                <a:gd name="connsiteY61" fmla="*/ 211457 h 2070465"/>
                <a:gd name="connsiteX62" fmla="*/ 946659 w 2768025"/>
                <a:gd name="connsiteY62" fmla="*/ 149421 h 2070465"/>
                <a:gd name="connsiteX63" fmla="*/ 915703 w 2768025"/>
                <a:gd name="connsiteY63" fmla="*/ 58933 h 2070465"/>
                <a:gd name="connsiteX0" fmla="*/ 915703 w 2768026"/>
                <a:gd name="connsiteY0" fmla="*/ 58933 h 2070465"/>
                <a:gd name="connsiteX1" fmla="*/ 934753 w 2768026"/>
                <a:gd name="connsiteY1" fmla="*/ 1783 h 2070465"/>
                <a:gd name="connsiteX2" fmla="*/ 953803 w 2768026"/>
                <a:gd name="connsiteY2" fmla="*/ 18452 h 2070465"/>
                <a:gd name="connsiteX3" fmla="*/ 968091 w 2768026"/>
                <a:gd name="connsiteY3" fmla="*/ 58933 h 2070465"/>
                <a:gd name="connsiteX4" fmla="*/ 984759 w 2768026"/>
                <a:gd name="connsiteY4" fmla="*/ 75602 h 2070465"/>
                <a:gd name="connsiteX5" fmla="*/ 994284 w 2768026"/>
                <a:gd name="connsiteY5" fmla="*/ 85127 h 2070465"/>
                <a:gd name="connsiteX6" fmla="*/ 1001428 w 2768026"/>
                <a:gd name="connsiteY6" fmla="*/ 120846 h 2070465"/>
                <a:gd name="connsiteX7" fmla="*/ 1010953 w 2768026"/>
                <a:gd name="connsiteY7" fmla="*/ 125608 h 2070465"/>
                <a:gd name="connsiteX8" fmla="*/ 1022859 w 2768026"/>
                <a:gd name="connsiteY8" fmla="*/ 120846 h 2070465"/>
                <a:gd name="connsiteX9" fmla="*/ 1030003 w 2768026"/>
                <a:gd name="connsiteY9" fmla="*/ 66077 h 2070465"/>
                <a:gd name="connsiteX10" fmla="*/ 1030003 w 2768026"/>
                <a:gd name="connsiteY10" fmla="*/ 66077 h 2070465"/>
                <a:gd name="connsiteX11" fmla="*/ 1046672 w 2768026"/>
                <a:gd name="connsiteY11" fmla="*/ 56552 h 2070465"/>
                <a:gd name="connsiteX12" fmla="*/ 1063341 w 2768026"/>
                <a:gd name="connsiteY12" fmla="*/ 73221 h 2070465"/>
                <a:gd name="connsiteX13" fmla="*/ 1063341 w 2768026"/>
                <a:gd name="connsiteY13" fmla="*/ 87508 h 2070465"/>
                <a:gd name="connsiteX14" fmla="*/ 1077628 w 2768026"/>
                <a:gd name="connsiteY14" fmla="*/ 54171 h 2070465"/>
                <a:gd name="connsiteX15" fmla="*/ 1087153 w 2768026"/>
                <a:gd name="connsiteY15" fmla="*/ 27977 h 2070465"/>
                <a:gd name="connsiteX16" fmla="*/ 1094297 w 2768026"/>
                <a:gd name="connsiteY16" fmla="*/ 54171 h 2070465"/>
                <a:gd name="connsiteX17" fmla="*/ 1101441 w 2768026"/>
                <a:gd name="connsiteY17" fmla="*/ 92271 h 2070465"/>
                <a:gd name="connsiteX18" fmla="*/ 1110966 w 2768026"/>
                <a:gd name="connsiteY18" fmla="*/ 104177 h 2070465"/>
                <a:gd name="connsiteX19" fmla="*/ 1125253 w 2768026"/>
                <a:gd name="connsiteY19" fmla="*/ 61314 h 2070465"/>
                <a:gd name="connsiteX20" fmla="*/ 1141922 w 2768026"/>
                <a:gd name="connsiteY20" fmla="*/ 30358 h 2070465"/>
                <a:gd name="connsiteX21" fmla="*/ 1141922 w 2768026"/>
                <a:gd name="connsiteY21" fmla="*/ 30358 h 2070465"/>
                <a:gd name="connsiteX22" fmla="*/ 1182403 w 2768026"/>
                <a:gd name="connsiteY22" fmla="*/ 27977 h 2070465"/>
                <a:gd name="connsiteX23" fmla="*/ 1199072 w 2768026"/>
                <a:gd name="connsiteY23" fmla="*/ 73221 h 2070465"/>
                <a:gd name="connsiteX24" fmla="*/ 1201453 w 2768026"/>
                <a:gd name="connsiteY24" fmla="*/ 94652 h 2070465"/>
                <a:gd name="connsiteX25" fmla="*/ 1222884 w 2768026"/>
                <a:gd name="connsiteY25" fmla="*/ 56552 h 2070465"/>
                <a:gd name="connsiteX26" fmla="*/ 1246697 w 2768026"/>
                <a:gd name="connsiteY26" fmla="*/ 37502 h 2070465"/>
                <a:gd name="connsiteX27" fmla="*/ 1263366 w 2768026"/>
                <a:gd name="connsiteY27" fmla="*/ 23214 h 2070465"/>
                <a:gd name="connsiteX28" fmla="*/ 1287178 w 2768026"/>
                <a:gd name="connsiteY28" fmla="*/ 4164 h 2070465"/>
                <a:gd name="connsiteX29" fmla="*/ 1303847 w 2768026"/>
                <a:gd name="connsiteY29" fmla="*/ 58933 h 2070465"/>
                <a:gd name="connsiteX30" fmla="*/ 1310991 w 2768026"/>
                <a:gd name="connsiteY30" fmla="*/ 87508 h 2070465"/>
                <a:gd name="connsiteX31" fmla="*/ 1334803 w 2768026"/>
                <a:gd name="connsiteY31" fmla="*/ 111321 h 2070465"/>
                <a:gd name="connsiteX32" fmla="*/ 1356234 w 2768026"/>
                <a:gd name="connsiteY32" fmla="*/ 118464 h 2070465"/>
                <a:gd name="connsiteX33" fmla="*/ 1372903 w 2768026"/>
                <a:gd name="connsiteY33" fmla="*/ 204189 h 2070465"/>
                <a:gd name="connsiteX34" fmla="*/ 1403859 w 2768026"/>
                <a:gd name="connsiteY34" fmla="*/ 328014 h 2070465"/>
                <a:gd name="connsiteX35" fmla="*/ 1446722 w 2768026"/>
                <a:gd name="connsiteY35" fmla="*/ 451839 h 2070465"/>
                <a:gd name="connsiteX36" fmla="*/ 1494347 w 2768026"/>
                <a:gd name="connsiteY36" fmla="*/ 592333 h 2070465"/>
                <a:gd name="connsiteX37" fmla="*/ 1539591 w 2768026"/>
                <a:gd name="connsiteY37" fmla="*/ 689964 h 2070465"/>
                <a:gd name="connsiteX38" fmla="*/ 1589597 w 2768026"/>
                <a:gd name="connsiteY38" fmla="*/ 792358 h 2070465"/>
                <a:gd name="connsiteX39" fmla="*/ 1658653 w 2768026"/>
                <a:gd name="connsiteY39" fmla="*/ 909039 h 2070465"/>
                <a:gd name="connsiteX40" fmla="*/ 1727709 w 2768026"/>
                <a:gd name="connsiteY40" fmla="*/ 1028102 h 2070465"/>
                <a:gd name="connsiteX41" fmla="*/ 1799147 w 2768026"/>
                <a:gd name="connsiteY41" fmla="*/ 1132877 h 2070465"/>
                <a:gd name="connsiteX42" fmla="*/ 1916007 w 2768026"/>
                <a:gd name="connsiteY42" fmla="*/ 976286 h 2070465"/>
                <a:gd name="connsiteX43" fmla="*/ 2087106 w 2768026"/>
                <a:gd name="connsiteY43" fmla="*/ 780555 h 2070465"/>
                <a:gd name="connsiteX44" fmla="*/ 2764939 w 2768026"/>
                <a:gd name="connsiteY44" fmla="*/ 1619809 h 2070465"/>
                <a:gd name="connsiteX45" fmla="*/ 2243758 w 2768026"/>
                <a:gd name="connsiteY45" fmla="*/ 1723353 h 2070465"/>
                <a:gd name="connsiteX46" fmla="*/ 300720 w 2768026"/>
                <a:gd name="connsiteY46" fmla="*/ 2069241 h 2070465"/>
                <a:gd name="connsiteX47" fmla="*/ 0 w 2768026"/>
                <a:gd name="connsiteY47" fmla="*/ 1588503 h 2070465"/>
                <a:gd name="connsiteX48" fmla="*/ 260023 w 2768026"/>
                <a:gd name="connsiteY48" fmla="*/ 1453603 h 2070465"/>
                <a:gd name="connsiteX49" fmla="*/ 433083 w 2768026"/>
                <a:gd name="connsiteY49" fmla="*/ 1341313 h 2070465"/>
                <a:gd name="connsiteX50" fmla="*/ 594387 w 2768026"/>
                <a:gd name="connsiteY50" fmla="*/ 1236785 h 2070465"/>
                <a:gd name="connsiteX51" fmla="*/ 662579 w 2768026"/>
                <a:gd name="connsiteY51" fmla="*/ 1192781 h 2070465"/>
                <a:gd name="connsiteX52" fmla="*/ 746046 w 2768026"/>
                <a:gd name="connsiteY52" fmla="*/ 1114447 h 2070465"/>
                <a:gd name="connsiteX53" fmla="*/ 855707 w 2768026"/>
                <a:gd name="connsiteY53" fmla="*/ 1007909 h 2070465"/>
                <a:gd name="connsiteX54" fmla="*/ 989522 w 2768026"/>
                <a:gd name="connsiteY54" fmla="*/ 832839 h 2070465"/>
                <a:gd name="connsiteX55" fmla="*/ 1034766 w 2768026"/>
                <a:gd name="connsiteY55" fmla="*/ 723302 h 2070465"/>
                <a:gd name="connsiteX56" fmla="*/ 1053816 w 2768026"/>
                <a:gd name="connsiteY56" fmla="*/ 632814 h 2070465"/>
                <a:gd name="connsiteX57" fmla="*/ 1053321 w 2768026"/>
                <a:gd name="connsiteY57" fmla="*/ 549471 h 2070465"/>
                <a:gd name="connsiteX58" fmla="*/ 1046301 w 2768026"/>
                <a:gd name="connsiteY58" fmla="*/ 447077 h 2070465"/>
                <a:gd name="connsiteX59" fmla="*/ 1022737 w 2768026"/>
                <a:gd name="connsiteY59" fmla="*/ 352199 h 2070465"/>
                <a:gd name="connsiteX60" fmla="*/ 1001058 w 2768026"/>
                <a:gd name="connsiteY60" fmla="*/ 282771 h 2070465"/>
                <a:gd name="connsiteX61" fmla="*/ 970100 w 2768026"/>
                <a:gd name="connsiteY61" fmla="*/ 211457 h 2070465"/>
                <a:gd name="connsiteX62" fmla="*/ 946659 w 2768026"/>
                <a:gd name="connsiteY62" fmla="*/ 149421 h 2070465"/>
                <a:gd name="connsiteX63" fmla="*/ 915703 w 2768026"/>
                <a:gd name="connsiteY63" fmla="*/ 58933 h 2070465"/>
                <a:gd name="connsiteX0" fmla="*/ 915703 w 2836930"/>
                <a:gd name="connsiteY0" fmla="*/ 58933 h 2070595"/>
                <a:gd name="connsiteX1" fmla="*/ 934753 w 2836930"/>
                <a:gd name="connsiteY1" fmla="*/ 1783 h 2070595"/>
                <a:gd name="connsiteX2" fmla="*/ 953803 w 2836930"/>
                <a:gd name="connsiteY2" fmla="*/ 18452 h 2070595"/>
                <a:gd name="connsiteX3" fmla="*/ 968091 w 2836930"/>
                <a:gd name="connsiteY3" fmla="*/ 58933 h 2070595"/>
                <a:gd name="connsiteX4" fmla="*/ 984759 w 2836930"/>
                <a:gd name="connsiteY4" fmla="*/ 75602 h 2070595"/>
                <a:gd name="connsiteX5" fmla="*/ 994284 w 2836930"/>
                <a:gd name="connsiteY5" fmla="*/ 85127 h 2070595"/>
                <a:gd name="connsiteX6" fmla="*/ 1001428 w 2836930"/>
                <a:gd name="connsiteY6" fmla="*/ 120846 h 2070595"/>
                <a:gd name="connsiteX7" fmla="*/ 1010953 w 2836930"/>
                <a:gd name="connsiteY7" fmla="*/ 125608 h 2070595"/>
                <a:gd name="connsiteX8" fmla="*/ 1022859 w 2836930"/>
                <a:gd name="connsiteY8" fmla="*/ 120846 h 2070595"/>
                <a:gd name="connsiteX9" fmla="*/ 1030003 w 2836930"/>
                <a:gd name="connsiteY9" fmla="*/ 66077 h 2070595"/>
                <a:gd name="connsiteX10" fmla="*/ 1030003 w 2836930"/>
                <a:gd name="connsiteY10" fmla="*/ 66077 h 2070595"/>
                <a:gd name="connsiteX11" fmla="*/ 1046672 w 2836930"/>
                <a:gd name="connsiteY11" fmla="*/ 56552 h 2070595"/>
                <a:gd name="connsiteX12" fmla="*/ 1063341 w 2836930"/>
                <a:gd name="connsiteY12" fmla="*/ 73221 h 2070595"/>
                <a:gd name="connsiteX13" fmla="*/ 1063341 w 2836930"/>
                <a:gd name="connsiteY13" fmla="*/ 87508 h 2070595"/>
                <a:gd name="connsiteX14" fmla="*/ 1077628 w 2836930"/>
                <a:gd name="connsiteY14" fmla="*/ 54171 h 2070595"/>
                <a:gd name="connsiteX15" fmla="*/ 1087153 w 2836930"/>
                <a:gd name="connsiteY15" fmla="*/ 27977 h 2070595"/>
                <a:gd name="connsiteX16" fmla="*/ 1094297 w 2836930"/>
                <a:gd name="connsiteY16" fmla="*/ 54171 h 2070595"/>
                <a:gd name="connsiteX17" fmla="*/ 1101441 w 2836930"/>
                <a:gd name="connsiteY17" fmla="*/ 92271 h 2070595"/>
                <a:gd name="connsiteX18" fmla="*/ 1110966 w 2836930"/>
                <a:gd name="connsiteY18" fmla="*/ 104177 h 2070595"/>
                <a:gd name="connsiteX19" fmla="*/ 1125253 w 2836930"/>
                <a:gd name="connsiteY19" fmla="*/ 61314 h 2070595"/>
                <a:gd name="connsiteX20" fmla="*/ 1141922 w 2836930"/>
                <a:gd name="connsiteY20" fmla="*/ 30358 h 2070595"/>
                <a:gd name="connsiteX21" fmla="*/ 1141922 w 2836930"/>
                <a:gd name="connsiteY21" fmla="*/ 30358 h 2070595"/>
                <a:gd name="connsiteX22" fmla="*/ 1182403 w 2836930"/>
                <a:gd name="connsiteY22" fmla="*/ 27977 h 2070595"/>
                <a:gd name="connsiteX23" fmla="*/ 1199072 w 2836930"/>
                <a:gd name="connsiteY23" fmla="*/ 73221 h 2070595"/>
                <a:gd name="connsiteX24" fmla="*/ 1201453 w 2836930"/>
                <a:gd name="connsiteY24" fmla="*/ 94652 h 2070595"/>
                <a:gd name="connsiteX25" fmla="*/ 1222884 w 2836930"/>
                <a:gd name="connsiteY25" fmla="*/ 56552 h 2070595"/>
                <a:gd name="connsiteX26" fmla="*/ 1246697 w 2836930"/>
                <a:gd name="connsiteY26" fmla="*/ 37502 h 2070595"/>
                <a:gd name="connsiteX27" fmla="*/ 1263366 w 2836930"/>
                <a:gd name="connsiteY27" fmla="*/ 23214 h 2070595"/>
                <a:gd name="connsiteX28" fmla="*/ 1287178 w 2836930"/>
                <a:gd name="connsiteY28" fmla="*/ 4164 h 2070595"/>
                <a:gd name="connsiteX29" fmla="*/ 1303847 w 2836930"/>
                <a:gd name="connsiteY29" fmla="*/ 58933 h 2070595"/>
                <a:gd name="connsiteX30" fmla="*/ 1310991 w 2836930"/>
                <a:gd name="connsiteY30" fmla="*/ 87508 h 2070595"/>
                <a:gd name="connsiteX31" fmla="*/ 1334803 w 2836930"/>
                <a:gd name="connsiteY31" fmla="*/ 111321 h 2070595"/>
                <a:gd name="connsiteX32" fmla="*/ 1356234 w 2836930"/>
                <a:gd name="connsiteY32" fmla="*/ 118464 h 2070595"/>
                <a:gd name="connsiteX33" fmla="*/ 1372903 w 2836930"/>
                <a:gd name="connsiteY33" fmla="*/ 204189 h 2070595"/>
                <a:gd name="connsiteX34" fmla="*/ 1403859 w 2836930"/>
                <a:gd name="connsiteY34" fmla="*/ 328014 h 2070595"/>
                <a:gd name="connsiteX35" fmla="*/ 1446722 w 2836930"/>
                <a:gd name="connsiteY35" fmla="*/ 451839 h 2070595"/>
                <a:gd name="connsiteX36" fmla="*/ 1494347 w 2836930"/>
                <a:gd name="connsiteY36" fmla="*/ 592333 h 2070595"/>
                <a:gd name="connsiteX37" fmla="*/ 1539591 w 2836930"/>
                <a:gd name="connsiteY37" fmla="*/ 689964 h 2070595"/>
                <a:gd name="connsiteX38" fmla="*/ 1589597 w 2836930"/>
                <a:gd name="connsiteY38" fmla="*/ 792358 h 2070595"/>
                <a:gd name="connsiteX39" fmla="*/ 1658653 w 2836930"/>
                <a:gd name="connsiteY39" fmla="*/ 909039 h 2070595"/>
                <a:gd name="connsiteX40" fmla="*/ 1727709 w 2836930"/>
                <a:gd name="connsiteY40" fmla="*/ 1028102 h 2070595"/>
                <a:gd name="connsiteX41" fmla="*/ 1799147 w 2836930"/>
                <a:gd name="connsiteY41" fmla="*/ 1132877 h 2070595"/>
                <a:gd name="connsiteX42" fmla="*/ 1916007 w 2836930"/>
                <a:gd name="connsiteY42" fmla="*/ 976286 h 2070595"/>
                <a:gd name="connsiteX43" fmla="*/ 2087106 w 2836930"/>
                <a:gd name="connsiteY43" fmla="*/ 780555 h 2070595"/>
                <a:gd name="connsiteX44" fmla="*/ 2764939 w 2836930"/>
                <a:gd name="connsiteY44" fmla="*/ 1619809 h 2070595"/>
                <a:gd name="connsiteX45" fmla="*/ 2581191 w 2836930"/>
                <a:gd name="connsiteY45" fmla="*/ 1753414 h 2070595"/>
                <a:gd name="connsiteX46" fmla="*/ 300720 w 2836930"/>
                <a:gd name="connsiteY46" fmla="*/ 2069241 h 2070595"/>
                <a:gd name="connsiteX47" fmla="*/ 0 w 2836930"/>
                <a:gd name="connsiteY47" fmla="*/ 1588503 h 2070595"/>
                <a:gd name="connsiteX48" fmla="*/ 260023 w 2836930"/>
                <a:gd name="connsiteY48" fmla="*/ 1453603 h 2070595"/>
                <a:gd name="connsiteX49" fmla="*/ 433083 w 2836930"/>
                <a:gd name="connsiteY49" fmla="*/ 1341313 h 2070595"/>
                <a:gd name="connsiteX50" fmla="*/ 594387 w 2836930"/>
                <a:gd name="connsiteY50" fmla="*/ 1236785 h 2070595"/>
                <a:gd name="connsiteX51" fmla="*/ 662579 w 2836930"/>
                <a:gd name="connsiteY51" fmla="*/ 1192781 h 2070595"/>
                <a:gd name="connsiteX52" fmla="*/ 746046 w 2836930"/>
                <a:gd name="connsiteY52" fmla="*/ 1114447 h 2070595"/>
                <a:gd name="connsiteX53" fmla="*/ 855707 w 2836930"/>
                <a:gd name="connsiteY53" fmla="*/ 1007909 h 2070595"/>
                <a:gd name="connsiteX54" fmla="*/ 989522 w 2836930"/>
                <a:gd name="connsiteY54" fmla="*/ 832839 h 2070595"/>
                <a:gd name="connsiteX55" fmla="*/ 1034766 w 2836930"/>
                <a:gd name="connsiteY55" fmla="*/ 723302 h 2070595"/>
                <a:gd name="connsiteX56" fmla="*/ 1053816 w 2836930"/>
                <a:gd name="connsiteY56" fmla="*/ 632814 h 2070595"/>
                <a:gd name="connsiteX57" fmla="*/ 1053321 w 2836930"/>
                <a:gd name="connsiteY57" fmla="*/ 549471 h 2070595"/>
                <a:gd name="connsiteX58" fmla="*/ 1046301 w 2836930"/>
                <a:gd name="connsiteY58" fmla="*/ 447077 h 2070595"/>
                <a:gd name="connsiteX59" fmla="*/ 1022737 w 2836930"/>
                <a:gd name="connsiteY59" fmla="*/ 352199 h 2070595"/>
                <a:gd name="connsiteX60" fmla="*/ 1001058 w 2836930"/>
                <a:gd name="connsiteY60" fmla="*/ 282771 h 2070595"/>
                <a:gd name="connsiteX61" fmla="*/ 970100 w 2836930"/>
                <a:gd name="connsiteY61" fmla="*/ 211457 h 2070595"/>
                <a:gd name="connsiteX62" fmla="*/ 946659 w 2836930"/>
                <a:gd name="connsiteY62" fmla="*/ 149421 h 2070595"/>
                <a:gd name="connsiteX63" fmla="*/ 915703 w 2836930"/>
                <a:gd name="connsiteY63" fmla="*/ 58933 h 2070595"/>
                <a:gd name="connsiteX0" fmla="*/ 915703 w 2836931"/>
                <a:gd name="connsiteY0" fmla="*/ 58933 h 2070596"/>
                <a:gd name="connsiteX1" fmla="*/ 934753 w 2836931"/>
                <a:gd name="connsiteY1" fmla="*/ 1783 h 2070596"/>
                <a:gd name="connsiteX2" fmla="*/ 953803 w 2836931"/>
                <a:gd name="connsiteY2" fmla="*/ 18452 h 2070596"/>
                <a:gd name="connsiteX3" fmla="*/ 968091 w 2836931"/>
                <a:gd name="connsiteY3" fmla="*/ 58933 h 2070596"/>
                <a:gd name="connsiteX4" fmla="*/ 984759 w 2836931"/>
                <a:gd name="connsiteY4" fmla="*/ 75602 h 2070596"/>
                <a:gd name="connsiteX5" fmla="*/ 994284 w 2836931"/>
                <a:gd name="connsiteY5" fmla="*/ 85127 h 2070596"/>
                <a:gd name="connsiteX6" fmla="*/ 1001428 w 2836931"/>
                <a:gd name="connsiteY6" fmla="*/ 120846 h 2070596"/>
                <a:gd name="connsiteX7" fmla="*/ 1010953 w 2836931"/>
                <a:gd name="connsiteY7" fmla="*/ 125608 h 2070596"/>
                <a:gd name="connsiteX8" fmla="*/ 1022859 w 2836931"/>
                <a:gd name="connsiteY8" fmla="*/ 120846 h 2070596"/>
                <a:gd name="connsiteX9" fmla="*/ 1030003 w 2836931"/>
                <a:gd name="connsiteY9" fmla="*/ 66077 h 2070596"/>
                <a:gd name="connsiteX10" fmla="*/ 1030003 w 2836931"/>
                <a:gd name="connsiteY10" fmla="*/ 66077 h 2070596"/>
                <a:gd name="connsiteX11" fmla="*/ 1046672 w 2836931"/>
                <a:gd name="connsiteY11" fmla="*/ 56552 h 2070596"/>
                <a:gd name="connsiteX12" fmla="*/ 1063341 w 2836931"/>
                <a:gd name="connsiteY12" fmla="*/ 73221 h 2070596"/>
                <a:gd name="connsiteX13" fmla="*/ 1063341 w 2836931"/>
                <a:gd name="connsiteY13" fmla="*/ 87508 h 2070596"/>
                <a:gd name="connsiteX14" fmla="*/ 1077628 w 2836931"/>
                <a:gd name="connsiteY14" fmla="*/ 54171 h 2070596"/>
                <a:gd name="connsiteX15" fmla="*/ 1087153 w 2836931"/>
                <a:gd name="connsiteY15" fmla="*/ 27977 h 2070596"/>
                <a:gd name="connsiteX16" fmla="*/ 1094297 w 2836931"/>
                <a:gd name="connsiteY16" fmla="*/ 54171 h 2070596"/>
                <a:gd name="connsiteX17" fmla="*/ 1101441 w 2836931"/>
                <a:gd name="connsiteY17" fmla="*/ 92271 h 2070596"/>
                <a:gd name="connsiteX18" fmla="*/ 1110966 w 2836931"/>
                <a:gd name="connsiteY18" fmla="*/ 104177 h 2070596"/>
                <a:gd name="connsiteX19" fmla="*/ 1125253 w 2836931"/>
                <a:gd name="connsiteY19" fmla="*/ 61314 h 2070596"/>
                <a:gd name="connsiteX20" fmla="*/ 1141922 w 2836931"/>
                <a:gd name="connsiteY20" fmla="*/ 30358 h 2070596"/>
                <a:gd name="connsiteX21" fmla="*/ 1141922 w 2836931"/>
                <a:gd name="connsiteY21" fmla="*/ 30358 h 2070596"/>
                <a:gd name="connsiteX22" fmla="*/ 1182403 w 2836931"/>
                <a:gd name="connsiteY22" fmla="*/ 27977 h 2070596"/>
                <a:gd name="connsiteX23" fmla="*/ 1199072 w 2836931"/>
                <a:gd name="connsiteY23" fmla="*/ 73221 h 2070596"/>
                <a:gd name="connsiteX24" fmla="*/ 1201453 w 2836931"/>
                <a:gd name="connsiteY24" fmla="*/ 94652 h 2070596"/>
                <a:gd name="connsiteX25" fmla="*/ 1222884 w 2836931"/>
                <a:gd name="connsiteY25" fmla="*/ 56552 h 2070596"/>
                <a:gd name="connsiteX26" fmla="*/ 1246697 w 2836931"/>
                <a:gd name="connsiteY26" fmla="*/ 37502 h 2070596"/>
                <a:gd name="connsiteX27" fmla="*/ 1263366 w 2836931"/>
                <a:gd name="connsiteY27" fmla="*/ 23214 h 2070596"/>
                <a:gd name="connsiteX28" fmla="*/ 1287178 w 2836931"/>
                <a:gd name="connsiteY28" fmla="*/ 4164 h 2070596"/>
                <a:gd name="connsiteX29" fmla="*/ 1303847 w 2836931"/>
                <a:gd name="connsiteY29" fmla="*/ 58933 h 2070596"/>
                <a:gd name="connsiteX30" fmla="*/ 1310991 w 2836931"/>
                <a:gd name="connsiteY30" fmla="*/ 87508 h 2070596"/>
                <a:gd name="connsiteX31" fmla="*/ 1334803 w 2836931"/>
                <a:gd name="connsiteY31" fmla="*/ 111321 h 2070596"/>
                <a:gd name="connsiteX32" fmla="*/ 1356234 w 2836931"/>
                <a:gd name="connsiteY32" fmla="*/ 118464 h 2070596"/>
                <a:gd name="connsiteX33" fmla="*/ 1372903 w 2836931"/>
                <a:gd name="connsiteY33" fmla="*/ 204189 h 2070596"/>
                <a:gd name="connsiteX34" fmla="*/ 1403859 w 2836931"/>
                <a:gd name="connsiteY34" fmla="*/ 328014 h 2070596"/>
                <a:gd name="connsiteX35" fmla="*/ 1446722 w 2836931"/>
                <a:gd name="connsiteY35" fmla="*/ 451839 h 2070596"/>
                <a:gd name="connsiteX36" fmla="*/ 1494347 w 2836931"/>
                <a:gd name="connsiteY36" fmla="*/ 592333 h 2070596"/>
                <a:gd name="connsiteX37" fmla="*/ 1539591 w 2836931"/>
                <a:gd name="connsiteY37" fmla="*/ 689964 h 2070596"/>
                <a:gd name="connsiteX38" fmla="*/ 1589597 w 2836931"/>
                <a:gd name="connsiteY38" fmla="*/ 792358 h 2070596"/>
                <a:gd name="connsiteX39" fmla="*/ 1658653 w 2836931"/>
                <a:gd name="connsiteY39" fmla="*/ 909039 h 2070596"/>
                <a:gd name="connsiteX40" fmla="*/ 1727709 w 2836931"/>
                <a:gd name="connsiteY40" fmla="*/ 1028102 h 2070596"/>
                <a:gd name="connsiteX41" fmla="*/ 1799147 w 2836931"/>
                <a:gd name="connsiteY41" fmla="*/ 1132877 h 2070596"/>
                <a:gd name="connsiteX42" fmla="*/ 1916007 w 2836931"/>
                <a:gd name="connsiteY42" fmla="*/ 976286 h 2070596"/>
                <a:gd name="connsiteX43" fmla="*/ 2087106 w 2836931"/>
                <a:gd name="connsiteY43" fmla="*/ 780555 h 2070596"/>
                <a:gd name="connsiteX44" fmla="*/ 2764939 w 2836931"/>
                <a:gd name="connsiteY44" fmla="*/ 1619809 h 2070596"/>
                <a:gd name="connsiteX45" fmla="*/ 2581191 w 2836931"/>
                <a:gd name="connsiteY45" fmla="*/ 1753414 h 2070596"/>
                <a:gd name="connsiteX46" fmla="*/ 300720 w 2836931"/>
                <a:gd name="connsiteY46" fmla="*/ 2069241 h 2070596"/>
                <a:gd name="connsiteX47" fmla="*/ 0 w 2836931"/>
                <a:gd name="connsiteY47" fmla="*/ 1588503 h 2070596"/>
                <a:gd name="connsiteX48" fmla="*/ 260023 w 2836931"/>
                <a:gd name="connsiteY48" fmla="*/ 1453603 h 2070596"/>
                <a:gd name="connsiteX49" fmla="*/ 433083 w 2836931"/>
                <a:gd name="connsiteY49" fmla="*/ 1341313 h 2070596"/>
                <a:gd name="connsiteX50" fmla="*/ 594387 w 2836931"/>
                <a:gd name="connsiteY50" fmla="*/ 1236785 h 2070596"/>
                <a:gd name="connsiteX51" fmla="*/ 662579 w 2836931"/>
                <a:gd name="connsiteY51" fmla="*/ 1192781 h 2070596"/>
                <a:gd name="connsiteX52" fmla="*/ 746046 w 2836931"/>
                <a:gd name="connsiteY52" fmla="*/ 1114447 h 2070596"/>
                <a:gd name="connsiteX53" fmla="*/ 855707 w 2836931"/>
                <a:gd name="connsiteY53" fmla="*/ 1007909 h 2070596"/>
                <a:gd name="connsiteX54" fmla="*/ 989522 w 2836931"/>
                <a:gd name="connsiteY54" fmla="*/ 832839 h 2070596"/>
                <a:gd name="connsiteX55" fmla="*/ 1034766 w 2836931"/>
                <a:gd name="connsiteY55" fmla="*/ 723302 h 2070596"/>
                <a:gd name="connsiteX56" fmla="*/ 1053816 w 2836931"/>
                <a:gd name="connsiteY56" fmla="*/ 632814 h 2070596"/>
                <a:gd name="connsiteX57" fmla="*/ 1053321 w 2836931"/>
                <a:gd name="connsiteY57" fmla="*/ 549471 h 2070596"/>
                <a:gd name="connsiteX58" fmla="*/ 1046301 w 2836931"/>
                <a:gd name="connsiteY58" fmla="*/ 447077 h 2070596"/>
                <a:gd name="connsiteX59" fmla="*/ 1022737 w 2836931"/>
                <a:gd name="connsiteY59" fmla="*/ 352199 h 2070596"/>
                <a:gd name="connsiteX60" fmla="*/ 1001058 w 2836931"/>
                <a:gd name="connsiteY60" fmla="*/ 282771 h 2070596"/>
                <a:gd name="connsiteX61" fmla="*/ 970100 w 2836931"/>
                <a:gd name="connsiteY61" fmla="*/ 211457 h 2070596"/>
                <a:gd name="connsiteX62" fmla="*/ 946659 w 2836931"/>
                <a:gd name="connsiteY62" fmla="*/ 149421 h 2070596"/>
                <a:gd name="connsiteX63" fmla="*/ 915703 w 2836931"/>
                <a:gd name="connsiteY63" fmla="*/ 58933 h 2070596"/>
                <a:gd name="connsiteX0" fmla="*/ 915703 w 2844474"/>
                <a:gd name="connsiteY0" fmla="*/ 58933 h 2070611"/>
                <a:gd name="connsiteX1" fmla="*/ 934753 w 2844474"/>
                <a:gd name="connsiteY1" fmla="*/ 1783 h 2070611"/>
                <a:gd name="connsiteX2" fmla="*/ 953803 w 2844474"/>
                <a:gd name="connsiteY2" fmla="*/ 18452 h 2070611"/>
                <a:gd name="connsiteX3" fmla="*/ 968091 w 2844474"/>
                <a:gd name="connsiteY3" fmla="*/ 58933 h 2070611"/>
                <a:gd name="connsiteX4" fmla="*/ 984759 w 2844474"/>
                <a:gd name="connsiteY4" fmla="*/ 75602 h 2070611"/>
                <a:gd name="connsiteX5" fmla="*/ 994284 w 2844474"/>
                <a:gd name="connsiteY5" fmla="*/ 85127 h 2070611"/>
                <a:gd name="connsiteX6" fmla="*/ 1001428 w 2844474"/>
                <a:gd name="connsiteY6" fmla="*/ 120846 h 2070611"/>
                <a:gd name="connsiteX7" fmla="*/ 1010953 w 2844474"/>
                <a:gd name="connsiteY7" fmla="*/ 125608 h 2070611"/>
                <a:gd name="connsiteX8" fmla="*/ 1022859 w 2844474"/>
                <a:gd name="connsiteY8" fmla="*/ 120846 h 2070611"/>
                <a:gd name="connsiteX9" fmla="*/ 1030003 w 2844474"/>
                <a:gd name="connsiteY9" fmla="*/ 66077 h 2070611"/>
                <a:gd name="connsiteX10" fmla="*/ 1030003 w 2844474"/>
                <a:gd name="connsiteY10" fmla="*/ 66077 h 2070611"/>
                <a:gd name="connsiteX11" fmla="*/ 1046672 w 2844474"/>
                <a:gd name="connsiteY11" fmla="*/ 56552 h 2070611"/>
                <a:gd name="connsiteX12" fmla="*/ 1063341 w 2844474"/>
                <a:gd name="connsiteY12" fmla="*/ 73221 h 2070611"/>
                <a:gd name="connsiteX13" fmla="*/ 1063341 w 2844474"/>
                <a:gd name="connsiteY13" fmla="*/ 87508 h 2070611"/>
                <a:gd name="connsiteX14" fmla="*/ 1077628 w 2844474"/>
                <a:gd name="connsiteY14" fmla="*/ 54171 h 2070611"/>
                <a:gd name="connsiteX15" fmla="*/ 1087153 w 2844474"/>
                <a:gd name="connsiteY15" fmla="*/ 27977 h 2070611"/>
                <a:gd name="connsiteX16" fmla="*/ 1094297 w 2844474"/>
                <a:gd name="connsiteY16" fmla="*/ 54171 h 2070611"/>
                <a:gd name="connsiteX17" fmla="*/ 1101441 w 2844474"/>
                <a:gd name="connsiteY17" fmla="*/ 92271 h 2070611"/>
                <a:gd name="connsiteX18" fmla="*/ 1110966 w 2844474"/>
                <a:gd name="connsiteY18" fmla="*/ 104177 h 2070611"/>
                <a:gd name="connsiteX19" fmla="*/ 1125253 w 2844474"/>
                <a:gd name="connsiteY19" fmla="*/ 61314 h 2070611"/>
                <a:gd name="connsiteX20" fmla="*/ 1141922 w 2844474"/>
                <a:gd name="connsiteY20" fmla="*/ 30358 h 2070611"/>
                <a:gd name="connsiteX21" fmla="*/ 1141922 w 2844474"/>
                <a:gd name="connsiteY21" fmla="*/ 30358 h 2070611"/>
                <a:gd name="connsiteX22" fmla="*/ 1182403 w 2844474"/>
                <a:gd name="connsiteY22" fmla="*/ 27977 h 2070611"/>
                <a:gd name="connsiteX23" fmla="*/ 1199072 w 2844474"/>
                <a:gd name="connsiteY23" fmla="*/ 73221 h 2070611"/>
                <a:gd name="connsiteX24" fmla="*/ 1201453 w 2844474"/>
                <a:gd name="connsiteY24" fmla="*/ 94652 h 2070611"/>
                <a:gd name="connsiteX25" fmla="*/ 1222884 w 2844474"/>
                <a:gd name="connsiteY25" fmla="*/ 56552 h 2070611"/>
                <a:gd name="connsiteX26" fmla="*/ 1246697 w 2844474"/>
                <a:gd name="connsiteY26" fmla="*/ 37502 h 2070611"/>
                <a:gd name="connsiteX27" fmla="*/ 1263366 w 2844474"/>
                <a:gd name="connsiteY27" fmla="*/ 23214 h 2070611"/>
                <a:gd name="connsiteX28" fmla="*/ 1287178 w 2844474"/>
                <a:gd name="connsiteY28" fmla="*/ 4164 h 2070611"/>
                <a:gd name="connsiteX29" fmla="*/ 1303847 w 2844474"/>
                <a:gd name="connsiteY29" fmla="*/ 58933 h 2070611"/>
                <a:gd name="connsiteX30" fmla="*/ 1310991 w 2844474"/>
                <a:gd name="connsiteY30" fmla="*/ 87508 h 2070611"/>
                <a:gd name="connsiteX31" fmla="*/ 1334803 w 2844474"/>
                <a:gd name="connsiteY31" fmla="*/ 111321 h 2070611"/>
                <a:gd name="connsiteX32" fmla="*/ 1356234 w 2844474"/>
                <a:gd name="connsiteY32" fmla="*/ 118464 h 2070611"/>
                <a:gd name="connsiteX33" fmla="*/ 1372903 w 2844474"/>
                <a:gd name="connsiteY33" fmla="*/ 204189 h 2070611"/>
                <a:gd name="connsiteX34" fmla="*/ 1403859 w 2844474"/>
                <a:gd name="connsiteY34" fmla="*/ 328014 h 2070611"/>
                <a:gd name="connsiteX35" fmla="*/ 1446722 w 2844474"/>
                <a:gd name="connsiteY35" fmla="*/ 451839 h 2070611"/>
                <a:gd name="connsiteX36" fmla="*/ 1494347 w 2844474"/>
                <a:gd name="connsiteY36" fmla="*/ 592333 h 2070611"/>
                <a:gd name="connsiteX37" fmla="*/ 1539591 w 2844474"/>
                <a:gd name="connsiteY37" fmla="*/ 689964 h 2070611"/>
                <a:gd name="connsiteX38" fmla="*/ 1589597 w 2844474"/>
                <a:gd name="connsiteY38" fmla="*/ 792358 h 2070611"/>
                <a:gd name="connsiteX39" fmla="*/ 1658653 w 2844474"/>
                <a:gd name="connsiteY39" fmla="*/ 909039 h 2070611"/>
                <a:gd name="connsiteX40" fmla="*/ 1727709 w 2844474"/>
                <a:gd name="connsiteY40" fmla="*/ 1028102 h 2070611"/>
                <a:gd name="connsiteX41" fmla="*/ 1799147 w 2844474"/>
                <a:gd name="connsiteY41" fmla="*/ 1132877 h 2070611"/>
                <a:gd name="connsiteX42" fmla="*/ 1916007 w 2844474"/>
                <a:gd name="connsiteY42" fmla="*/ 976286 h 2070611"/>
                <a:gd name="connsiteX43" fmla="*/ 2087106 w 2844474"/>
                <a:gd name="connsiteY43" fmla="*/ 780555 h 2070611"/>
                <a:gd name="connsiteX44" fmla="*/ 2764939 w 2844474"/>
                <a:gd name="connsiteY44" fmla="*/ 1619809 h 2070611"/>
                <a:gd name="connsiteX45" fmla="*/ 2554464 w 2844474"/>
                <a:gd name="connsiteY45" fmla="*/ 1756753 h 2070611"/>
                <a:gd name="connsiteX46" fmla="*/ 300720 w 2844474"/>
                <a:gd name="connsiteY46" fmla="*/ 2069241 h 2070611"/>
                <a:gd name="connsiteX47" fmla="*/ 0 w 2844474"/>
                <a:gd name="connsiteY47" fmla="*/ 1588503 h 2070611"/>
                <a:gd name="connsiteX48" fmla="*/ 260023 w 2844474"/>
                <a:gd name="connsiteY48" fmla="*/ 1453603 h 2070611"/>
                <a:gd name="connsiteX49" fmla="*/ 433083 w 2844474"/>
                <a:gd name="connsiteY49" fmla="*/ 1341313 h 2070611"/>
                <a:gd name="connsiteX50" fmla="*/ 594387 w 2844474"/>
                <a:gd name="connsiteY50" fmla="*/ 1236785 h 2070611"/>
                <a:gd name="connsiteX51" fmla="*/ 662579 w 2844474"/>
                <a:gd name="connsiteY51" fmla="*/ 1192781 h 2070611"/>
                <a:gd name="connsiteX52" fmla="*/ 746046 w 2844474"/>
                <a:gd name="connsiteY52" fmla="*/ 1114447 h 2070611"/>
                <a:gd name="connsiteX53" fmla="*/ 855707 w 2844474"/>
                <a:gd name="connsiteY53" fmla="*/ 1007909 h 2070611"/>
                <a:gd name="connsiteX54" fmla="*/ 989522 w 2844474"/>
                <a:gd name="connsiteY54" fmla="*/ 832839 h 2070611"/>
                <a:gd name="connsiteX55" fmla="*/ 1034766 w 2844474"/>
                <a:gd name="connsiteY55" fmla="*/ 723302 h 2070611"/>
                <a:gd name="connsiteX56" fmla="*/ 1053816 w 2844474"/>
                <a:gd name="connsiteY56" fmla="*/ 632814 h 2070611"/>
                <a:gd name="connsiteX57" fmla="*/ 1053321 w 2844474"/>
                <a:gd name="connsiteY57" fmla="*/ 549471 h 2070611"/>
                <a:gd name="connsiteX58" fmla="*/ 1046301 w 2844474"/>
                <a:gd name="connsiteY58" fmla="*/ 447077 h 2070611"/>
                <a:gd name="connsiteX59" fmla="*/ 1022737 w 2844474"/>
                <a:gd name="connsiteY59" fmla="*/ 352199 h 2070611"/>
                <a:gd name="connsiteX60" fmla="*/ 1001058 w 2844474"/>
                <a:gd name="connsiteY60" fmla="*/ 282771 h 2070611"/>
                <a:gd name="connsiteX61" fmla="*/ 970100 w 2844474"/>
                <a:gd name="connsiteY61" fmla="*/ 211457 h 2070611"/>
                <a:gd name="connsiteX62" fmla="*/ 946659 w 2844474"/>
                <a:gd name="connsiteY62" fmla="*/ 149421 h 2070611"/>
                <a:gd name="connsiteX63" fmla="*/ 915703 w 2844474"/>
                <a:gd name="connsiteY63" fmla="*/ 58933 h 2070611"/>
                <a:gd name="connsiteX0" fmla="*/ 915703 w 2831566"/>
                <a:gd name="connsiteY0" fmla="*/ 58933 h 2070612"/>
                <a:gd name="connsiteX1" fmla="*/ 934753 w 2831566"/>
                <a:gd name="connsiteY1" fmla="*/ 1783 h 2070612"/>
                <a:gd name="connsiteX2" fmla="*/ 953803 w 2831566"/>
                <a:gd name="connsiteY2" fmla="*/ 18452 h 2070612"/>
                <a:gd name="connsiteX3" fmla="*/ 968091 w 2831566"/>
                <a:gd name="connsiteY3" fmla="*/ 58933 h 2070612"/>
                <a:gd name="connsiteX4" fmla="*/ 984759 w 2831566"/>
                <a:gd name="connsiteY4" fmla="*/ 75602 h 2070612"/>
                <a:gd name="connsiteX5" fmla="*/ 994284 w 2831566"/>
                <a:gd name="connsiteY5" fmla="*/ 85127 h 2070612"/>
                <a:gd name="connsiteX6" fmla="*/ 1001428 w 2831566"/>
                <a:gd name="connsiteY6" fmla="*/ 120846 h 2070612"/>
                <a:gd name="connsiteX7" fmla="*/ 1010953 w 2831566"/>
                <a:gd name="connsiteY7" fmla="*/ 125608 h 2070612"/>
                <a:gd name="connsiteX8" fmla="*/ 1022859 w 2831566"/>
                <a:gd name="connsiteY8" fmla="*/ 120846 h 2070612"/>
                <a:gd name="connsiteX9" fmla="*/ 1030003 w 2831566"/>
                <a:gd name="connsiteY9" fmla="*/ 66077 h 2070612"/>
                <a:gd name="connsiteX10" fmla="*/ 1030003 w 2831566"/>
                <a:gd name="connsiteY10" fmla="*/ 66077 h 2070612"/>
                <a:gd name="connsiteX11" fmla="*/ 1046672 w 2831566"/>
                <a:gd name="connsiteY11" fmla="*/ 56552 h 2070612"/>
                <a:gd name="connsiteX12" fmla="*/ 1063341 w 2831566"/>
                <a:gd name="connsiteY12" fmla="*/ 73221 h 2070612"/>
                <a:gd name="connsiteX13" fmla="*/ 1063341 w 2831566"/>
                <a:gd name="connsiteY13" fmla="*/ 87508 h 2070612"/>
                <a:gd name="connsiteX14" fmla="*/ 1077628 w 2831566"/>
                <a:gd name="connsiteY14" fmla="*/ 54171 h 2070612"/>
                <a:gd name="connsiteX15" fmla="*/ 1087153 w 2831566"/>
                <a:gd name="connsiteY15" fmla="*/ 27977 h 2070612"/>
                <a:gd name="connsiteX16" fmla="*/ 1094297 w 2831566"/>
                <a:gd name="connsiteY16" fmla="*/ 54171 h 2070612"/>
                <a:gd name="connsiteX17" fmla="*/ 1101441 w 2831566"/>
                <a:gd name="connsiteY17" fmla="*/ 92271 h 2070612"/>
                <a:gd name="connsiteX18" fmla="*/ 1110966 w 2831566"/>
                <a:gd name="connsiteY18" fmla="*/ 104177 h 2070612"/>
                <a:gd name="connsiteX19" fmla="*/ 1125253 w 2831566"/>
                <a:gd name="connsiteY19" fmla="*/ 61314 h 2070612"/>
                <a:gd name="connsiteX20" fmla="*/ 1141922 w 2831566"/>
                <a:gd name="connsiteY20" fmla="*/ 30358 h 2070612"/>
                <a:gd name="connsiteX21" fmla="*/ 1141922 w 2831566"/>
                <a:gd name="connsiteY21" fmla="*/ 30358 h 2070612"/>
                <a:gd name="connsiteX22" fmla="*/ 1182403 w 2831566"/>
                <a:gd name="connsiteY22" fmla="*/ 27977 h 2070612"/>
                <a:gd name="connsiteX23" fmla="*/ 1199072 w 2831566"/>
                <a:gd name="connsiteY23" fmla="*/ 73221 h 2070612"/>
                <a:gd name="connsiteX24" fmla="*/ 1201453 w 2831566"/>
                <a:gd name="connsiteY24" fmla="*/ 94652 h 2070612"/>
                <a:gd name="connsiteX25" fmla="*/ 1222884 w 2831566"/>
                <a:gd name="connsiteY25" fmla="*/ 56552 h 2070612"/>
                <a:gd name="connsiteX26" fmla="*/ 1246697 w 2831566"/>
                <a:gd name="connsiteY26" fmla="*/ 37502 h 2070612"/>
                <a:gd name="connsiteX27" fmla="*/ 1263366 w 2831566"/>
                <a:gd name="connsiteY27" fmla="*/ 23214 h 2070612"/>
                <a:gd name="connsiteX28" fmla="*/ 1287178 w 2831566"/>
                <a:gd name="connsiteY28" fmla="*/ 4164 h 2070612"/>
                <a:gd name="connsiteX29" fmla="*/ 1303847 w 2831566"/>
                <a:gd name="connsiteY29" fmla="*/ 58933 h 2070612"/>
                <a:gd name="connsiteX30" fmla="*/ 1310991 w 2831566"/>
                <a:gd name="connsiteY30" fmla="*/ 87508 h 2070612"/>
                <a:gd name="connsiteX31" fmla="*/ 1334803 w 2831566"/>
                <a:gd name="connsiteY31" fmla="*/ 111321 h 2070612"/>
                <a:gd name="connsiteX32" fmla="*/ 1356234 w 2831566"/>
                <a:gd name="connsiteY32" fmla="*/ 118464 h 2070612"/>
                <a:gd name="connsiteX33" fmla="*/ 1372903 w 2831566"/>
                <a:gd name="connsiteY33" fmla="*/ 204189 h 2070612"/>
                <a:gd name="connsiteX34" fmla="*/ 1403859 w 2831566"/>
                <a:gd name="connsiteY34" fmla="*/ 328014 h 2070612"/>
                <a:gd name="connsiteX35" fmla="*/ 1446722 w 2831566"/>
                <a:gd name="connsiteY35" fmla="*/ 451839 h 2070612"/>
                <a:gd name="connsiteX36" fmla="*/ 1494347 w 2831566"/>
                <a:gd name="connsiteY36" fmla="*/ 592333 h 2070612"/>
                <a:gd name="connsiteX37" fmla="*/ 1539591 w 2831566"/>
                <a:gd name="connsiteY37" fmla="*/ 689964 h 2070612"/>
                <a:gd name="connsiteX38" fmla="*/ 1589597 w 2831566"/>
                <a:gd name="connsiteY38" fmla="*/ 792358 h 2070612"/>
                <a:gd name="connsiteX39" fmla="*/ 1658653 w 2831566"/>
                <a:gd name="connsiteY39" fmla="*/ 909039 h 2070612"/>
                <a:gd name="connsiteX40" fmla="*/ 1727709 w 2831566"/>
                <a:gd name="connsiteY40" fmla="*/ 1028102 h 2070612"/>
                <a:gd name="connsiteX41" fmla="*/ 1799147 w 2831566"/>
                <a:gd name="connsiteY41" fmla="*/ 1132877 h 2070612"/>
                <a:gd name="connsiteX42" fmla="*/ 1916007 w 2831566"/>
                <a:gd name="connsiteY42" fmla="*/ 976286 h 2070612"/>
                <a:gd name="connsiteX43" fmla="*/ 2087106 w 2831566"/>
                <a:gd name="connsiteY43" fmla="*/ 780555 h 2070612"/>
                <a:gd name="connsiteX44" fmla="*/ 2741554 w 2831566"/>
                <a:gd name="connsiteY44" fmla="*/ 1583068 h 2070612"/>
                <a:gd name="connsiteX45" fmla="*/ 2554464 w 2831566"/>
                <a:gd name="connsiteY45" fmla="*/ 1756753 h 2070612"/>
                <a:gd name="connsiteX46" fmla="*/ 300720 w 2831566"/>
                <a:gd name="connsiteY46" fmla="*/ 2069241 h 2070612"/>
                <a:gd name="connsiteX47" fmla="*/ 0 w 2831566"/>
                <a:gd name="connsiteY47" fmla="*/ 1588503 h 2070612"/>
                <a:gd name="connsiteX48" fmla="*/ 260023 w 2831566"/>
                <a:gd name="connsiteY48" fmla="*/ 1453603 h 2070612"/>
                <a:gd name="connsiteX49" fmla="*/ 433083 w 2831566"/>
                <a:gd name="connsiteY49" fmla="*/ 1341313 h 2070612"/>
                <a:gd name="connsiteX50" fmla="*/ 594387 w 2831566"/>
                <a:gd name="connsiteY50" fmla="*/ 1236785 h 2070612"/>
                <a:gd name="connsiteX51" fmla="*/ 662579 w 2831566"/>
                <a:gd name="connsiteY51" fmla="*/ 1192781 h 2070612"/>
                <a:gd name="connsiteX52" fmla="*/ 746046 w 2831566"/>
                <a:gd name="connsiteY52" fmla="*/ 1114447 h 2070612"/>
                <a:gd name="connsiteX53" fmla="*/ 855707 w 2831566"/>
                <a:gd name="connsiteY53" fmla="*/ 1007909 h 2070612"/>
                <a:gd name="connsiteX54" fmla="*/ 989522 w 2831566"/>
                <a:gd name="connsiteY54" fmla="*/ 832839 h 2070612"/>
                <a:gd name="connsiteX55" fmla="*/ 1034766 w 2831566"/>
                <a:gd name="connsiteY55" fmla="*/ 723302 h 2070612"/>
                <a:gd name="connsiteX56" fmla="*/ 1053816 w 2831566"/>
                <a:gd name="connsiteY56" fmla="*/ 632814 h 2070612"/>
                <a:gd name="connsiteX57" fmla="*/ 1053321 w 2831566"/>
                <a:gd name="connsiteY57" fmla="*/ 549471 h 2070612"/>
                <a:gd name="connsiteX58" fmla="*/ 1046301 w 2831566"/>
                <a:gd name="connsiteY58" fmla="*/ 447077 h 2070612"/>
                <a:gd name="connsiteX59" fmla="*/ 1022737 w 2831566"/>
                <a:gd name="connsiteY59" fmla="*/ 352199 h 2070612"/>
                <a:gd name="connsiteX60" fmla="*/ 1001058 w 2831566"/>
                <a:gd name="connsiteY60" fmla="*/ 282771 h 2070612"/>
                <a:gd name="connsiteX61" fmla="*/ 970100 w 2831566"/>
                <a:gd name="connsiteY61" fmla="*/ 211457 h 2070612"/>
                <a:gd name="connsiteX62" fmla="*/ 946659 w 2831566"/>
                <a:gd name="connsiteY62" fmla="*/ 149421 h 2070612"/>
                <a:gd name="connsiteX63" fmla="*/ 915703 w 2831566"/>
                <a:gd name="connsiteY63" fmla="*/ 58933 h 2070612"/>
                <a:gd name="connsiteX0" fmla="*/ 915703 w 2753896"/>
                <a:gd name="connsiteY0" fmla="*/ 58933 h 2070427"/>
                <a:gd name="connsiteX1" fmla="*/ 934753 w 2753896"/>
                <a:gd name="connsiteY1" fmla="*/ 1783 h 2070427"/>
                <a:gd name="connsiteX2" fmla="*/ 953803 w 2753896"/>
                <a:gd name="connsiteY2" fmla="*/ 18452 h 2070427"/>
                <a:gd name="connsiteX3" fmla="*/ 968091 w 2753896"/>
                <a:gd name="connsiteY3" fmla="*/ 58933 h 2070427"/>
                <a:gd name="connsiteX4" fmla="*/ 984759 w 2753896"/>
                <a:gd name="connsiteY4" fmla="*/ 75602 h 2070427"/>
                <a:gd name="connsiteX5" fmla="*/ 994284 w 2753896"/>
                <a:gd name="connsiteY5" fmla="*/ 85127 h 2070427"/>
                <a:gd name="connsiteX6" fmla="*/ 1001428 w 2753896"/>
                <a:gd name="connsiteY6" fmla="*/ 120846 h 2070427"/>
                <a:gd name="connsiteX7" fmla="*/ 1010953 w 2753896"/>
                <a:gd name="connsiteY7" fmla="*/ 125608 h 2070427"/>
                <a:gd name="connsiteX8" fmla="*/ 1022859 w 2753896"/>
                <a:gd name="connsiteY8" fmla="*/ 120846 h 2070427"/>
                <a:gd name="connsiteX9" fmla="*/ 1030003 w 2753896"/>
                <a:gd name="connsiteY9" fmla="*/ 66077 h 2070427"/>
                <a:gd name="connsiteX10" fmla="*/ 1030003 w 2753896"/>
                <a:gd name="connsiteY10" fmla="*/ 66077 h 2070427"/>
                <a:gd name="connsiteX11" fmla="*/ 1046672 w 2753896"/>
                <a:gd name="connsiteY11" fmla="*/ 56552 h 2070427"/>
                <a:gd name="connsiteX12" fmla="*/ 1063341 w 2753896"/>
                <a:gd name="connsiteY12" fmla="*/ 73221 h 2070427"/>
                <a:gd name="connsiteX13" fmla="*/ 1063341 w 2753896"/>
                <a:gd name="connsiteY13" fmla="*/ 87508 h 2070427"/>
                <a:gd name="connsiteX14" fmla="*/ 1077628 w 2753896"/>
                <a:gd name="connsiteY14" fmla="*/ 54171 h 2070427"/>
                <a:gd name="connsiteX15" fmla="*/ 1087153 w 2753896"/>
                <a:gd name="connsiteY15" fmla="*/ 27977 h 2070427"/>
                <a:gd name="connsiteX16" fmla="*/ 1094297 w 2753896"/>
                <a:gd name="connsiteY16" fmla="*/ 54171 h 2070427"/>
                <a:gd name="connsiteX17" fmla="*/ 1101441 w 2753896"/>
                <a:gd name="connsiteY17" fmla="*/ 92271 h 2070427"/>
                <a:gd name="connsiteX18" fmla="*/ 1110966 w 2753896"/>
                <a:gd name="connsiteY18" fmla="*/ 104177 h 2070427"/>
                <a:gd name="connsiteX19" fmla="*/ 1125253 w 2753896"/>
                <a:gd name="connsiteY19" fmla="*/ 61314 h 2070427"/>
                <a:gd name="connsiteX20" fmla="*/ 1141922 w 2753896"/>
                <a:gd name="connsiteY20" fmla="*/ 30358 h 2070427"/>
                <a:gd name="connsiteX21" fmla="*/ 1141922 w 2753896"/>
                <a:gd name="connsiteY21" fmla="*/ 30358 h 2070427"/>
                <a:gd name="connsiteX22" fmla="*/ 1182403 w 2753896"/>
                <a:gd name="connsiteY22" fmla="*/ 27977 h 2070427"/>
                <a:gd name="connsiteX23" fmla="*/ 1199072 w 2753896"/>
                <a:gd name="connsiteY23" fmla="*/ 73221 h 2070427"/>
                <a:gd name="connsiteX24" fmla="*/ 1201453 w 2753896"/>
                <a:gd name="connsiteY24" fmla="*/ 94652 h 2070427"/>
                <a:gd name="connsiteX25" fmla="*/ 1222884 w 2753896"/>
                <a:gd name="connsiteY25" fmla="*/ 56552 h 2070427"/>
                <a:gd name="connsiteX26" fmla="*/ 1246697 w 2753896"/>
                <a:gd name="connsiteY26" fmla="*/ 37502 h 2070427"/>
                <a:gd name="connsiteX27" fmla="*/ 1263366 w 2753896"/>
                <a:gd name="connsiteY27" fmla="*/ 23214 h 2070427"/>
                <a:gd name="connsiteX28" fmla="*/ 1287178 w 2753896"/>
                <a:gd name="connsiteY28" fmla="*/ 4164 h 2070427"/>
                <a:gd name="connsiteX29" fmla="*/ 1303847 w 2753896"/>
                <a:gd name="connsiteY29" fmla="*/ 58933 h 2070427"/>
                <a:gd name="connsiteX30" fmla="*/ 1310991 w 2753896"/>
                <a:gd name="connsiteY30" fmla="*/ 87508 h 2070427"/>
                <a:gd name="connsiteX31" fmla="*/ 1334803 w 2753896"/>
                <a:gd name="connsiteY31" fmla="*/ 111321 h 2070427"/>
                <a:gd name="connsiteX32" fmla="*/ 1356234 w 2753896"/>
                <a:gd name="connsiteY32" fmla="*/ 118464 h 2070427"/>
                <a:gd name="connsiteX33" fmla="*/ 1372903 w 2753896"/>
                <a:gd name="connsiteY33" fmla="*/ 204189 h 2070427"/>
                <a:gd name="connsiteX34" fmla="*/ 1403859 w 2753896"/>
                <a:gd name="connsiteY34" fmla="*/ 328014 h 2070427"/>
                <a:gd name="connsiteX35" fmla="*/ 1446722 w 2753896"/>
                <a:gd name="connsiteY35" fmla="*/ 451839 h 2070427"/>
                <a:gd name="connsiteX36" fmla="*/ 1494347 w 2753896"/>
                <a:gd name="connsiteY36" fmla="*/ 592333 h 2070427"/>
                <a:gd name="connsiteX37" fmla="*/ 1539591 w 2753896"/>
                <a:gd name="connsiteY37" fmla="*/ 689964 h 2070427"/>
                <a:gd name="connsiteX38" fmla="*/ 1589597 w 2753896"/>
                <a:gd name="connsiteY38" fmla="*/ 792358 h 2070427"/>
                <a:gd name="connsiteX39" fmla="*/ 1658653 w 2753896"/>
                <a:gd name="connsiteY39" fmla="*/ 909039 h 2070427"/>
                <a:gd name="connsiteX40" fmla="*/ 1727709 w 2753896"/>
                <a:gd name="connsiteY40" fmla="*/ 1028102 h 2070427"/>
                <a:gd name="connsiteX41" fmla="*/ 1799147 w 2753896"/>
                <a:gd name="connsiteY41" fmla="*/ 1132877 h 2070427"/>
                <a:gd name="connsiteX42" fmla="*/ 1916007 w 2753896"/>
                <a:gd name="connsiteY42" fmla="*/ 976286 h 2070427"/>
                <a:gd name="connsiteX43" fmla="*/ 2087106 w 2753896"/>
                <a:gd name="connsiteY43" fmla="*/ 780555 h 2070427"/>
                <a:gd name="connsiteX44" fmla="*/ 2741554 w 2753896"/>
                <a:gd name="connsiteY44" fmla="*/ 1583068 h 2070427"/>
                <a:gd name="connsiteX45" fmla="*/ 2330624 w 2753896"/>
                <a:gd name="connsiteY45" fmla="*/ 1713329 h 2070427"/>
                <a:gd name="connsiteX46" fmla="*/ 300720 w 2753896"/>
                <a:gd name="connsiteY46" fmla="*/ 2069241 h 2070427"/>
                <a:gd name="connsiteX47" fmla="*/ 0 w 2753896"/>
                <a:gd name="connsiteY47" fmla="*/ 1588503 h 2070427"/>
                <a:gd name="connsiteX48" fmla="*/ 260023 w 2753896"/>
                <a:gd name="connsiteY48" fmla="*/ 1453603 h 2070427"/>
                <a:gd name="connsiteX49" fmla="*/ 433083 w 2753896"/>
                <a:gd name="connsiteY49" fmla="*/ 1341313 h 2070427"/>
                <a:gd name="connsiteX50" fmla="*/ 594387 w 2753896"/>
                <a:gd name="connsiteY50" fmla="*/ 1236785 h 2070427"/>
                <a:gd name="connsiteX51" fmla="*/ 662579 w 2753896"/>
                <a:gd name="connsiteY51" fmla="*/ 1192781 h 2070427"/>
                <a:gd name="connsiteX52" fmla="*/ 746046 w 2753896"/>
                <a:gd name="connsiteY52" fmla="*/ 1114447 h 2070427"/>
                <a:gd name="connsiteX53" fmla="*/ 855707 w 2753896"/>
                <a:gd name="connsiteY53" fmla="*/ 1007909 h 2070427"/>
                <a:gd name="connsiteX54" fmla="*/ 989522 w 2753896"/>
                <a:gd name="connsiteY54" fmla="*/ 832839 h 2070427"/>
                <a:gd name="connsiteX55" fmla="*/ 1034766 w 2753896"/>
                <a:gd name="connsiteY55" fmla="*/ 723302 h 2070427"/>
                <a:gd name="connsiteX56" fmla="*/ 1053816 w 2753896"/>
                <a:gd name="connsiteY56" fmla="*/ 632814 h 2070427"/>
                <a:gd name="connsiteX57" fmla="*/ 1053321 w 2753896"/>
                <a:gd name="connsiteY57" fmla="*/ 549471 h 2070427"/>
                <a:gd name="connsiteX58" fmla="*/ 1046301 w 2753896"/>
                <a:gd name="connsiteY58" fmla="*/ 447077 h 2070427"/>
                <a:gd name="connsiteX59" fmla="*/ 1022737 w 2753896"/>
                <a:gd name="connsiteY59" fmla="*/ 352199 h 2070427"/>
                <a:gd name="connsiteX60" fmla="*/ 1001058 w 2753896"/>
                <a:gd name="connsiteY60" fmla="*/ 282771 h 2070427"/>
                <a:gd name="connsiteX61" fmla="*/ 970100 w 2753896"/>
                <a:gd name="connsiteY61" fmla="*/ 211457 h 2070427"/>
                <a:gd name="connsiteX62" fmla="*/ 946659 w 2753896"/>
                <a:gd name="connsiteY62" fmla="*/ 149421 h 2070427"/>
                <a:gd name="connsiteX63" fmla="*/ 915703 w 2753896"/>
                <a:gd name="connsiteY63" fmla="*/ 58933 h 2070427"/>
                <a:gd name="connsiteX0" fmla="*/ 915703 w 2806506"/>
                <a:gd name="connsiteY0" fmla="*/ 58933 h 2069240"/>
                <a:gd name="connsiteX1" fmla="*/ 934753 w 2806506"/>
                <a:gd name="connsiteY1" fmla="*/ 1783 h 2069240"/>
                <a:gd name="connsiteX2" fmla="*/ 953803 w 2806506"/>
                <a:gd name="connsiteY2" fmla="*/ 18452 h 2069240"/>
                <a:gd name="connsiteX3" fmla="*/ 968091 w 2806506"/>
                <a:gd name="connsiteY3" fmla="*/ 58933 h 2069240"/>
                <a:gd name="connsiteX4" fmla="*/ 984759 w 2806506"/>
                <a:gd name="connsiteY4" fmla="*/ 75602 h 2069240"/>
                <a:gd name="connsiteX5" fmla="*/ 994284 w 2806506"/>
                <a:gd name="connsiteY5" fmla="*/ 85127 h 2069240"/>
                <a:gd name="connsiteX6" fmla="*/ 1001428 w 2806506"/>
                <a:gd name="connsiteY6" fmla="*/ 120846 h 2069240"/>
                <a:gd name="connsiteX7" fmla="*/ 1010953 w 2806506"/>
                <a:gd name="connsiteY7" fmla="*/ 125608 h 2069240"/>
                <a:gd name="connsiteX8" fmla="*/ 1022859 w 2806506"/>
                <a:gd name="connsiteY8" fmla="*/ 120846 h 2069240"/>
                <a:gd name="connsiteX9" fmla="*/ 1030003 w 2806506"/>
                <a:gd name="connsiteY9" fmla="*/ 66077 h 2069240"/>
                <a:gd name="connsiteX10" fmla="*/ 1030003 w 2806506"/>
                <a:gd name="connsiteY10" fmla="*/ 66077 h 2069240"/>
                <a:gd name="connsiteX11" fmla="*/ 1046672 w 2806506"/>
                <a:gd name="connsiteY11" fmla="*/ 56552 h 2069240"/>
                <a:gd name="connsiteX12" fmla="*/ 1063341 w 2806506"/>
                <a:gd name="connsiteY12" fmla="*/ 73221 h 2069240"/>
                <a:gd name="connsiteX13" fmla="*/ 1063341 w 2806506"/>
                <a:gd name="connsiteY13" fmla="*/ 87508 h 2069240"/>
                <a:gd name="connsiteX14" fmla="*/ 1077628 w 2806506"/>
                <a:gd name="connsiteY14" fmla="*/ 54171 h 2069240"/>
                <a:gd name="connsiteX15" fmla="*/ 1087153 w 2806506"/>
                <a:gd name="connsiteY15" fmla="*/ 27977 h 2069240"/>
                <a:gd name="connsiteX16" fmla="*/ 1094297 w 2806506"/>
                <a:gd name="connsiteY16" fmla="*/ 54171 h 2069240"/>
                <a:gd name="connsiteX17" fmla="*/ 1101441 w 2806506"/>
                <a:gd name="connsiteY17" fmla="*/ 92271 h 2069240"/>
                <a:gd name="connsiteX18" fmla="*/ 1110966 w 2806506"/>
                <a:gd name="connsiteY18" fmla="*/ 104177 h 2069240"/>
                <a:gd name="connsiteX19" fmla="*/ 1125253 w 2806506"/>
                <a:gd name="connsiteY19" fmla="*/ 61314 h 2069240"/>
                <a:gd name="connsiteX20" fmla="*/ 1141922 w 2806506"/>
                <a:gd name="connsiteY20" fmla="*/ 30358 h 2069240"/>
                <a:gd name="connsiteX21" fmla="*/ 1141922 w 2806506"/>
                <a:gd name="connsiteY21" fmla="*/ 30358 h 2069240"/>
                <a:gd name="connsiteX22" fmla="*/ 1182403 w 2806506"/>
                <a:gd name="connsiteY22" fmla="*/ 27977 h 2069240"/>
                <a:gd name="connsiteX23" fmla="*/ 1199072 w 2806506"/>
                <a:gd name="connsiteY23" fmla="*/ 73221 h 2069240"/>
                <a:gd name="connsiteX24" fmla="*/ 1201453 w 2806506"/>
                <a:gd name="connsiteY24" fmla="*/ 94652 h 2069240"/>
                <a:gd name="connsiteX25" fmla="*/ 1222884 w 2806506"/>
                <a:gd name="connsiteY25" fmla="*/ 56552 h 2069240"/>
                <a:gd name="connsiteX26" fmla="*/ 1246697 w 2806506"/>
                <a:gd name="connsiteY26" fmla="*/ 37502 h 2069240"/>
                <a:gd name="connsiteX27" fmla="*/ 1263366 w 2806506"/>
                <a:gd name="connsiteY27" fmla="*/ 23214 h 2069240"/>
                <a:gd name="connsiteX28" fmla="*/ 1287178 w 2806506"/>
                <a:gd name="connsiteY28" fmla="*/ 4164 h 2069240"/>
                <a:gd name="connsiteX29" fmla="*/ 1303847 w 2806506"/>
                <a:gd name="connsiteY29" fmla="*/ 58933 h 2069240"/>
                <a:gd name="connsiteX30" fmla="*/ 1310991 w 2806506"/>
                <a:gd name="connsiteY30" fmla="*/ 87508 h 2069240"/>
                <a:gd name="connsiteX31" fmla="*/ 1334803 w 2806506"/>
                <a:gd name="connsiteY31" fmla="*/ 111321 h 2069240"/>
                <a:gd name="connsiteX32" fmla="*/ 1356234 w 2806506"/>
                <a:gd name="connsiteY32" fmla="*/ 118464 h 2069240"/>
                <a:gd name="connsiteX33" fmla="*/ 1372903 w 2806506"/>
                <a:gd name="connsiteY33" fmla="*/ 204189 h 2069240"/>
                <a:gd name="connsiteX34" fmla="*/ 1403859 w 2806506"/>
                <a:gd name="connsiteY34" fmla="*/ 328014 h 2069240"/>
                <a:gd name="connsiteX35" fmla="*/ 1446722 w 2806506"/>
                <a:gd name="connsiteY35" fmla="*/ 451839 h 2069240"/>
                <a:gd name="connsiteX36" fmla="*/ 1494347 w 2806506"/>
                <a:gd name="connsiteY36" fmla="*/ 592333 h 2069240"/>
                <a:gd name="connsiteX37" fmla="*/ 1539591 w 2806506"/>
                <a:gd name="connsiteY37" fmla="*/ 689964 h 2069240"/>
                <a:gd name="connsiteX38" fmla="*/ 1589597 w 2806506"/>
                <a:gd name="connsiteY38" fmla="*/ 792358 h 2069240"/>
                <a:gd name="connsiteX39" fmla="*/ 1658653 w 2806506"/>
                <a:gd name="connsiteY39" fmla="*/ 909039 h 2069240"/>
                <a:gd name="connsiteX40" fmla="*/ 1727709 w 2806506"/>
                <a:gd name="connsiteY40" fmla="*/ 1028102 h 2069240"/>
                <a:gd name="connsiteX41" fmla="*/ 1799147 w 2806506"/>
                <a:gd name="connsiteY41" fmla="*/ 1132877 h 2069240"/>
                <a:gd name="connsiteX42" fmla="*/ 1916007 w 2806506"/>
                <a:gd name="connsiteY42" fmla="*/ 976286 h 2069240"/>
                <a:gd name="connsiteX43" fmla="*/ 2087106 w 2806506"/>
                <a:gd name="connsiteY43" fmla="*/ 780555 h 2069240"/>
                <a:gd name="connsiteX44" fmla="*/ 2741554 w 2806506"/>
                <a:gd name="connsiteY44" fmla="*/ 1583068 h 2069240"/>
                <a:gd name="connsiteX45" fmla="*/ 300720 w 2806506"/>
                <a:gd name="connsiteY45" fmla="*/ 2069241 h 2069240"/>
                <a:gd name="connsiteX46" fmla="*/ 0 w 2806506"/>
                <a:gd name="connsiteY46" fmla="*/ 1588503 h 2069240"/>
                <a:gd name="connsiteX47" fmla="*/ 260023 w 2806506"/>
                <a:gd name="connsiteY47" fmla="*/ 1453603 h 2069240"/>
                <a:gd name="connsiteX48" fmla="*/ 433083 w 2806506"/>
                <a:gd name="connsiteY48" fmla="*/ 1341313 h 2069240"/>
                <a:gd name="connsiteX49" fmla="*/ 594387 w 2806506"/>
                <a:gd name="connsiteY49" fmla="*/ 1236785 h 2069240"/>
                <a:gd name="connsiteX50" fmla="*/ 662579 w 2806506"/>
                <a:gd name="connsiteY50" fmla="*/ 1192781 h 2069240"/>
                <a:gd name="connsiteX51" fmla="*/ 746046 w 2806506"/>
                <a:gd name="connsiteY51" fmla="*/ 1114447 h 2069240"/>
                <a:gd name="connsiteX52" fmla="*/ 855707 w 2806506"/>
                <a:gd name="connsiteY52" fmla="*/ 1007909 h 2069240"/>
                <a:gd name="connsiteX53" fmla="*/ 989522 w 2806506"/>
                <a:gd name="connsiteY53" fmla="*/ 832839 h 2069240"/>
                <a:gd name="connsiteX54" fmla="*/ 1034766 w 2806506"/>
                <a:gd name="connsiteY54" fmla="*/ 723302 h 2069240"/>
                <a:gd name="connsiteX55" fmla="*/ 1053816 w 2806506"/>
                <a:gd name="connsiteY55" fmla="*/ 632814 h 2069240"/>
                <a:gd name="connsiteX56" fmla="*/ 1053321 w 2806506"/>
                <a:gd name="connsiteY56" fmla="*/ 549471 h 2069240"/>
                <a:gd name="connsiteX57" fmla="*/ 1046301 w 2806506"/>
                <a:gd name="connsiteY57" fmla="*/ 447077 h 2069240"/>
                <a:gd name="connsiteX58" fmla="*/ 1022737 w 2806506"/>
                <a:gd name="connsiteY58" fmla="*/ 352199 h 2069240"/>
                <a:gd name="connsiteX59" fmla="*/ 1001058 w 2806506"/>
                <a:gd name="connsiteY59" fmla="*/ 282771 h 2069240"/>
                <a:gd name="connsiteX60" fmla="*/ 970100 w 2806506"/>
                <a:gd name="connsiteY60" fmla="*/ 211457 h 2069240"/>
                <a:gd name="connsiteX61" fmla="*/ 946659 w 2806506"/>
                <a:gd name="connsiteY61" fmla="*/ 149421 h 2069240"/>
                <a:gd name="connsiteX62" fmla="*/ 915703 w 2806506"/>
                <a:gd name="connsiteY62" fmla="*/ 58933 h 2069240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93386"/>
                <a:gd name="connsiteY0" fmla="*/ 58933 h 2072620"/>
                <a:gd name="connsiteX1" fmla="*/ 934753 w 2793386"/>
                <a:gd name="connsiteY1" fmla="*/ 1783 h 2072620"/>
                <a:gd name="connsiteX2" fmla="*/ 953803 w 2793386"/>
                <a:gd name="connsiteY2" fmla="*/ 18452 h 2072620"/>
                <a:gd name="connsiteX3" fmla="*/ 968091 w 2793386"/>
                <a:gd name="connsiteY3" fmla="*/ 58933 h 2072620"/>
                <a:gd name="connsiteX4" fmla="*/ 984759 w 2793386"/>
                <a:gd name="connsiteY4" fmla="*/ 75602 h 2072620"/>
                <a:gd name="connsiteX5" fmla="*/ 994284 w 2793386"/>
                <a:gd name="connsiteY5" fmla="*/ 85127 h 2072620"/>
                <a:gd name="connsiteX6" fmla="*/ 1001428 w 2793386"/>
                <a:gd name="connsiteY6" fmla="*/ 120846 h 2072620"/>
                <a:gd name="connsiteX7" fmla="*/ 1010953 w 2793386"/>
                <a:gd name="connsiteY7" fmla="*/ 125608 h 2072620"/>
                <a:gd name="connsiteX8" fmla="*/ 1022859 w 2793386"/>
                <a:gd name="connsiteY8" fmla="*/ 120846 h 2072620"/>
                <a:gd name="connsiteX9" fmla="*/ 1030003 w 2793386"/>
                <a:gd name="connsiteY9" fmla="*/ 66077 h 2072620"/>
                <a:gd name="connsiteX10" fmla="*/ 1030003 w 2793386"/>
                <a:gd name="connsiteY10" fmla="*/ 66077 h 2072620"/>
                <a:gd name="connsiteX11" fmla="*/ 1046672 w 2793386"/>
                <a:gd name="connsiteY11" fmla="*/ 56552 h 2072620"/>
                <a:gd name="connsiteX12" fmla="*/ 1063341 w 2793386"/>
                <a:gd name="connsiteY12" fmla="*/ 73221 h 2072620"/>
                <a:gd name="connsiteX13" fmla="*/ 1063341 w 2793386"/>
                <a:gd name="connsiteY13" fmla="*/ 87508 h 2072620"/>
                <a:gd name="connsiteX14" fmla="*/ 1077628 w 2793386"/>
                <a:gd name="connsiteY14" fmla="*/ 54171 h 2072620"/>
                <a:gd name="connsiteX15" fmla="*/ 1087153 w 2793386"/>
                <a:gd name="connsiteY15" fmla="*/ 27977 h 2072620"/>
                <a:gd name="connsiteX16" fmla="*/ 1094297 w 2793386"/>
                <a:gd name="connsiteY16" fmla="*/ 54171 h 2072620"/>
                <a:gd name="connsiteX17" fmla="*/ 1101441 w 2793386"/>
                <a:gd name="connsiteY17" fmla="*/ 92271 h 2072620"/>
                <a:gd name="connsiteX18" fmla="*/ 1110966 w 2793386"/>
                <a:gd name="connsiteY18" fmla="*/ 104177 h 2072620"/>
                <a:gd name="connsiteX19" fmla="*/ 1125253 w 2793386"/>
                <a:gd name="connsiteY19" fmla="*/ 61314 h 2072620"/>
                <a:gd name="connsiteX20" fmla="*/ 1141922 w 2793386"/>
                <a:gd name="connsiteY20" fmla="*/ 30358 h 2072620"/>
                <a:gd name="connsiteX21" fmla="*/ 1141922 w 2793386"/>
                <a:gd name="connsiteY21" fmla="*/ 30358 h 2072620"/>
                <a:gd name="connsiteX22" fmla="*/ 1182403 w 2793386"/>
                <a:gd name="connsiteY22" fmla="*/ 27977 h 2072620"/>
                <a:gd name="connsiteX23" fmla="*/ 1199072 w 2793386"/>
                <a:gd name="connsiteY23" fmla="*/ 73221 h 2072620"/>
                <a:gd name="connsiteX24" fmla="*/ 1201453 w 2793386"/>
                <a:gd name="connsiteY24" fmla="*/ 94652 h 2072620"/>
                <a:gd name="connsiteX25" fmla="*/ 1222884 w 2793386"/>
                <a:gd name="connsiteY25" fmla="*/ 56552 h 2072620"/>
                <a:gd name="connsiteX26" fmla="*/ 1246697 w 2793386"/>
                <a:gd name="connsiteY26" fmla="*/ 37502 h 2072620"/>
                <a:gd name="connsiteX27" fmla="*/ 1263366 w 2793386"/>
                <a:gd name="connsiteY27" fmla="*/ 23214 h 2072620"/>
                <a:gd name="connsiteX28" fmla="*/ 1287178 w 2793386"/>
                <a:gd name="connsiteY28" fmla="*/ 4164 h 2072620"/>
                <a:gd name="connsiteX29" fmla="*/ 1303847 w 2793386"/>
                <a:gd name="connsiteY29" fmla="*/ 58933 h 2072620"/>
                <a:gd name="connsiteX30" fmla="*/ 1310991 w 2793386"/>
                <a:gd name="connsiteY30" fmla="*/ 87508 h 2072620"/>
                <a:gd name="connsiteX31" fmla="*/ 1334803 w 2793386"/>
                <a:gd name="connsiteY31" fmla="*/ 111321 h 2072620"/>
                <a:gd name="connsiteX32" fmla="*/ 1356234 w 2793386"/>
                <a:gd name="connsiteY32" fmla="*/ 118464 h 2072620"/>
                <a:gd name="connsiteX33" fmla="*/ 1372903 w 2793386"/>
                <a:gd name="connsiteY33" fmla="*/ 204189 h 2072620"/>
                <a:gd name="connsiteX34" fmla="*/ 1403859 w 2793386"/>
                <a:gd name="connsiteY34" fmla="*/ 328014 h 2072620"/>
                <a:gd name="connsiteX35" fmla="*/ 1446722 w 2793386"/>
                <a:gd name="connsiteY35" fmla="*/ 451839 h 2072620"/>
                <a:gd name="connsiteX36" fmla="*/ 1494347 w 2793386"/>
                <a:gd name="connsiteY36" fmla="*/ 592333 h 2072620"/>
                <a:gd name="connsiteX37" fmla="*/ 1539591 w 2793386"/>
                <a:gd name="connsiteY37" fmla="*/ 689964 h 2072620"/>
                <a:gd name="connsiteX38" fmla="*/ 1589597 w 2793386"/>
                <a:gd name="connsiteY38" fmla="*/ 792358 h 2072620"/>
                <a:gd name="connsiteX39" fmla="*/ 1658653 w 2793386"/>
                <a:gd name="connsiteY39" fmla="*/ 909039 h 2072620"/>
                <a:gd name="connsiteX40" fmla="*/ 1727709 w 2793386"/>
                <a:gd name="connsiteY40" fmla="*/ 1028102 h 2072620"/>
                <a:gd name="connsiteX41" fmla="*/ 1799147 w 2793386"/>
                <a:gd name="connsiteY41" fmla="*/ 1132877 h 2072620"/>
                <a:gd name="connsiteX42" fmla="*/ 1916007 w 2793386"/>
                <a:gd name="connsiteY42" fmla="*/ 976286 h 2072620"/>
                <a:gd name="connsiteX43" fmla="*/ 2087106 w 2793386"/>
                <a:gd name="connsiteY43" fmla="*/ 780555 h 2072620"/>
                <a:gd name="connsiteX44" fmla="*/ 2741554 w 2793386"/>
                <a:gd name="connsiteY44" fmla="*/ 1583068 h 2072620"/>
                <a:gd name="connsiteX45" fmla="*/ 2681415 w 2793386"/>
                <a:gd name="connsiteY45" fmla="*/ 1683268 h 2072620"/>
                <a:gd name="connsiteX46" fmla="*/ 2120143 w 2793386"/>
                <a:gd name="connsiteY46" fmla="*/ 1796833 h 2072620"/>
                <a:gd name="connsiteX47" fmla="*/ 300720 w 2793386"/>
                <a:gd name="connsiteY47" fmla="*/ 2069241 h 2072620"/>
                <a:gd name="connsiteX48" fmla="*/ 0 w 2793386"/>
                <a:gd name="connsiteY48" fmla="*/ 1588503 h 2072620"/>
                <a:gd name="connsiteX49" fmla="*/ 260023 w 2793386"/>
                <a:gd name="connsiteY49" fmla="*/ 1453603 h 2072620"/>
                <a:gd name="connsiteX50" fmla="*/ 433083 w 2793386"/>
                <a:gd name="connsiteY50" fmla="*/ 1341313 h 2072620"/>
                <a:gd name="connsiteX51" fmla="*/ 594387 w 2793386"/>
                <a:gd name="connsiteY51" fmla="*/ 1236785 h 2072620"/>
                <a:gd name="connsiteX52" fmla="*/ 662579 w 2793386"/>
                <a:gd name="connsiteY52" fmla="*/ 1192781 h 2072620"/>
                <a:gd name="connsiteX53" fmla="*/ 746046 w 2793386"/>
                <a:gd name="connsiteY53" fmla="*/ 1114447 h 2072620"/>
                <a:gd name="connsiteX54" fmla="*/ 855707 w 2793386"/>
                <a:gd name="connsiteY54" fmla="*/ 1007909 h 2072620"/>
                <a:gd name="connsiteX55" fmla="*/ 989522 w 2793386"/>
                <a:gd name="connsiteY55" fmla="*/ 832839 h 2072620"/>
                <a:gd name="connsiteX56" fmla="*/ 1034766 w 2793386"/>
                <a:gd name="connsiteY56" fmla="*/ 723302 h 2072620"/>
                <a:gd name="connsiteX57" fmla="*/ 1053816 w 2793386"/>
                <a:gd name="connsiteY57" fmla="*/ 632814 h 2072620"/>
                <a:gd name="connsiteX58" fmla="*/ 1053321 w 2793386"/>
                <a:gd name="connsiteY58" fmla="*/ 549471 h 2072620"/>
                <a:gd name="connsiteX59" fmla="*/ 1046301 w 2793386"/>
                <a:gd name="connsiteY59" fmla="*/ 447077 h 2072620"/>
                <a:gd name="connsiteX60" fmla="*/ 1022737 w 2793386"/>
                <a:gd name="connsiteY60" fmla="*/ 352199 h 2072620"/>
                <a:gd name="connsiteX61" fmla="*/ 1001058 w 2793386"/>
                <a:gd name="connsiteY61" fmla="*/ 282771 h 2072620"/>
                <a:gd name="connsiteX62" fmla="*/ 970100 w 2793386"/>
                <a:gd name="connsiteY62" fmla="*/ 211457 h 2072620"/>
                <a:gd name="connsiteX63" fmla="*/ 946659 w 2793386"/>
                <a:gd name="connsiteY63" fmla="*/ 149421 h 2072620"/>
                <a:gd name="connsiteX64" fmla="*/ 915703 w 2793386"/>
                <a:gd name="connsiteY64" fmla="*/ 58933 h 2072620"/>
                <a:gd name="connsiteX0" fmla="*/ 915703 w 2775875"/>
                <a:gd name="connsiteY0" fmla="*/ 58933 h 2072620"/>
                <a:gd name="connsiteX1" fmla="*/ 934753 w 2775875"/>
                <a:gd name="connsiteY1" fmla="*/ 1783 h 2072620"/>
                <a:gd name="connsiteX2" fmla="*/ 953803 w 2775875"/>
                <a:gd name="connsiteY2" fmla="*/ 18452 h 2072620"/>
                <a:gd name="connsiteX3" fmla="*/ 968091 w 2775875"/>
                <a:gd name="connsiteY3" fmla="*/ 58933 h 2072620"/>
                <a:gd name="connsiteX4" fmla="*/ 984759 w 2775875"/>
                <a:gd name="connsiteY4" fmla="*/ 75602 h 2072620"/>
                <a:gd name="connsiteX5" fmla="*/ 994284 w 2775875"/>
                <a:gd name="connsiteY5" fmla="*/ 85127 h 2072620"/>
                <a:gd name="connsiteX6" fmla="*/ 1001428 w 2775875"/>
                <a:gd name="connsiteY6" fmla="*/ 120846 h 2072620"/>
                <a:gd name="connsiteX7" fmla="*/ 1010953 w 2775875"/>
                <a:gd name="connsiteY7" fmla="*/ 125608 h 2072620"/>
                <a:gd name="connsiteX8" fmla="*/ 1022859 w 2775875"/>
                <a:gd name="connsiteY8" fmla="*/ 120846 h 2072620"/>
                <a:gd name="connsiteX9" fmla="*/ 1030003 w 2775875"/>
                <a:gd name="connsiteY9" fmla="*/ 66077 h 2072620"/>
                <a:gd name="connsiteX10" fmla="*/ 1030003 w 2775875"/>
                <a:gd name="connsiteY10" fmla="*/ 66077 h 2072620"/>
                <a:gd name="connsiteX11" fmla="*/ 1046672 w 2775875"/>
                <a:gd name="connsiteY11" fmla="*/ 56552 h 2072620"/>
                <a:gd name="connsiteX12" fmla="*/ 1063341 w 2775875"/>
                <a:gd name="connsiteY12" fmla="*/ 73221 h 2072620"/>
                <a:gd name="connsiteX13" fmla="*/ 1063341 w 2775875"/>
                <a:gd name="connsiteY13" fmla="*/ 87508 h 2072620"/>
                <a:gd name="connsiteX14" fmla="*/ 1077628 w 2775875"/>
                <a:gd name="connsiteY14" fmla="*/ 54171 h 2072620"/>
                <a:gd name="connsiteX15" fmla="*/ 1087153 w 2775875"/>
                <a:gd name="connsiteY15" fmla="*/ 27977 h 2072620"/>
                <a:gd name="connsiteX16" fmla="*/ 1094297 w 2775875"/>
                <a:gd name="connsiteY16" fmla="*/ 54171 h 2072620"/>
                <a:gd name="connsiteX17" fmla="*/ 1101441 w 2775875"/>
                <a:gd name="connsiteY17" fmla="*/ 92271 h 2072620"/>
                <a:gd name="connsiteX18" fmla="*/ 1110966 w 2775875"/>
                <a:gd name="connsiteY18" fmla="*/ 104177 h 2072620"/>
                <a:gd name="connsiteX19" fmla="*/ 1125253 w 2775875"/>
                <a:gd name="connsiteY19" fmla="*/ 61314 h 2072620"/>
                <a:gd name="connsiteX20" fmla="*/ 1141922 w 2775875"/>
                <a:gd name="connsiteY20" fmla="*/ 30358 h 2072620"/>
                <a:gd name="connsiteX21" fmla="*/ 1141922 w 2775875"/>
                <a:gd name="connsiteY21" fmla="*/ 30358 h 2072620"/>
                <a:gd name="connsiteX22" fmla="*/ 1182403 w 2775875"/>
                <a:gd name="connsiteY22" fmla="*/ 27977 h 2072620"/>
                <a:gd name="connsiteX23" fmla="*/ 1199072 w 2775875"/>
                <a:gd name="connsiteY23" fmla="*/ 73221 h 2072620"/>
                <a:gd name="connsiteX24" fmla="*/ 1201453 w 2775875"/>
                <a:gd name="connsiteY24" fmla="*/ 94652 h 2072620"/>
                <a:gd name="connsiteX25" fmla="*/ 1222884 w 2775875"/>
                <a:gd name="connsiteY25" fmla="*/ 56552 h 2072620"/>
                <a:gd name="connsiteX26" fmla="*/ 1246697 w 2775875"/>
                <a:gd name="connsiteY26" fmla="*/ 37502 h 2072620"/>
                <a:gd name="connsiteX27" fmla="*/ 1263366 w 2775875"/>
                <a:gd name="connsiteY27" fmla="*/ 23214 h 2072620"/>
                <a:gd name="connsiteX28" fmla="*/ 1287178 w 2775875"/>
                <a:gd name="connsiteY28" fmla="*/ 4164 h 2072620"/>
                <a:gd name="connsiteX29" fmla="*/ 1303847 w 2775875"/>
                <a:gd name="connsiteY29" fmla="*/ 58933 h 2072620"/>
                <a:gd name="connsiteX30" fmla="*/ 1310991 w 2775875"/>
                <a:gd name="connsiteY30" fmla="*/ 87508 h 2072620"/>
                <a:gd name="connsiteX31" fmla="*/ 1334803 w 2775875"/>
                <a:gd name="connsiteY31" fmla="*/ 111321 h 2072620"/>
                <a:gd name="connsiteX32" fmla="*/ 1356234 w 2775875"/>
                <a:gd name="connsiteY32" fmla="*/ 118464 h 2072620"/>
                <a:gd name="connsiteX33" fmla="*/ 1372903 w 2775875"/>
                <a:gd name="connsiteY33" fmla="*/ 204189 h 2072620"/>
                <a:gd name="connsiteX34" fmla="*/ 1403859 w 2775875"/>
                <a:gd name="connsiteY34" fmla="*/ 328014 h 2072620"/>
                <a:gd name="connsiteX35" fmla="*/ 1446722 w 2775875"/>
                <a:gd name="connsiteY35" fmla="*/ 451839 h 2072620"/>
                <a:gd name="connsiteX36" fmla="*/ 1494347 w 2775875"/>
                <a:gd name="connsiteY36" fmla="*/ 592333 h 2072620"/>
                <a:gd name="connsiteX37" fmla="*/ 1539591 w 2775875"/>
                <a:gd name="connsiteY37" fmla="*/ 689964 h 2072620"/>
                <a:gd name="connsiteX38" fmla="*/ 1589597 w 2775875"/>
                <a:gd name="connsiteY38" fmla="*/ 792358 h 2072620"/>
                <a:gd name="connsiteX39" fmla="*/ 1658653 w 2775875"/>
                <a:gd name="connsiteY39" fmla="*/ 909039 h 2072620"/>
                <a:gd name="connsiteX40" fmla="*/ 1727709 w 2775875"/>
                <a:gd name="connsiteY40" fmla="*/ 1028102 h 2072620"/>
                <a:gd name="connsiteX41" fmla="*/ 1799147 w 2775875"/>
                <a:gd name="connsiteY41" fmla="*/ 1132877 h 2072620"/>
                <a:gd name="connsiteX42" fmla="*/ 1916007 w 2775875"/>
                <a:gd name="connsiteY42" fmla="*/ 976286 h 2072620"/>
                <a:gd name="connsiteX43" fmla="*/ 2087106 w 2775875"/>
                <a:gd name="connsiteY43" fmla="*/ 780555 h 2072620"/>
                <a:gd name="connsiteX44" fmla="*/ 2714826 w 2775875"/>
                <a:gd name="connsiteY44" fmla="*/ 1509584 h 2072620"/>
                <a:gd name="connsiteX45" fmla="*/ 2681415 w 2775875"/>
                <a:gd name="connsiteY45" fmla="*/ 1683268 h 2072620"/>
                <a:gd name="connsiteX46" fmla="*/ 2120143 w 2775875"/>
                <a:gd name="connsiteY46" fmla="*/ 1796833 h 2072620"/>
                <a:gd name="connsiteX47" fmla="*/ 300720 w 2775875"/>
                <a:gd name="connsiteY47" fmla="*/ 2069241 h 2072620"/>
                <a:gd name="connsiteX48" fmla="*/ 0 w 2775875"/>
                <a:gd name="connsiteY48" fmla="*/ 1588503 h 2072620"/>
                <a:gd name="connsiteX49" fmla="*/ 260023 w 2775875"/>
                <a:gd name="connsiteY49" fmla="*/ 1453603 h 2072620"/>
                <a:gd name="connsiteX50" fmla="*/ 433083 w 2775875"/>
                <a:gd name="connsiteY50" fmla="*/ 1341313 h 2072620"/>
                <a:gd name="connsiteX51" fmla="*/ 594387 w 2775875"/>
                <a:gd name="connsiteY51" fmla="*/ 1236785 h 2072620"/>
                <a:gd name="connsiteX52" fmla="*/ 662579 w 2775875"/>
                <a:gd name="connsiteY52" fmla="*/ 1192781 h 2072620"/>
                <a:gd name="connsiteX53" fmla="*/ 746046 w 2775875"/>
                <a:gd name="connsiteY53" fmla="*/ 1114447 h 2072620"/>
                <a:gd name="connsiteX54" fmla="*/ 855707 w 2775875"/>
                <a:gd name="connsiteY54" fmla="*/ 1007909 h 2072620"/>
                <a:gd name="connsiteX55" fmla="*/ 989522 w 2775875"/>
                <a:gd name="connsiteY55" fmla="*/ 832839 h 2072620"/>
                <a:gd name="connsiteX56" fmla="*/ 1034766 w 2775875"/>
                <a:gd name="connsiteY56" fmla="*/ 723302 h 2072620"/>
                <a:gd name="connsiteX57" fmla="*/ 1053816 w 2775875"/>
                <a:gd name="connsiteY57" fmla="*/ 632814 h 2072620"/>
                <a:gd name="connsiteX58" fmla="*/ 1053321 w 2775875"/>
                <a:gd name="connsiteY58" fmla="*/ 549471 h 2072620"/>
                <a:gd name="connsiteX59" fmla="*/ 1046301 w 2775875"/>
                <a:gd name="connsiteY59" fmla="*/ 447077 h 2072620"/>
                <a:gd name="connsiteX60" fmla="*/ 1022737 w 2775875"/>
                <a:gd name="connsiteY60" fmla="*/ 352199 h 2072620"/>
                <a:gd name="connsiteX61" fmla="*/ 1001058 w 2775875"/>
                <a:gd name="connsiteY61" fmla="*/ 282771 h 2072620"/>
                <a:gd name="connsiteX62" fmla="*/ 970100 w 2775875"/>
                <a:gd name="connsiteY62" fmla="*/ 211457 h 2072620"/>
                <a:gd name="connsiteX63" fmla="*/ 946659 w 2775875"/>
                <a:gd name="connsiteY63" fmla="*/ 149421 h 2072620"/>
                <a:gd name="connsiteX64" fmla="*/ 915703 w 2775875"/>
                <a:gd name="connsiteY64" fmla="*/ 58933 h 2072620"/>
                <a:gd name="connsiteX0" fmla="*/ 915703 w 2776109"/>
                <a:gd name="connsiteY0" fmla="*/ 58933 h 2072620"/>
                <a:gd name="connsiteX1" fmla="*/ 934753 w 2776109"/>
                <a:gd name="connsiteY1" fmla="*/ 1783 h 2072620"/>
                <a:gd name="connsiteX2" fmla="*/ 953803 w 2776109"/>
                <a:gd name="connsiteY2" fmla="*/ 18452 h 2072620"/>
                <a:gd name="connsiteX3" fmla="*/ 968091 w 2776109"/>
                <a:gd name="connsiteY3" fmla="*/ 58933 h 2072620"/>
                <a:gd name="connsiteX4" fmla="*/ 984759 w 2776109"/>
                <a:gd name="connsiteY4" fmla="*/ 75602 h 2072620"/>
                <a:gd name="connsiteX5" fmla="*/ 994284 w 2776109"/>
                <a:gd name="connsiteY5" fmla="*/ 85127 h 2072620"/>
                <a:gd name="connsiteX6" fmla="*/ 1001428 w 2776109"/>
                <a:gd name="connsiteY6" fmla="*/ 120846 h 2072620"/>
                <a:gd name="connsiteX7" fmla="*/ 1010953 w 2776109"/>
                <a:gd name="connsiteY7" fmla="*/ 125608 h 2072620"/>
                <a:gd name="connsiteX8" fmla="*/ 1022859 w 2776109"/>
                <a:gd name="connsiteY8" fmla="*/ 120846 h 2072620"/>
                <a:gd name="connsiteX9" fmla="*/ 1030003 w 2776109"/>
                <a:gd name="connsiteY9" fmla="*/ 66077 h 2072620"/>
                <a:gd name="connsiteX10" fmla="*/ 1030003 w 2776109"/>
                <a:gd name="connsiteY10" fmla="*/ 66077 h 2072620"/>
                <a:gd name="connsiteX11" fmla="*/ 1046672 w 2776109"/>
                <a:gd name="connsiteY11" fmla="*/ 56552 h 2072620"/>
                <a:gd name="connsiteX12" fmla="*/ 1063341 w 2776109"/>
                <a:gd name="connsiteY12" fmla="*/ 73221 h 2072620"/>
                <a:gd name="connsiteX13" fmla="*/ 1063341 w 2776109"/>
                <a:gd name="connsiteY13" fmla="*/ 87508 h 2072620"/>
                <a:gd name="connsiteX14" fmla="*/ 1077628 w 2776109"/>
                <a:gd name="connsiteY14" fmla="*/ 54171 h 2072620"/>
                <a:gd name="connsiteX15" fmla="*/ 1087153 w 2776109"/>
                <a:gd name="connsiteY15" fmla="*/ 27977 h 2072620"/>
                <a:gd name="connsiteX16" fmla="*/ 1094297 w 2776109"/>
                <a:gd name="connsiteY16" fmla="*/ 54171 h 2072620"/>
                <a:gd name="connsiteX17" fmla="*/ 1101441 w 2776109"/>
                <a:gd name="connsiteY17" fmla="*/ 92271 h 2072620"/>
                <a:gd name="connsiteX18" fmla="*/ 1110966 w 2776109"/>
                <a:gd name="connsiteY18" fmla="*/ 104177 h 2072620"/>
                <a:gd name="connsiteX19" fmla="*/ 1125253 w 2776109"/>
                <a:gd name="connsiteY19" fmla="*/ 61314 h 2072620"/>
                <a:gd name="connsiteX20" fmla="*/ 1141922 w 2776109"/>
                <a:gd name="connsiteY20" fmla="*/ 30358 h 2072620"/>
                <a:gd name="connsiteX21" fmla="*/ 1141922 w 2776109"/>
                <a:gd name="connsiteY21" fmla="*/ 30358 h 2072620"/>
                <a:gd name="connsiteX22" fmla="*/ 1182403 w 2776109"/>
                <a:gd name="connsiteY22" fmla="*/ 27977 h 2072620"/>
                <a:gd name="connsiteX23" fmla="*/ 1199072 w 2776109"/>
                <a:gd name="connsiteY23" fmla="*/ 73221 h 2072620"/>
                <a:gd name="connsiteX24" fmla="*/ 1201453 w 2776109"/>
                <a:gd name="connsiteY24" fmla="*/ 94652 h 2072620"/>
                <a:gd name="connsiteX25" fmla="*/ 1222884 w 2776109"/>
                <a:gd name="connsiteY25" fmla="*/ 56552 h 2072620"/>
                <a:gd name="connsiteX26" fmla="*/ 1246697 w 2776109"/>
                <a:gd name="connsiteY26" fmla="*/ 37502 h 2072620"/>
                <a:gd name="connsiteX27" fmla="*/ 1263366 w 2776109"/>
                <a:gd name="connsiteY27" fmla="*/ 23214 h 2072620"/>
                <a:gd name="connsiteX28" fmla="*/ 1287178 w 2776109"/>
                <a:gd name="connsiteY28" fmla="*/ 4164 h 2072620"/>
                <a:gd name="connsiteX29" fmla="*/ 1303847 w 2776109"/>
                <a:gd name="connsiteY29" fmla="*/ 58933 h 2072620"/>
                <a:gd name="connsiteX30" fmla="*/ 1310991 w 2776109"/>
                <a:gd name="connsiteY30" fmla="*/ 87508 h 2072620"/>
                <a:gd name="connsiteX31" fmla="*/ 1334803 w 2776109"/>
                <a:gd name="connsiteY31" fmla="*/ 111321 h 2072620"/>
                <a:gd name="connsiteX32" fmla="*/ 1356234 w 2776109"/>
                <a:gd name="connsiteY32" fmla="*/ 118464 h 2072620"/>
                <a:gd name="connsiteX33" fmla="*/ 1372903 w 2776109"/>
                <a:gd name="connsiteY33" fmla="*/ 204189 h 2072620"/>
                <a:gd name="connsiteX34" fmla="*/ 1403859 w 2776109"/>
                <a:gd name="connsiteY34" fmla="*/ 328014 h 2072620"/>
                <a:gd name="connsiteX35" fmla="*/ 1446722 w 2776109"/>
                <a:gd name="connsiteY35" fmla="*/ 451839 h 2072620"/>
                <a:gd name="connsiteX36" fmla="*/ 1494347 w 2776109"/>
                <a:gd name="connsiteY36" fmla="*/ 592333 h 2072620"/>
                <a:gd name="connsiteX37" fmla="*/ 1539591 w 2776109"/>
                <a:gd name="connsiteY37" fmla="*/ 689964 h 2072620"/>
                <a:gd name="connsiteX38" fmla="*/ 1589597 w 2776109"/>
                <a:gd name="connsiteY38" fmla="*/ 792358 h 2072620"/>
                <a:gd name="connsiteX39" fmla="*/ 1658653 w 2776109"/>
                <a:gd name="connsiteY39" fmla="*/ 909039 h 2072620"/>
                <a:gd name="connsiteX40" fmla="*/ 1727709 w 2776109"/>
                <a:gd name="connsiteY40" fmla="*/ 1028102 h 2072620"/>
                <a:gd name="connsiteX41" fmla="*/ 1799147 w 2776109"/>
                <a:gd name="connsiteY41" fmla="*/ 1132877 h 2072620"/>
                <a:gd name="connsiteX42" fmla="*/ 1916007 w 2776109"/>
                <a:gd name="connsiteY42" fmla="*/ 976286 h 2072620"/>
                <a:gd name="connsiteX43" fmla="*/ 2083763 w 2776109"/>
                <a:gd name="connsiteY43" fmla="*/ 870738 h 2072620"/>
                <a:gd name="connsiteX44" fmla="*/ 2714826 w 2776109"/>
                <a:gd name="connsiteY44" fmla="*/ 1509584 h 2072620"/>
                <a:gd name="connsiteX45" fmla="*/ 2681415 w 2776109"/>
                <a:gd name="connsiteY45" fmla="*/ 1683268 h 2072620"/>
                <a:gd name="connsiteX46" fmla="*/ 2120143 w 2776109"/>
                <a:gd name="connsiteY46" fmla="*/ 1796833 h 2072620"/>
                <a:gd name="connsiteX47" fmla="*/ 300720 w 2776109"/>
                <a:gd name="connsiteY47" fmla="*/ 2069241 h 2072620"/>
                <a:gd name="connsiteX48" fmla="*/ 0 w 2776109"/>
                <a:gd name="connsiteY48" fmla="*/ 1588503 h 2072620"/>
                <a:gd name="connsiteX49" fmla="*/ 260023 w 2776109"/>
                <a:gd name="connsiteY49" fmla="*/ 1453603 h 2072620"/>
                <a:gd name="connsiteX50" fmla="*/ 433083 w 2776109"/>
                <a:gd name="connsiteY50" fmla="*/ 1341313 h 2072620"/>
                <a:gd name="connsiteX51" fmla="*/ 594387 w 2776109"/>
                <a:gd name="connsiteY51" fmla="*/ 1236785 h 2072620"/>
                <a:gd name="connsiteX52" fmla="*/ 662579 w 2776109"/>
                <a:gd name="connsiteY52" fmla="*/ 1192781 h 2072620"/>
                <a:gd name="connsiteX53" fmla="*/ 746046 w 2776109"/>
                <a:gd name="connsiteY53" fmla="*/ 1114447 h 2072620"/>
                <a:gd name="connsiteX54" fmla="*/ 855707 w 2776109"/>
                <a:gd name="connsiteY54" fmla="*/ 1007909 h 2072620"/>
                <a:gd name="connsiteX55" fmla="*/ 989522 w 2776109"/>
                <a:gd name="connsiteY55" fmla="*/ 832839 h 2072620"/>
                <a:gd name="connsiteX56" fmla="*/ 1034766 w 2776109"/>
                <a:gd name="connsiteY56" fmla="*/ 723302 h 2072620"/>
                <a:gd name="connsiteX57" fmla="*/ 1053816 w 2776109"/>
                <a:gd name="connsiteY57" fmla="*/ 632814 h 2072620"/>
                <a:gd name="connsiteX58" fmla="*/ 1053321 w 2776109"/>
                <a:gd name="connsiteY58" fmla="*/ 549471 h 2072620"/>
                <a:gd name="connsiteX59" fmla="*/ 1046301 w 2776109"/>
                <a:gd name="connsiteY59" fmla="*/ 447077 h 2072620"/>
                <a:gd name="connsiteX60" fmla="*/ 1022737 w 2776109"/>
                <a:gd name="connsiteY60" fmla="*/ 352199 h 2072620"/>
                <a:gd name="connsiteX61" fmla="*/ 1001058 w 2776109"/>
                <a:gd name="connsiteY61" fmla="*/ 282771 h 2072620"/>
                <a:gd name="connsiteX62" fmla="*/ 970100 w 2776109"/>
                <a:gd name="connsiteY62" fmla="*/ 211457 h 2072620"/>
                <a:gd name="connsiteX63" fmla="*/ 946659 w 2776109"/>
                <a:gd name="connsiteY63" fmla="*/ 149421 h 2072620"/>
                <a:gd name="connsiteX64" fmla="*/ 915703 w 2776109"/>
                <a:gd name="connsiteY64" fmla="*/ 58933 h 2072620"/>
                <a:gd name="connsiteX0" fmla="*/ 915703 w 2759281"/>
                <a:gd name="connsiteY0" fmla="*/ 58933 h 2072620"/>
                <a:gd name="connsiteX1" fmla="*/ 934753 w 2759281"/>
                <a:gd name="connsiteY1" fmla="*/ 1783 h 2072620"/>
                <a:gd name="connsiteX2" fmla="*/ 953803 w 2759281"/>
                <a:gd name="connsiteY2" fmla="*/ 18452 h 2072620"/>
                <a:gd name="connsiteX3" fmla="*/ 968091 w 2759281"/>
                <a:gd name="connsiteY3" fmla="*/ 58933 h 2072620"/>
                <a:gd name="connsiteX4" fmla="*/ 984759 w 2759281"/>
                <a:gd name="connsiteY4" fmla="*/ 75602 h 2072620"/>
                <a:gd name="connsiteX5" fmla="*/ 994284 w 2759281"/>
                <a:gd name="connsiteY5" fmla="*/ 85127 h 2072620"/>
                <a:gd name="connsiteX6" fmla="*/ 1001428 w 2759281"/>
                <a:gd name="connsiteY6" fmla="*/ 120846 h 2072620"/>
                <a:gd name="connsiteX7" fmla="*/ 1010953 w 2759281"/>
                <a:gd name="connsiteY7" fmla="*/ 125608 h 2072620"/>
                <a:gd name="connsiteX8" fmla="*/ 1022859 w 2759281"/>
                <a:gd name="connsiteY8" fmla="*/ 120846 h 2072620"/>
                <a:gd name="connsiteX9" fmla="*/ 1030003 w 2759281"/>
                <a:gd name="connsiteY9" fmla="*/ 66077 h 2072620"/>
                <a:gd name="connsiteX10" fmla="*/ 1030003 w 2759281"/>
                <a:gd name="connsiteY10" fmla="*/ 66077 h 2072620"/>
                <a:gd name="connsiteX11" fmla="*/ 1046672 w 2759281"/>
                <a:gd name="connsiteY11" fmla="*/ 56552 h 2072620"/>
                <a:gd name="connsiteX12" fmla="*/ 1063341 w 2759281"/>
                <a:gd name="connsiteY12" fmla="*/ 73221 h 2072620"/>
                <a:gd name="connsiteX13" fmla="*/ 1063341 w 2759281"/>
                <a:gd name="connsiteY13" fmla="*/ 87508 h 2072620"/>
                <a:gd name="connsiteX14" fmla="*/ 1077628 w 2759281"/>
                <a:gd name="connsiteY14" fmla="*/ 54171 h 2072620"/>
                <a:gd name="connsiteX15" fmla="*/ 1087153 w 2759281"/>
                <a:gd name="connsiteY15" fmla="*/ 27977 h 2072620"/>
                <a:gd name="connsiteX16" fmla="*/ 1094297 w 2759281"/>
                <a:gd name="connsiteY16" fmla="*/ 54171 h 2072620"/>
                <a:gd name="connsiteX17" fmla="*/ 1101441 w 2759281"/>
                <a:gd name="connsiteY17" fmla="*/ 92271 h 2072620"/>
                <a:gd name="connsiteX18" fmla="*/ 1110966 w 2759281"/>
                <a:gd name="connsiteY18" fmla="*/ 104177 h 2072620"/>
                <a:gd name="connsiteX19" fmla="*/ 1125253 w 2759281"/>
                <a:gd name="connsiteY19" fmla="*/ 61314 h 2072620"/>
                <a:gd name="connsiteX20" fmla="*/ 1141922 w 2759281"/>
                <a:gd name="connsiteY20" fmla="*/ 30358 h 2072620"/>
                <a:gd name="connsiteX21" fmla="*/ 1141922 w 2759281"/>
                <a:gd name="connsiteY21" fmla="*/ 30358 h 2072620"/>
                <a:gd name="connsiteX22" fmla="*/ 1182403 w 2759281"/>
                <a:gd name="connsiteY22" fmla="*/ 27977 h 2072620"/>
                <a:gd name="connsiteX23" fmla="*/ 1199072 w 2759281"/>
                <a:gd name="connsiteY23" fmla="*/ 73221 h 2072620"/>
                <a:gd name="connsiteX24" fmla="*/ 1201453 w 2759281"/>
                <a:gd name="connsiteY24" fmla="*/ 94652 h 2072620"/>
                <a:gd name="connsiteX25" fmla="*/ 1222884 w 2759281"/>
                <a:gd name="connsiteY25" fmla="*/ 56552 h 2072620"/>
                <a:gd name="connsiteX26" fmla="*/ 1246697 w 2759281"/>
                <a:gd name="connsiteY26" fmla="*/ 37502 h 2072620"/>
                <a:gd name="connsiteX27" fmla="*/ 1263366 w 2759281"/>
                <a:gd name="connsiteY27" fmla="*/ 23214 h 2072620"/>
                <a:gd name="connsiteX28" fmla="*/ 1287178 w 2759281"/>
                <a:gd name="connsiteY28" fmla="*/ 4164 h 2072620"/>
                <a:gd name="connsiteX29" fmla="*/ 1303847 w 2759281"/>
                <a:gd name="connsiteY29" fmla="*/ 58933 h 2072620"/>
                <a:gd name="connsiteX30" fmla="*/ 1310991 w 2759281"/>
                <a:gd name="connsiteY30" fmla="*/ 87508 h 2072620"/>
                <a:gd name="connsiteX31" fmla="*/ 1334803 w 2759281"/>
                <a:gd name="connsiteY31" fmla="*/ 111321 h 2072620"/>
                <a:gd name="connsiteX32" fmla="*/ 1356234 w 2759281"/>
                <a:gd name="connsiteY32" fmla="*/ 118464 h 2072620"/>
                <a:gd name="connsiteX33" fmla="*/ 1372903 w 2759281"/>
                <a:gd name="connsiteY33" fmla="*/ 204189 h 2072620"/>
                <a:gd name="connsiteX34" fmla="*/ 1403859 w 2759281"/>
                <a:gd name="connsiteY34" fmla="*/ 328014 h 2072620"/>
                <a:gd name="connsiteX35" fmla="*/ 1446722 w 2759281"/>
                <a:gd name="connsiteY35" fmla="*/ 451839 h 2072620"/>
                <a:gd name="connsiteX36" fmla="*/ 1494347 w 2759281"/>
                <a:gd name="connsiteY36" fmla="*/ 592333 h 2072620"/>
                <a:gd name="connsiteX37" fmla="*/ 1539591 w 2759281"/>
                <a:gd name="connsiteY37" fmla="*/ 689964 h 2072620"/>
                <a:gd name="connsiteX38" fmla="*/ 1589597 w 2759281"/>
                <a:gd name="connsiteY38" fmla="*/ 792358 h 2072620"/>
                <a:gd name="connsiteX39" fmla="*/ 1658653 w 2759281"/>
                <a:gd name="connsiteY39" fmla="*/ 909039 h 2072620"/>
                <a:gd name="connsiteX40" fmla="*/ 1727709 w 2759281"/>
                <a:gd name="connsiteY40" fmla="*/ 1028102 h 2072620"/>
                <a:gd name="connsiteX41" fmla="*/ 1799147 w 2759281"/>
                <a:gd name="connsiteY41" fmla="*/ 1132877 h 2072620"/>
                <a:gd name="connsiteX42" fmla="*/ 1916007 w 2759281"/>
                <a:gd name="connsiteY42" fmla="*/ 976286 h 2072620"/>
                <a:gd name="connsiteX43" fmla="*/ 2083763 w 2759281"/>
                <a:gd name="connsiteY43" fmla="*/ 870738 h 2072620"/>
                <a:gd name="connsiteX44" fmla="*/ 2684758 w 2759281"/>
                <a:gd name="connsiteY44" fmla="*/ 1539645 h 2072620"/>
                <a:gd name="connsiteX45" fmla="*/ 2681415 w 2759281"/>
                <a:gd name="connsiteY45" fmla="*/ 1683268 h 2072620"/>
                <a:gd name="connsiteX46" fmla="*/ 2120143 w 2759281"/>
                <a:gd name="connsiteY46" fmla="*/ 1796833 h 2072620"/>
                <a:gd name="connsiteX47" fmla="*/ 300720 w 2759281"/>
                <a:gd name="connsiteY47" fmla="*/ 2069241 h 2072620"/>
                <a:gd name="connsiteX48" fmla="*/ 0 w 2759281"/>
                <a:gd name="connsiteY48" fmla="*/ 1588503 h 2072620"/>
                <a:gd name="connsiteX49" fmla="*/ 260023 w 2759281"/>
                <a:gd name="connsiteY49" fmla="*/ 1453603 h 2072620"/>
                <a:gd name="connsiteX50" fmla="*/ 433083 w 2759281"/>
                <a:gd name="connsiteY50" fmla="*/ 1341313 h 2072620"/>
                <a:gd name="connsiteX51" fmla="*/ 594387 w 2759281"/>
                <a:gd name="connsiteY51" fmla="*/ 1236785 h 2072620"/>
                <a:gd name="connsiteX52" fmla="*/ 662579 w 2759281"/>
                <a:gd name="connsiteY52" fmla="*/ 1192781 h 2072620"/>
                <a:gd name="connsiteX53" fmla="*/ 746046 w 2759281"/>
                <a:gd name="connsiteY53" fmla="*/ 1114447 h 2072620"/>
                <a:gd name="connsiteX54" fmla="*/ 855707 w 2759281"/>
                <a:gd name="connsiteY54" fmla="*/ 1007909 h 2072620"/>
                <a:gd name="connsiteX55" fmla="*/ 989522 w 2759281"/>
                <a:gd name="connsiteY55" fmla="*/ 832839 h 2072620"/>
                <a:gd name="connsiteX56" fmla="*/ 1034766 w 2759281"/>
                <a:gd name="connsiteY56" fmla="*/ 723302 h 2072620"/>
                <a:gd name="connsiteX57" fmla="*/ 1053816 w 2759281"/>
                <a:gd name="connsiteY57" fmla="*/ 632814 h 2072620"/>
                <a:gd name="connsiteX58" fmla="*/ 1053321 w 2759281"/>
                <a:gd name="connsiteY58" fmla="*/ 549471 h 2072620"/>
                <a:gd name="connsiteX59" fmla="*/ 1046301 w 2759281"/>
                <a:gd name="connsiteY59" fmla="*/ 447077 h 2072620"/>
                <a:gd name="connsiteX60" fmla="*/ 1022737 w 2759281"/>
                <a:gd name="connsiteY60" fmla="*/ 352199 h 2072620"/>
                <a:gd name="connsiteX61" fmla="*/ 1001058 w 2759281"/>
                <a:gd name="connsiteY61" fmla="*/ 282771 h 2072620"/>
                <a:gd name="connsiteX62" fmla="*/ 970100 w 2759281"/>
                <a:gd name="connsiteY62" fmla="*/ 211457 h 2072620"/>
                <a:gd name="connsiteX63" fmla="*/ 946659 w 2759281"/>
                <a:gd name="connsiteY63" fmla="*/ 149421 h 2072620"/>
                <a:gd name="connsiteX64" fmla="*/ 915703 w 2759281"/>
                <a:gd name="connsiteY64" fmla="*/ 58933 h 2072620"/>
                <a:gd name="connsiteX0" fmla="*/ 915703 w 2738747"/>
                <a:gd name="connsiteY0" fmla="*/ 58933 h 2072620"/>
                <a:gd name="connsiteX1" fmla="*/ 934753 w 2738747"/>
                <a:gd name="connsiteY1" fmla="*/ 1783 h 2072620"/>
                <a:gd name="connsiteX2" fmla="*/ 953803 w 2738747"/>
                <a:gd name="connsiteY2" fmla="*/ 18452 h 2072620"/>
                <a:gd name="connsiteX3" fmla="*/ 968091 w 2738747"/>
                <a:gd name="connsiteY3" fmla="*/ 58933 h 2072620"/>
                <a:gd name="connsiteX4" fmla="*/ 984759 w 2738747"/>
                <a:gd name="connsiteY4" fmla="*/ 75602 h 2072620"/>
                <a:gd name="connsiteX5" fmla="*/ 994284 w 2738747"/>
                <a:gd name="connsiteY5" fmla="*/ 85127 h 2072620"/>
                <a:gd name="connsiteX6" fmla="*/ 1001428 w 2738747"/>
                <a:gd name="connsiteY6" fmla="*/ 120846 h 2072620"/>
                <a:gd name="connsiteX7" fmla="*/ 1010953 w 2738747"/>
                <a:gd name="connsiteY7" fmla="*/ 125608 h 2072620"/>
                <a:gd name="connsiteX8" fmla="*/ 1022859 w 2738747"/>
                <a:gd name="connsiteY8" fmla="*/ 120846 h 2072620"/>
                <a:gd name="connsiteX9" fmla="*/ 1030003 w 2738747"/>
                <a:gd name="connsiteY9" fmla="*/ 66077 h 2072620"/>
                <a:gd name="connsiteX10" fmla="*/ 1030003 w 2738747"/>
                <a:gd name="connsiteY10" fmla="*/ 66077 h 2072620"/>
                <a:gd name="connsiteX11" fmla="*/ 1046672 w 2738747"/>
                <a:gd name="connsiteY11" fmla="*/ 56552 h 2072620"/>
                <a:gd name="connsiteX12" fmla="*/ 1063341 w 2738747"/>
                <a:gd name="connsiteY12" fmla="*/ 73221 h 2072620"/>
                <a:gd name="connsiteX13" fmla="*/ 1063341 w 2738747"/>
                <a:gd name="connsiteY13" fmla="*/ 87508 h 2072620"/>
                <a:gd name="connsiteX14" fmla="*/ 1077628 w 2738747"/>
                <a:gd name="connsiteY14" fmla="*/ 54171 h 2072620"/>
                <a:gd name="connsiteX15" fmla="*/ 1087153 w 2738747"/>
                <a:gd name="connsiteY15" fmla="*/ 27977 h 2072620"/>
                <a:gd name="connsiteX16" fmla="*/ 1094297 w 2738747"/>
                <a:gd name="connsiteY16" fmla="*/ 54171 h 2072620"/>
                <a:gd name="connsiteX17" fmla="*/ 1101441 w 2738747"/>
                <a:gd name="connsiteY17" fmla="*/ 92271 h 2072620"/>
                <a:gd name="connsiteX18" fmla="*/ 1110966 w 2738747"/>
                <a:gd name="connsiteY18" fmla="*/ 104177 h 2072620"/>
                <a:gd name="connsiteX19" fmla="*/ 1125253 w 2738747"/>
                <a:gd name="connsiteY19" fmla="*/ 61314 h 2072620"/>
                <a:gd name="connsiteX20" fmla="*/ 1141922 w 2738747"/>
                <a:gd name="connsiteY20" fmla="*/ 30358 h 2072620"/>
                <a:gd name="connsiteX21" fmla="*/ 1141922 w 2738747"/>
                <a:gd name="connsiteY21" fmla="*/ 30358 h 2072620"/>
                <a:gd name="connsiteX22" fmla="*/ 1182403 w 2738747"/>
                <a:gd name="connsiteY22" fmla="*/ 27977 h 2072620"/>
                <a:gd name="connsiteX23" fmla="*/ 1199072 w 2738747"/>
                <a:gd name="connsiteY23" fmla="*/ 73221 h 2072620"/>
                <a:gd name="connsiteX24" fmla="*/ 1201453 w 2738747"/>
                <a:gd name="connsiteY24" fmla="*/ 94652 h 2072620"/>
                <a:gd name="connsiteX25" fmla="*/ 1222884 w 2738747"/>
                <a:gd name="connsiteY25" fmla="*/ 56552 h 2072620"/>
                <a:gd name="connsiteX26" fmla="*/ 1246697 w 2738747"/>
                <a:gd name="connsiteY26" fmla="*/ 37502 h 2072620"/>
                <a:gd name="connsiteX27" fmla="*/ 1263366 w 2738747"/>
                <a:gd name="connsiteY27" fmla="*/ 23214 h 2072620"/>
                <a:gd name="connsiteX28" fmla="*/ 1287178 w 2738747"/>
                <a:gd name="connsiteY28" fmla="*/ 4164 h 2072620"/>
                <a:gd name="connsiteX29" fmla="*/ 1303847 w 2738747"/>
                <a:gd name="connsiteY29" fmla="*/ 58933 h 2072620"/>
                <a:gd name="connsiteX30" fmla="*/ 1310991 w 2738747"/>
                <a:gd name="connsiteY30" fmla="*/ 87508 h 2072620"/>
                <a:gd name="connsiteX31" fmla="*/ 1334803 w 2738747"/>
                <a:gd name="connsiteY31" fmla="*/ 111321 h 2072620"/>
                <a:gd name="connsiteX32" fmla="*/ 1356234 w 2738747"/>
                <a:gd name="connsiteY32" fmla="*/ 118464 h 2072620"/>
                <a:gd name="connsiteX33" fmla="*/ 1372903 w 2738747"/>
                <a:gd name="connsiteY33" fmla="*/ 204189 h 2072620"/>
                <a:gd name="connsiteX34" fmla="*/ 1403859 w 2738747"/>
                <a:gd name="connsiteY34" fmla="*/ 328014 h 2072620"/>
                <a:gd name="connsiteX35" fmla="*/ 1446722 w 2738747"/>
                <a:gd name="connsiteY35" fmla="*/ 451839 h 2072620"/>
                <a:gd name="connsiteX36" fmla="*/ 1494347 w 2738747"/>
                <a:gd name="connsiteY36" fmla="*/ 592333 h 2072620"/>
                <a:gd name="connsiteX37" fmla="*/ 1539591 w 2738747"/>
                <a:gd name="connsiteY37" fmla="*/ 689964 h 2072620"/>
                <a:gd name="connsiteX38" fmla="*/ 1589597 w 2738747"/>
                <a:gd name="connsiteY38" fmla="*/ 792358 h 2072620"/>
                <a:gd name="connsiteX39" fmla="*/ 1658653 w 2738747"/>
                <a:gd name="connsiteY39" fmla="*/ 909039 h 2072620"/>
                <a:gd name="connsiteX40" fmla="*/ 1727709 w 2738747"/>
                <a:gd name="connsiteY40" fmla="*/ 1028102 h 2072620"/>
                <a:gd name="connsiteX41" fmla="*/ 1799147 w 2738747"/>
                <a:gd name="connsiteY41" fmla="*/ 1132877 h 2072620"/>
                <a:gd name="connsiteX42" fmla="*/ 1916007 w 2738747"/>
                <a:gd name="connsiteY42" fmla="*/ 976286 h 2072620"/>
                <a:gd name="connsiteX43" fmla="*/ 2083763 w 2738747"/>
                <a:gd name="connsiteY43" fmla="*/ 870738 h 2072620"/>
                <a:gd name="connsiteX44" fmla="*/ 2444210 w 2738747"/>
                <a:gd name="connsiteY44" fmla="*/ 1245705 h 2072620"/>
                <a:gd name="connsiteX45" fmla="*/ 2684758 w 2738747"/>
                <a:gd name="connsiteY45" fmla="*/ 1539645 h 2072620"/>
                <a:gd name="connsiteX46" fmla="*/ 2681415 w 2738747"/>
                <a:gd name="connsiteY46" fmla="*/ 1683268 h 2072620"/>
                <a:gd name="connsiteX47" fmla="*/ 2120143 w 2738747"/>
                <a:gd name="connsiteY47" fmla="*/ 1796833 h 2072620"/>
                <a:gd name="connsiteX48" fmla="*/ 300720 w 2738747"/>
                <a:gd name="connsiteY48" fmla="*/ 2069241 h 2072620"/>
                <a:gd name="connsiteX49" fmla="*/ 0 w 2738747"/>
                <a:gd name="connsiteY49" fmla="*/ 1588503 h 2072620"/>
                <a:gd name="connsiteX50" fmla="*/ 260023 w 2738747"/>
                <a:gd name="connsiteY50" fmla="*/ 1453603 h 2072620"/>
                <a:gd name="connsiteX51" fmla="*/ 433083 w 2738747"/>
                <a:gd name="connsiteY51" fmla="*/ 1341313 h 2072620"/>
                <a:gd name="connsiteX52" fmla="*/ 594387 w 2738747"/>
                <a:gd name="connsiteY52" fmla="*/ 1236785 h 2072620"/>
                <a:gd name="connsiteX53" fmla="*/ 662579 w 2738747"/>
                <a:gd name="connsiteY53" fmla="*/ 1192781 h 2072620"/>
                <a:gd name="connsiteX54" fmla="*/ 746046 w 2738747"/>
                <a:gd name="connsiteY54" fmla="*/ 1114447 h 2072620"/>
                <a:gd name="connsiteX55" fmla="*/ 855707 w 2738747"/>
                <a:gd name="connsiteY55" fmla="*/ 1007909 h 2072620"/>
                <a:gd name="connsiteX56" fmla="*/ 989522 w 2738747"/>
                <a:gd name="connsiteY56" fmla="*/ 832839 h 2072620"/>
                <a:gd name="connsiteX57" fmla="*/ 1034766 w 2738747"/>
                <a:gd name="connsiteY57" fmla="*/ 723302 h 2072620"/>
                <a:gd name="connsiteX58" fmla="*/ 1053816 w 2738747"/>
                <a:gd name="connsiteY58" fmla="*/ 632814 h 2072620"/>
                <a:gd name="connsiteX59" fmla="*/ 1053321 w 2738747"/>
                <a:gd name="connsiteY59" fmla="*/ 549471 h 2072620"/>
                <a:gd name="connsiteX60" fmla="*/ 1046301 w 2738747"/>
                <a:gd name="connsiteY60" fmla="*/ 447077 h 2072620"/>
                <a:gd name="connsiteX61" fmla="*/ 1022737 w 2738747"/>
                <a:gd name="connsiteY61" fmla="*/ 352199 h 2072620"/>
                <a:gd name="connsiteX62" fmla="*/ 1001058 w 2738747"/>
                <a:gd name="connsiteY62" fmla="*/ 282771 h 2072620"/>
                <a:gd name="connsiteX63" fmla="*/ 970100 w 2738747"/>
                <a:gd name="connsiteY63" fmla="*/ 211457 h 2072620"/>
                <a:gd name="connsiteX64" fmla="*/ 946659 w 2738747"/>
                <a:gd name="connsiteY64" fmla="*/ 149421 h 2072620"/>
                <a:gd name="connsiteX65" fmla="*/ 915703 w 2738747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390756 w 2741466"/>
                <a:gd name="connsiteY44" fmla="*/ 1275768 h 2072620"/>
                <a:gd name="connsiteX45" fmla="*/ 2684758 w 2741466"/>
                <a:gd name="connsiteY45" fmla="*/ 1539645 h 2072620"/>
                <a:gd name="connsiteX46" fmla="*/ 2681415 w 2741466"/>
                <a:gd name="connsiteY46" fmla="*/ 1683268 h 2072620"/>
                <a:gd name="connsiteX47" fmla="*/ 2120143 w 2741466"/>
                <a:gd name="connsiteY47" fmla="*/ 1796833 h 2072620"/>
                <a:gd name="connsiteX48" fmla="*/ 300720 w 2741466"/>
                <a:gd name="connsiteY48" fmla="*/ 2069241 h 2072620"/>
                <a:gd name="connsiteX49" fmla="*/ 0 w 2741466"/>
                <a:gd name="connsiteY49" fmla="*/ 1588503 h 2072620"/>
                <a:gd name="connsiteX50" fmla="*/ 260023 w 2741466"/>
                <a:gd name="connsiteY50" fmla="*/ 1453603 h 2072620"/>
                <a:gd name="connsiteX51" fmla="*/ 433083 w 2741466"/>
                <a:gd name="connsiteY51" fmla="*/ 1341313 h 2072620"/>
                <a:gd name="connsiteX52" fmla="*/ 594387 w 2741466"/>
                <a:gd name="connsiteY52" fmla="*/ 1236785 h 2072620"/>
                <a:gd name="connsiteX53" fmla="*/ 662579 w 2741466"/>
                <a:gd name="connsiteY53" fmla="*/ 1192781 h 2072620"/>
                <a:gd name="connsiteX54" fmla="*/ 746046 w 2741466"/>
                <a:gd name="connsiteY54" fmla="*/ 1114447 h 2072620"/>
                <a:gd name="connsiteX55" fmla="*/ 855707 w 2741466"/>
                <a:gd name="connsiteY55" fmla="*/ 1007909 h 2072620"/>
                <a:gd name="connsiteX56" fmla="*/ 989522 w 2741466"/>
                <a:gd name="connsiteY56" fmla="*/ 832839 h 2072620"/>
                <a:gd name="connsiteX57" fmla="*/ 1034766 w 2741466"/>
                <a:gd name="connsiteY57" fmla="*/ 723302 h 2072620"/>
                <a:gd name="connsiteX58" fmla="*/ 1053816 w 2741466"/>
                <a:gd name="connsiteY58" fmla="*/ 632814 h 2072620"/>
                <a:gd name="connsiteX59" fmla="*/ 1053321 w 2741466"/>
                <a:gd name="connsiteY59" fmla="*/ 549471 h 2072620"/>
                <a:gd name="connsiteX60" fmla="*/ 1046301 w 2741466"/>
                <a:gd name="connsiteY60" fmla="*/ 447077 h 2072620"/>
                <a:gd name="connsiteX61" fmla="*/ 1022737 w 2741466"/>
                <a:gd name="connsiteY61" fmla="*/ 352199 h 2072620"/>
                <a:gd name="connsiteX62" fmla="*/ 1001058 w 2741466"/>
                <a:gd name="connsiteY62" fmla="*/ 282771 h 2072620"/>
                <a:gd name="connsiteX63" fmla="*/ 970100 w 2741466"/>
                <a:gd name="connsiteY63" fmla="*/ 211457 h 2072620"/>
                <a:gd name="connsiteX64" fmla="*/ 946659 w 2741466"/>
                <a:gd name="connsiteY64" fmla="*/ 149421 h 2072620"/>
                <a:gd name="connsiteX65" fmla="*/ 915703 w 2741466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7075 w 2741466"/>
                <a:gd name="connsiteY44" fmla="*/ 1065336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323938 w 2741466"/>
                <a:gd name="connsiteY44" fmla="*/ 958450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23938 w 2734464"/>
                <a:gd name="connsiteY44" fmla="*/ 958450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37302 w 2734464"/>
                <a:gd name="connsiteY44" fmla="*/ 861584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28073"/>
                <a:gd name="connsiteY0" fmla="*/ 58933 h 2072620"/>
                <a:gd name="connsiteX1" fmla="*/ 934753 w 2728073"/>
                <a:gd name="connsiteY1" fmla="*/ 1783 h 2072620"/>
                <a:gd name="connsiteX2" fmla="*/ 953803 w 2728073"/>
                <a:gd name="connsiteY2" fmla="*/ 18452 h 2072620"/>
                <a:gd name="connsiteX3" fmla="*/ 968091 w 2728073"/>
                <a:gd name="connsiteY3" fmla="*/ 58933 h 2072620"/>
                <a:gd name="connsiteX4" fmla="*/ 984759 w 2728073"/>
                <a:gd name="connsiteY4" fmla="*/ 75602 h 2072620"/>
                <a:gd name="connsiteX5" fmla="*/ 994284 w 2728073"/>
                <a:gd name="connsiteY5" fmla="*/ 85127 h 2072620"/>
                <a:gd name="connsiteX6" fmla="*/ 1001428 w 2728073"/>
                <a:gd name="connsiteY6" fmla="*/ 120846 h 2072620"/>
                <a:gd name="connsiteX7" fmla="*/ 1010953 w 2728073"/>
                <a:gd name="connsiteY7" fmla="*/ 125608 h 2072620"/>
                <a:gd name="connsiteX8" fmla="*/ 1022859 w 2728073"/>
                <a:gd name="connsiteY8" fmla="*/ 120846 h 2072620"/>
                <a:gd name="connsiteX9" fmla="*/ 1030003 w 2728073"/>
                <a:gd name="connsiteY9" fmla="*/ 66077 h 2072620"/>
                <a:gd name="connsiteX10" fmla="*/ 1030003 w 2728073"/>
                <a:gd name="connsiteY10" fmla="*/ 66077 h 2072620"/>
                <a:gd name="connsiteX11" fmla="*/ 1046672 w 2728073"/>
                <a:gd name="connsiteY11" fmla="*/ 56552 h 2072620"/>
                <a:gd name="connsiteX12" fmla="*/ 1063341 w 2728073"/>
                <a:gd name="connsiteY12" fmla="*/ 73221 h 2072620"/>
                <a:gd name="connsiteX13" fmla="*/ 1063341 w 2728073"/>
                <a:gd name="connsiteY13" fmla="*/ 87508 h 2072620"/>
                <a:gd name="connsiteX14" fmla="*/ 1077628 w 2728073"/>
                <a:gd name="connsiteY14" fmla="*/ 54171 h 2072620"/>
                <a:gd name="connsiteX15" fmla="*/ 1087153 w 2728073"/>
                <a:gd name="connsiteY15" fmla="*/ 27977 h 2072620"/>
                <a:gd name="connsiteX16" fmla="*/ 1094297 w 2728073"/>
                <a:gd name="connsiteY16" fmla="*/ 54171 h 2072620"/>
                <a:gd name="connsiteX17" fmla="*/ 1101441 w 2728073"/>
                <a:gd name="connsiteY17" fmla="*/ 92271 h 2072620"/>
                <a:gd name="connsiteX18" fmla="*/ 1110966 w 2728073"/>
                <a:gd name="connsiteY18" fmla="*/ 104177 h 2072620"/>
                <a:gd name="connsiteX19" fmla="*/ 1125253 w 2728073"/>
                <a:gd name="connsiteY19" fmla="*/ 61314 h 2072620"/>
                <a:gd name="connsiteX20" fmla="*/ 1141922 w 2728073"/>
                <a:gd name="connsiteY20" fmla="*/ 30358 h 2072620"/>
                <a:gd name="connsiteX21" fmla="*/ 1141922 w 2728073"/>
                <a:gd name="connsiteY21" fmla="*/ 30358 h 2072620"/>
                <a:gd name="connsiteX22" fmla="*/ 1182403 w 2728073"/>
                <a:gd name="connsiteY22" fmla="*/ 27977 h 2072620"/>
                <a:gd name="connsiteX23" fmla="*/ 1199072 w 2728073"/>
                <a:gd name="connsiteY23" fmla="*/ 73221 h 2072620"/>
                <a:gd name="connsiteX24" fmla="*/ 1201453 w 2728073"/>
                <a:gd name="connsiteY24" fmla="*/ 94652 h 2072620"/>
                <a:gd name="connsiteX25" fmla="*/ 1222884 w 2728073"/>
                <a:gd name="connsiteY25" fmla="*/ 56552 h 2072620"/>
                <a:gd name="connsiteX26" fmla="*/ 1246697 w 2728073"/>
                <a:gd name="connsiteY26" fmla="*/ 37502 h 2072620"/>
                <a:gd name="connsiteX27" fmla="*/ 1263366 w 2728073"/>
                <a:gd name="connsiteY27" fmla="*/ 23214 h 2072620"/>
                <a:gd name="connsiteX28" fmla="*/ 1287178 w 2728073"/>
                <a:gd name="connsiteY28" fmla="*/ 4164 h 2072620"/>
                <a:gd name="connsiteX29" fmla="*/ 1303847 w 2728073"/>
                <a:gd name="connsiteY29" fmla="*/ 58933 h 2072620"/>
                <a:gd name="connsiteX30" fmla="*/ 1310991 w 2728073"/>
                <a:gd name="connsiteY30" fmla="*/ 87508 h 2072620"/>
                <a:gd name="connsiteX31" fmla="*/ 1334803 w 2728073"/>
                <a:gd name="connsiteY31" fmla="*/ 111321 h 2072620"/>
                <a:gd name="connsiteX32" fmla="*/ 1356234 w 2728073"/>
                <a:gd name="connsiteY32" fmla="*/ 118464 h 2072620"/>
                <a:gd name="connsiteX33" fmla="*/ 1372903 w 2728073"/>
                <a:gd name="connsiteY33" fmla="*/ 204189 h 2072620"/>
                <a:gd name="connsiteX34" fmla="*/ 1403859 w 2728073"/>
                <a:gd name="connsiteY34" fmla="*/ 328014 h 2072620"/>
                <a:gd name="connsiteX35" fmla="*/ 1446722 w 2728073"/>
                <a:gd name="connsiteY35" fmla="*/ 451839 h 2072620"/>
                <a:gd name="connsiteX36" fmla="*/ 1494347 w 2728073"/>
                <a:gd name="connsiteY36" fmla="*/ 592333 h 2072620"/>
                <a:gd name="connsiteX37" fmla="*/ 1539591 w 2728073"/>
                <a:gd name="connsiteY37" fmla="*/ 689964 h 2072620"/>
                <a:gd name="connsiteX38" fmla="*/ 1589597 w 2728073"/>
                <a:gd name="connsiteY38" fmla="*/ 792358 h 2072620"/>
                <a:gd name="connsiteX39" fmla="*/ 1658653 w 2728073"/>
                <a:gd name="connsiteY39" fmla="*/ 909039 h 2072620"/>
                <a:gd name="connsiteX40" fmla="*/ 1727709 w 2728073"/>
                <a:gd name="connsiteY40" fmla="*/ 1028102 h 2072620"/>
                <a:gd name="connsiteX41" fmla="*/ 1799147 w 2728073"/>
                <a:gd name="connsiteY41" fmla="*/ 1132877 h 2072620"/>
                <a:gd name="connsiteX42" fmla="*/ 1909326 w 2728073"/>
                <a:gd name="connsiteY42" fmla="*/ 896121 h 2072620"/>
                <a:gd name="connsiteX43" fmla="*/ 2083763 w 2728073"/>
                <a:gd name="connsiteY43" fmla="*/ 870738 h 2072620"/>
                <a:gd name="connsiteX44" fmla="*/ 2337302 w 2728073"/>
                <a:gd name="connsiteY44" fmla="*/ 861584 h 2072620"/>
                <a:gd name="connsiteX45" fmla="*/ 2688098 w 2728073"/>
                <a:gd name="connsiteY45" fmla="*/ 721299 h 2072620"/>
                <a:gd name="connsiteX46" fmla="*/ 2684758 w 2728073"/>
                <a:gd name="connsiteY46" fmla="*/ 1539645 h 2072620"/>
                <a:gd name="connsiteX47" fmla="*/ 2681415 w 2728073"/>
                <a:gd name="connsiteY47" fmla="*/ 1683268 h 2072620"/>
                <a:gd name="connsiteX48" fmla="*/ 2120143 w 2728073"/>
                <a:gd name="connsiteY48" fmla="*/ 1796833 h 2072620"/>
                <a:gd name="connsiteX49" fmla="*/ 300720 w 2728073"/>
                <a:gd name="connsiteY49" fmla="*/ 2069241 h 2072620"/>
                <a:gd name="connsiteX50" fmla="*/ 0 w 2728073"/>
                <a:gd name="connsiteY50" fmla="*/ 1588503 h 2072620"/>
                <a:gd name="connsiteX51" fmla="*/ 260023 w 2728073"/>
                <a:gd name="connsiteY51" fmla="*/ 1453603 h 2072620"/>
                <a:gd name="connsiteX52" fmla="*/ 433083 w 2728073"/>
                <a:gd name="connsiteY52" fmla="*/ 1341313 h 2072620"/>
                <a:gd name="connsiteX53" fmla="*/ 594387 w 2728073"/>
                <a:gd name="connsiteY53" fmla="*/ 1236785 h 2072620"/>
                <a:gd name="connsiteX54" fmla="*/ 662579 w 2728073"/>
                <a:gd name="connsiteY54" fmla="*/ 1192781 h 2072620"/>
                <a:gd name="connsiteX55" fmla="*/ 746046 w 2728073"/>
                <a:gd name="connsiteY55" fmla="*/ 1114447 h 2072620"/>
                <a:gd name="connsiteX56" fmla="*/ 855707 w 2728073"/>
                <a:gd name="connsiteY56" fmla="*/ 1007909 h 2072620"/>
                <a:gd name="connsiteX57" fmla="*/ 989522 w 2728073"/>
                <a:gd name="connsiteY57" fmla="*/ 832839 h 2072620"/>
                <a:gd name="connsiteX58" fmla="*/ 1034766 w 2728073"/>
                <a:gd name="connsiteY58" fmla="*/ 723302 h 2072620"/>
                <a:gd name="connsiteX59" fmla="*/ 1053816 w 2728073"/>
                <a:gd name="connsiteY59" fmla="*/ 632814 h 2072620"/>
                <a:gd name="connsiteX60" fmla="*/ 1053321 w 2728073"/>
                <a:gd name="connsiteY60" fmla="*/ 549471 h 2072620"/>
                <a:gd name="connsiteX61" fmla="*/ 1046301 w 2728073"/>
                <a:gd name="connsiteY61" fmla="*/ 447077 h 2072620"/>
                <a:gd name="connsiteX62" fmla="*/ 1022737 w 2728073"/>
                <a:gd name="connsiteY62" fmla="*/ 352199 h 2072620"/>
                <a:gd name="connsiteX63" fmla="*/ 1001058 w 2728073"/>
                <a:gd name="connsiteY63" fmla="*/ 282771 h 2072620"/>
                <a:gd name="connsiteX64" fmla="*/ 970100 w 2728073"/>
                <a:gd name="connsiteY64" fmla="*/ 211457 h 2072620"/>
                <a:gd name="connsiteX65" fmla="*/ 946659 w 2728073"/>
                <a:gd name="connsiteY65" fmla="*/ 149421 h 2072620"/>
                <a:gd name="connsiteX66" fmla="*/ 915703 w 2728073"/>
                <a:gd name="connsiteY66" fmla="*/ 58933 h 2072620"/>
                <a:gd name="connsiteX0" fmla="*/ 915703 w 2835110"/>
                <a:gd name="connsiteY0" fmla="*/ 58933 h 2072620"/>
                <a:gd name="connsiteX1" fmla="*/ 934753 w 2835110"/>
                <a:gd name="connsiteY1" fmla="*/ 1783 h 2072620"/>
                <a:gd name="connsiteX2" fmla="*/ 953803 w 2835110"/>
                <a:gd name="connsiteY2" fmla="*/ 18452 h 2072620"/>
                <a:gd name="connsiteX3" fmla="*/ 968091 w 2835110"/>
                <a:gd name="connsiteY3" fmla="*/ 58933 h 2072620"/>
                <a:gd name="connsiteX4" fmla="*/ 984759 w 2835110"/>
                <a:gd name="connsiteY4" fmla="*/ 75602 h 2072620"/>
                <a:gd name="connsiteX5" fmla="*/ 994284 w 2835110"/>
                <a:gd name="connsiteY5" fmla="*/ 85127 h 2072620"/>
                <a:gd name="connsiteX6" fmla="*/ 1001428 w 2835110"/>
                <a:gd name="connsiteY6" fmla="*/ 120846 h 2072620"/>
                <a:gd name="connsiteX7" fmla="*/ 1010953 w 2835110"/>
                <a:gd name="connsiteY7" fmla="*/ 125608 h 2072620"/>
                <a:gd name="connsiteX8" fmla="*/ 1022859 w 2835110"/>
                <a:gd name="connsiteY8" fmla="*/ 120846 h 2072620"/>
                <a:gd name="connsiteX9" fmla="*/ 1030003 w 2835110"/>
                <a:gd name="connsiteY9" fmla="*/ 66077 h 2072620"/>
                <a:gd name="connsiteX10" fmla="*/ 1030003 w 2835110"/>
                <a:gd name="connsiteY10" fmla="*/ 66077 h 2072620"/>
                <a:gd name="connsiteX11" fmla="*/ 1046672 w 2835110"/>
                <a:gd name="connsiteY11" fmla="*/ 56552 h 2072620"/>
                <a:gd name="connsiteX12" fmla="*/ 1063341 w 2835110"/>
                <a:gd name="connsiteY12" fmla="*/ 73221 h 2072620"/>
                <a:gd name="connsiteX13" fmla="*/ 1063341 w 2835110"/>
                <a:gd name="connsiteY13" fmla="*/ 87508 h 2072620"/>
                <a:gd name="connsiteX14" fmla="*/ 1077628 w 2835110"/>
                <a:gd name="connsiteY14" fmla="*/ 54171 h 2072620"/>
                <a:gd name="connsiteX15" fmla="*/ 1087153 w 2835110"/>
                <a:gd name="connsiteY15" fmla="*/ 27977 h 2072620"/>
                <a:gd name="connsiteX16" fmla="*/ 1094297 w 2835110"/>
                <a:gd name="connsiteY16" fmla="*/ 54171 h 2072620"/>
                <a:gd name="connsiteX17" fmla="*/ 1101441 w 2835110"/>
                <a:gd name="connsiteY17" fmla="*/ 92271 h 2072620"/>
                <a:gd name="connsiteX18" fmla="*/ 1110966 w 2835110"/>
                <a:gd name="connsiteY18" fmla="*/ 104177 h 2072620"/>
                <a:gd name="connsiteX19" fmla="*/ 1125253 w 2835110"/>
                <a:gd name="connsiteY19" fmla="*/ 61314 h 2072620"/>
                <a:gd name="connsiteX20" fmla="*/ 1141922 w 2835110"/>
                <a:gd name="connsiteY20" fmla="*/ 30358 h 2072620"/>
                <a:gd name="connsiteX21" fmla="*/ 1141922 w 2835110"/>
                <a:gd name="connsiteY21" fmla="*/ 30358 h 2072620"/>
                <a:gd name="connsiteX22" fmla="*/ 1182403 w 2835110"/>
                <a:gd name="connsiteY22" fmla="*/ 27977 h 2072620"/>
                <a:gd name="connsiteX23" fmla="*/ 1199072 w 2835110"/>
                <a:gd name="connsiteY23" fmla="*/ 73221 h 2072620"/>
                <a:gd name="connsiteX24" fmla="*/ 1201453 w 2835110"/>
                <a:gd name="connsiteY24" fmla="*/ 94652 h 2072620"/>
                <a:gd name="connsiteX25" fmla="*/ 1222884 w 2835110"/>
                <a:gd name="connsiteY25" fmla="*/ 56552 h 2072620"/>
                <a:gd name="connsiteX26" fmla="*/ 1246697 w 2835110"/>
                <a:gd name="connsiteY26" fmla="*/ 37502 h 2072620"/>
                <a:gd name="connsiteX27" fmla="*/ 1263366 w 2835110"/>
                <a:gd name="connsiteY27" fmla="*/ 23214 h 2072620"/>
                <a:gd name="connsiteX28" fmla="*/ 1287178 w 2835110"/>
                <a:gd name="connsiteY28" fmla="*/ 4164 h 2072620"/>
                <a:gd name="connsiteX29" fmla="*/ 1303847 w 2835110"/>
                <a:gd name="connsiteY29" fmla="*/ 58933 h 2072620"/>
                <a:gd name="connsiteX30" fmla="*/ 1310991 w 2835110"/>
                <a:gd name="connsiteY30" fmla="*/ 87508 h 2072620"/>
                <a:gd name="connsiteX31" fmla="*/ 1334803 w 2835110"/>
                <a:gd name="connsiteY31" fmla="*/ 111321 h 2072620"/>
                <a:gd name="connsiteX32" fmla="*/ 1356234 w 2835110"/>
                <a:gd name="connsiteY32" fmla="*/ 118464 h 2072620"/>
                <a:gd name="connsiteX33" fmla="*/ 1372903 w 2835110"/>
                <a:gd name="connsiteY33" fmla="*/ 204189 h 2072620"/>
                <a:gd name="connsiteX34" fmla="*/ 1403859 w 2835110"/>
                <a:gd name="connsiteY34" fmla="*/ 328014 h 2072620"/>
                <a:gd name="connsiteX35" fmla="*/ 1446722 w 2835110"/>
                <a:gd name="connsiteY35" fmla="*/ 451839 h 2072620"/>
                <a:gd name="connsiteX36" fmla="*/ 1494347 w 2835110"/>
                <a:gd name="connsiteY36" fmla="*/ 592333 h 2072620"/>
                <a:gd name="connsiteX37" fmla="*/ 1539591 w 2835110"/>
                <a:gd name="connsiteY37" fmla="*/ 689964 h 2072620"/>
                <a:gd name="connsiteX38" fmla="*/ 1589597 w 2835110"/>
                <a:gd name="connsiteY38" fmla="*/ 792358 h 2072620"/>
                <a:gd name="connsiteX39" fmla="*/ 1658653 w 2835110"/>
                <a:gd name="connsiteY39" fmla="*/ 909039 h 2072620"/>
                <a:gd name="connsiteX40" fmla="*/ 1727709 w 2835110"/>
                <a:gd name="connsiteY40" fmla="*/ 1028102 h 2072620"/>
                <a:gd name="connsiteX41" fmla="*/ 1799147 w 2835110"/>
                <a:gd name="connsiteY41" fmla="*/ 1132877 h 2072620"/>
                <a:gd name="connsiteX42" fmla="*/ 1909326 w 2835110"/>
                <a:gd name="connsiteY42" fmla="*/ 896121 h 2072620"/>
                <a:gd name="connsiteX43" fmla="*/ 2083763 w 2835110"/>
                <a:gd name="connsiteY43" fmla="*/ 870738 h 2072620"/>
                <a:gd name="connsiteX44" fmla="*/ 2337302 w 2835110"/>
                <a:gd name="connsiteY44" fmla="*/ 861584 h 2072620"/>
                <a:gd name="connsiteX45" fmla="*/ 2688098 w 2835110"/>
                <a:gd name="connsiteY45" fmla="*/ 721299 h 2072620"/>
                <a:gd name="connsiteX46" fmla="*/ 2835098 w 2835110"/>
                <a:gd name="connsiteY46" fmla="*/ 1208967 h 2072620"/>
                <a:gd name="connsiteX47" fmla="*/ 2681415 w 2835110"/>
                <a:gd name="connsiteY47" fmla="*/ 1683268 h 2072620"/>
                <a:gd name="connsiteX48" fmla="*/ 2120143 w 2835110"/>
                <a:gd name="connsiteY48" fmla="*/ 1796833 h 2072620"/>
                <a:gd name="connsiteX49" fmla="*/ 300720 w 2835110"/>
                <a:gd name="connsiteY49" fmla="*/ 2069241 h 2072620"/>
                <a:gd name="connsiteX50" fmla="*/ 0 w 2835110"/>
                <a:gd name="connsiteY50" fmla="*/ 1588503 h 2072620"/>
                <a:gd name="connsiteX51" fmla="*/ 260023 w 2835110"/>
                <a:gd name="connsiteY51" fmla="*/ 1453603 h 2072620"/>
                <a:gd name="connsiteX52" fmla="*/ 433083 w 2835110"/>
                <a:gd name="connsiteY52" fmla="*/ 1341313 h 2072620"/>
                <a:gd name="connsiteX53" fmla="*/ 594387 w 2835110"/>
                <a:gd name="connsiteY53" fmla="*/ 1236785 h 2072620"/>
                <a:gd name="connsiteX54" fmla="*/ 662579 w 2835110"/>
                <a:gd name="connsiteY54" fmla="*/ 1192781 h 2072620"/>
                <a:gd name="connsiteX55" fmla="*/ 746046 w 2835110"/>
                <a:gd name="connsiteY55" fmla="*/ 1114447 h 2072620"/>
                <a:gd name="connsiteX56" fmla="*/ 855707 w 2835110"/>
                <a:gd name="connsiteY56" fmla="*/ 1007909 h 2072620"/>
                <a:gd name="connsiteX57" fmla="*/ 989522 w 2835110"/>
                <a:gd name="connsiteY57" fmla="*/ 832839 h 2072620"/>
                <a:gd name="connsiteX58" fmla="*/ 1034766 w 2835110"/>
                <a:gd name="connsiteY58" fmla="*/ 723302 h 2072620"/>
                <a:gd name="connsiteX59" fmla="*/ 1053816 w 2835110"/>
                <a:gd name="connsiteY59" fmla="*/ 632814 h 2072620"/>
                <a:gd name="connsiteX60" fmla="*/ 1053321 w 2835110"/>
                <a:gd name="connsiteY60" fmla="*/ 549471 h 2072620"/>
                <a:gd name="connsiteX61" fmla="*/ 1046301 w 2835110"/>
                <a:gd name="connsiteY61" fmla="*/ 447077 h 2072620"/>
                <a:gd name="connsiteX62" fmla="*/ 1022737 w 2835110"/>
                <a:gd name="connsiteY62" fmla="*/ 352199 h 2072620"/>
                <a:gd name="connsiteX63" fmla="*/ 1001058 w 2835110"/>
                <a:gd name="connsiteY63" fmla="*/ 282771 h 2072620"/>
                <a:gd name="connsiteX64" fmla="*/ 970100 w 2835110"/>
                <a:gd name="connsiteY64" fmla="*/ 211457 h 2072620"/>
                <a:gd name="connsiteX65" fmla="*/ 946659 w 2835110"/>
                <a:gd name="connsiteY65" fmla="*/ 149421 h 2072620"/>
                <a:gd name="connsiteX66" fmla="*/ 915703 w 2835110"/>
                <a:gd name="connsiteY66" fmla="*/ 58933 h 2072620"/>
                <a:gd name="connsiteX0" fmla="*/ 915703 w 3057574"/>
                <a:gd name="connsiteY0" fmla="*/ 58933 h 2072830"/>
                <a:gd name="connsiteX1" fmla="*/ 934753 w 3057574"/>
                <a:gd name="connsiteY1" fmla="*/ 1783 h 2072830"/>
                <a:gd name="connsiteX2" fmla="*/ 953803 w 3057574"/>
                <a:gd name="connsiteY2" fmla="*/ 18452 h 2072830"/>
                <a:gd name="connsiteX3" fmla="*/ 968091 w 3057574"/>
                <a:gd name="connsiteY3" fmla="*/ 58933 h 2072830"/>
                <a:gd name="connsiteX4" fmla="*/ 984759 w 3057574"/>
                <a:gd name="connsiteY4" fmla="*/ 75602 h 2072830"/>
                <a:gd name="connsiteX5" fmla="*/ 994284 w 3057574"/>
                <a:gd name="connsiteY5" fmla="*/ 85127 h 2072830"/>
                <a:gd name="connsiteX6" fmla="*/ 1001428 w 3057574"/>
                <a:gd name="connsiteY6" fmla="*/ 120846 h 2072830"/>
                <a:gd name="connsiteX7" fmla="*/ 1010953 w 3057574"/>
                <a:gd name="connsiteY7" fmla="*/ 125608 h 2072830"/>
                <a:gd name="connsiteX8" fmla="*/ 1022859 w 3057574"/>
                <a:gd name="connsiteY8" fmla="*/ 120846 h 2072830"/>
                <a:gd name="connsiteX9" fmla="*/ 1030003 w 3057574"/>
                <a:gd name="connsiteY9" fmla="*/ 66077 h 2072830"/>
                <a:gd name="connsiteX10" fmla="*/ 1030003 w 3057574"/>
                <a:gd name="connsiteY10" fmla="*/ 66077 h 2072830"/>
                <a:gd name="connsiteX11" fmla="*/ 1046672 w 3057574"/>
                <a:gd name="connsiteY11" fmla="*/ 56552 h 2072830"/>
                <a:gd name="connsiteX12" fmla="*/ 1063341 w 3057574"/>
                <a:gd name="connsiteY12" fmla="*/ 73221 h 2072830"/>
                <a:gd name="connsiteX13" fmla="*/ 1063341 w 3057574"/>
                <a:gd name="connsiteY13" fmla="*/ 87508 h 2072830"/>
                <a:gd name="connsiteX14" fmla="*/ 1077628 w 3057574"/>
                <a:gd name="connsiteY14" fmla="*/ 54171 h 2072830"/>
                <a:gd name="connsiteX15" fmla="*/ 1087153 w 3057574"/>
                <a:gd name="connsiteY15" fmla="*/ 27977 h 2072830"/>
                <a:gd name="connsiteX16" fmla="*/ 1094297 w 3057574"/>
                <a:gd name="connsiteY16" fmla="*/ 54171 h 2072830"/>
                <a:gd name="connsiteX17" fmla="*/ 1101441 w 3057574"/>
                <a:gd name="connsiteY17" fmla="*/ 92271 h 2072830"/>
                <a:gd name="connsiteX18" fmla="*/ 1110966 w 3057574"/>
                <a:gd name="connsiteY18" fmla="*/ 104177 h 2072830"/>
                <a:gd name="connsiteX19" fmla="*/ 1125253 w 3057574"/>
                <a:gd name="connsiteY19" fmla="*/ 61314 h 2072830"/>
                <a:gd name="connsiteX20" fmla="*/ 1141922 w 3057574"/>
                <a:gd name="connsiteY20" fmla="*/ 30358 h 2072830"/>
                <a:gd name="connsiteX21" fmla="*/ 1141922 w 3057574"/>
                <a:gd name="connsiteY21" fmla="*/ 30358 h 2072830"/>
                <a:gd name="connsiteX22" fmla="*/ 1182403 w 3057574"/>
                <a:gd name="connsiteY22" fmla="*/ 27977 h 2072830"/>
                <a:gd name="connsiteX23" fmla="*/ 1199072 w 3057574"/>
                <a:gd name="connsiteY23" fmla="*/ 73221 h 2072830"/>
                <a:gd name="connsiteX24" fmla="*/ 1201453 w 3057574"/>
                <a:gd name="connsiteY24" fmla="*/ 94652 h 2072830"/>
                <a:gd name="connsiteX25" fmla="*/ 1222884 w 3057574"/>
                <a:gd name="connsiteY25" fmla="*/ 56552 h 2072830"/>
                <a:gd name="connsiteX26" fmla="*/ 1246697 w 3057574"/>
                <a:gd name="connsiteY26" fmla="*/ 37502 h 2072830"/>
                <a:gd name="connsiteX27" fmla="*/ 1263366 w 3057574"/>
                <a:gd name="connsiteY27" fmla="*/ 23214 h 2072830"/>
                <a:gd name="connsiteX28" fmla="*/ 1287178 w 3057574"/>
                <a:gd name="connsiteY28" fmla="*/ 4164 h 2072830"/>
                <a:gd name="connsiteX29" fmla="*/ 1303847 w 3057574"/>
                <a:gd name="connsiteY29" fmla="*/ 58933 h 2072830"/>
                <a:gd name="connsiteX30" fmla="*/ 1310991 w 3057574"/>
                <a:gd name="connsiteY30" fmla="*/ 87508 h 2072830"/>
                <a:gd name="connsiteX31" fmla="*/ 1334803 w 3057574"/>
                <a:gd name="connsiteY31" fmla="*/ 111321 h 2072830"/>
                <a:gd name="connsiteX32" fmla="*/ 1356234 w 3057574"/>
                <a:gd name="connsiteY32" fmla="*/ 118464 h 2072830"/>
                <a:gd name="connsiteX33" fmla="*/ 1372903 w 3057574"/>
                <a:gd name="connsiteY33" fmla="*/ 204189 h 2072830"/>
                <a:gd name="connsiteX34" fmla="*/ 1403859 w 3057574"/>
                <a:gd name="connsiteY34" fmla="*/ 328014 h 2072830"/>
                <a:gd name="connsiteX35" fmla="*/ 1446722 w 3057574"/>
                <a:gd name="connsiteY35" fmla="*/ 451839 h 2072830"/>
                <a:gd name="connsiteX36" fmla="*/ 1494347 w 3057574"/>
                <a:gd name="connsiteY36" fmla="*/ 592333 h 2072830"/>
                <a:gd name="connsiteX37" fmla="*/ 1539591 w 3057574"/>
                <a:gd name="connsiteY37" fmla="*/ 689964 h 2072830"/>
                <a:gd name="connsiteX38" fmla="*/ 1589597 w 3057574"/>
                <a:gd name="connsiteY38" fmla="*/ 792358 h 2072830"/>
                <a:gd name="connsiteX39" fmla="*/ 1658653 w 3057574"/>
                <a:gd name="connsiteY39" fmla="*/ 909039 h 2072830"/>
                <a:gd name="connsiteX40" fmla="*/ 1727709 w 3057574"/>
                <a:gd name="connsiteY40" fmla="*/ 1028102 h 2072830"/>
                <a:gd name="connsiteX41" fmla="*/ 1799147 w 3057574"/>
                <a:gd name="connsiteY41" fmla="*/ 1132877 h 2072830"/>
                <a:gd name="connsiteX42" fmla="*/ 1909326 w 3057574"/>
                <a:gd name="connsiteY42" fmla="*/ 896121 h 2072830"/>
                <a:gd name="connsiteX43" fmla="*/ 2083763 w 3057574"/>
                <a:gd name="connsiteY43" fmla="*/ 870738 h 2072830"/>
                <a:gd name="connsiteX44" fmla="*/ 2337302 w 3057574"/>
                <a:gd name="connsiteY44" fmla="*/ 861584 h 2072830"/>
                <a:gd name="connsiteX45" fmla="*/ 2688098 w 3057574"/>
                <a:gd name="connsiteY45" fmla="*/ 721299 h 2072830"/>
                <a:gd name="connsiteX46" fmla="*/ 2835098 w 3057574"/>
                <a:gd name="connsiteY46" fmla="*/ 1208967 h 2072830"/>
                <a:gd name="connsiteX47" fmla="*/ 3032210 w 3057574"/>
                <a:gd name="connsiteY47" fmla="*/ 1586404 h 2072830"/>
                <a:gd name="connsiteX48" fmla="*/ 2120143 w 3057574"/>
                <a:gd name="connsiteY48" fmla="*/ 1796833 h 2072830"/>
                <a:gd name="connsiteX49" fmla="*/ 300720 w 3057574"/>
                <a:gd name="connsiteY49" fmla="*/ 2069241 h 2072830"/>
                <a:gd name="connsiteX50" fmla="*/ 0 w 3057574"/>
                <a:gd name="connsiteY50" fmla="*/ 1588503 h 2072830"/>
                <a:gd name="connsiteX51" fmla="*/ 260023 w 3057574"/>
                <a:gd name="connsiteY51" fmla="*/ 1453603 h 2072830"/>
                <a:gd name="connsiteX52" fmla="*/ 433083 w 3057574"/>
                <a:gd name="connsiteY52" fmla="*/ 1341313 h 2072830"/>
                <a:gd name="connsiteX53" fmla="*/ 594387 w 3057574"/>
                <a:gd name="connsiteY53" fmla="*/ 1236785 h 2072830"/>
                <a:gd name="connsiteX54" fmla="*/ 662579 w 3057574"/>
                <a:gd name="connsiteY54" fmla="*/ 1192781 h 2072830"/>
                <a:gd name="connsiteX55" fmla="*/ 746046 w 3057574"/>
                <a:gd name="connsiteY55" fmla="*/ 1114447 h 2072830"/>
                <a:gd name="connsiteX56" fmla="*/ 855707 w 3057574"/>
                <a:gd name="connsiteY56" fmla="*/ 1007909 h 2072830"/>
                <a:gd name="connsiteX57" fmla="*/ 989522 w 3057574"/>
                <a:gd name="connsiteY57" fmla="*/ 832839 h 2072830"/>
                <a:gd name="connsiteX58" fmla="*/ 1034766 w 3057574"/>
                <a:gd name="connsiteY58" fmla="*/ 723302 h 2072830"/>
                <a:gd name="connsiteX59" fmla="*/ 1053816 w 3057574"/>
                <a:gd name="connsiteY59" fmla="*/ 632814 h 2072830"/>
                <a:gd name="connsiteX60" fmla="*/ 1053321 w 3057574"/>
                <a:gd name="connsiteY60" fmla="*/ 549471 h 2072830"/>
                <a:gd name="connsiteX61" fmla="*/ 1046301 w 3057574"/>
                <a:gd name="connsiteY61" fmla="*/ 447077 h 2072830"/>
                <a:gd name="connsiteX62" fmla="*/ 1022737 w 3057574"/>
                <a:gd name="connsiteY62" fmla="*/ 352199 h 2072830"/>
                <a:gd name="connsiteX63" fmla="*/ 1001058 w 3057574"/>
                <a:gd name="connsiteY63" fmla="*/ 282771 h 2072830"/>
                <a:gd name="connsiteX64" fmla="*/ 970100 w 3057574"/>
                <a:gd name="connsiteY64" fmla="*/ 211457 h 2072830"/>
                <a:gd name="connsiteX65" fmla="*/ 946659 w 3057574"/>
                <a:gd name="connsiteY65" fmla="*/ 149421 h 2072830"/>
                <a:gd name="connsiteX66" fmla="*/ 915703 w 3057574"/>
                <a:gd name="connsiteY66" fmla="*/ 58933 h 2072830"/>
                <a:gd name="connsiteX0" fmla="*/ 915703 w 3035635"/>
                <a:gd name="connsiteY0" fmla="*/ 58933 h 2072634"/>
                <a:gd name="connsiteX1" fmla="*/ 934753 w 3035635"/>
                <a:gd name="connsiteY1" fmla="*/ 1783 h 2072634"/>
                <a:gd name="connsiteX2" fmla="*/ 953803 w 3035635"/>
                <a:gd name="connsiteY2" fmla="*/ 18452 h 2072634"/>
                <a:gd name="connsiteX3" fmla="*/ 968091 w 3035635"/>
                <a:gd name="connsiteY3" fmla="*/ 58933 h 2072634"/>
                <a:gd name="connsiteX4" fmla="*/ 984759 w 3035635"/>
                <a:gd name="connsiteY4" fmla="*/ 75602 h 2072634"/>
                <a:gd name="connsiteX5" fmla="*/ 994284 w 3035635"/>
                <a:gd name="connsiteY5" fmla="*/ 85127 h 2072634"/>
                <a:gd name="connsiteX6" fmla="*/ 1001428 w 3035635"/>
                <a:gd name="connsiteY6" fmla="*/ 120846 h 2072634"/>
                <a:gd name="connsiteX7" fmla="*/ 1010953 w 3035635"/>
                <a:gd name="connsiteY7" fmla="*/ 125608 h 2072634"/>
                <a:gd name="connsiteX8" fmla="*/ 1022859 w 3035635"/>
                <a:gd name="connsiteY8" fmla="*/ 120846 h 2072634"/>
                <a:gd name="connsiteX9" fmla="*/ 1030003 w 3035635"/>
                <a:gd name="connsiteY9" fmla="*/ 66077 h 2072634"/>
                <a:gd name="connsiteX10" fmla="*/ 1030003 w 3035635"/>
                <a:gd name="connsiteY10" fmla="*/ 66077 h 2072634"/>
                <a:gd name="connsiteX11" fmla="*/ 1046672 w 3035635"/>
                <a:gd name="connsiteY11" fmla="*/ 56552 h 2072634"/>
                <a:gd name="connsiteX12" fmla="*/ 1063341 w 3035635"/>
                <a:gd name="connsiteY12" fmla="*/ 73221 h 2072634"/>
                <a:gd name="connsiteX13" fmla="*/ 1063341 w 3035635"/>
                <a:gd name="connsiteY13" fmla="*/ 87508 h 2072634"/>
                <a:gd name="connsiteX14" fmla="*/ 1077628 w 3035635"/>
                <a:gd name="connsiteY14" fmla="*/ 54171 h 2072634"/>
                <a:gd name="connsiteX15" fmla="*/ 1087153 w 3035635"/>
                <a:gd name="connsiteY15" fmla="*/ 27977 h 2072634"/>
                <a:gd name="connsiteX16" fmla="*/ 1094297 w 3035635"/>
                <a:gd name="connsiteY16" fmla="*/ 54171 h 2072634"/>
                <a:gd name="connsiteX17" fmla="*/ 1101441 w 3035635"/>
                <a:gd name="connsiteY17" fmla="*/ 92271 h 2072634"/>
                <a:gd name="connsiteX18" fmla="*/ 1110966 w 3035635"/>
                <a:gd name="connsiteY18" fmla="*/ 104177 h 2072634"/>
                <a:gd name="connsiteX19" fmla="*/ 1125253 w 3035635"/>
                <a:gd name="connsiteY19" fmla="*/ 61314 h 2072634"/>
                <a:gd name="connsiteX20" fmla="*/ 1141922 w 3035635"/>
                <a:gd name="connsiteY20" fmla="*/ 30358 h 2072634"/>
                <a:gd name="connsiteX21" fmla="*/ 1141922 w 3035635"/>
                <a:gd name="connsiteY21" fmla="*/ 30358 h 2072634"/>
                <a:gd name="connsiteX22" fmla="*/ 1182403 w 3035635"/>
                <a:gd name="connsiteY22" fmla="*/ 27977 h 2072634"/>
                <a:gd name="connsiteX23" fmla="*/ 1199072 w 3035635"/>
                <a:gd name="connsiteY23" fmla="*/ 73221 h 2072634"/>
                <a:gd name="connsiteX24" fmla="*/ 1201453 w 3035635"/>
                <a:gd name="connsiteY24" fmla="*/ 94652 h 2072634"/>
                <a:gd name="connsiteX25" fmla="*/ 1222884 w 3035635"/>
                <a:gd name="connsiteY25" fmla="*/ 56552 h 2072634"/>
                <a:gd name="connsiteX26" fmla="*/ 1246697 w 3035635"/>
                <a:gd name="connsiteY26" fmla="*/ 37502 h 2072634"/>
                <a:gd name="connsiteX27" fmla="*/ 1263366 w 3035635"/>
                <a:gd name="connsiteY27" fmla="*/ 23214 h 2072634"/>
                <a:gd name="connsiteX28" fmla="*/ 1287178 w 3035635"/>
                <a:gd name="connsiteY28" fmla="*/ 4164 h 2072634"/>
                <a:gd name="connsiteX29" fmla="*/ 1303847 w 3035635"/>
                <a:gd name="connsiteY29" fmla="*/ 58933 h 2072634"/>
                <a:gd name="connsiteX30" fmla="*/ 1310991 w 3035635"/>
                <a:gd name="connsiteY30" fmla="*/ 87508 h 2072634"/>
                <a:gd name="connsiteX31" fmla="*/ 1334803 w 3035635"/>
                <a:gd name="connsiteY31" fmla="*/ 111321 h 2072634"/>
                <a:gd name="connsiteX32" fmla="*/ 1356234 w 3035635"/>
                <a:gd name="connsiteY32" fmla="*/ 118464 h 2072634"/>
                <a:gd name="connsiteX33" fmla="*/ 1372903 w 3035635"/>
                <a:gd name="connsiteY33" fmla="*/ 204189 h 2072634"/>
                <a:gd name="connsiteX34" fmla="*/ 1403859 w 3035635"/>
                <a:gd name="connsiteY34" fmla="*/ 328014 h 2072634"/>
                <a:gd name="connsiteX35" fmla="*/ 1446722 w 3035635"/>
                <a:gd name="connsiteY35" fmla="*/ 451839 h 2072634"/>
                <a:gd name="connsiteX36" fmla="*/ 1494347 w 3035635"/>
                <a:gd name="connsiteY36" fmla="*/ 592333 h 2072634"/>
                <a:gd name="connsiteX37" fmla="*/ 1539591 w 3035635"/>
                <a:gd name="connsiteY37" fmla="*/ 689964 h 2072634"/>
                <a:gd name="connsiteX38" fmla="*/ 1589597 w 3035635"/>
                <a:gd name="connsiteY38" fmla="*/ 792358 h 2072634"/>
                <a:gd name="connsiteX39" fmla="*/ 1658653 w 3035635"/>
                <a:gd name="connsiteY39" fmla="*/ 909039 h 2072634"/>
                <a:gd name="connsiteX40" fmla="*/ 1727709 w 3035635"/>
                <a:gd name="connsiteY40" fmla="*/ 1028102 h 2072634"/>
                <a:gd name="connsiteX41" fmla="*/ 1799147 w 3035635"/>
                <a:gd name="connsiteY41" fmla="*/ 1132877 h 2072634"/>
                <a:gd name="connsiteX42" fmla="*/ 1909326 w 3035635"/>
                <a:gd name="connsiteY42" fmla="*/ 896121 h 2072634"/>
                <a:gd name="connsiteX43" fmla="*/ 2083763 w 3035635"/>
                <a:gd name="connsiteY43" fmla="*/ 870738 h 2072634"/>
                <a:gd name="connsiteX44" fmla="*/ 2337302 w 3035635"/>
                <a:gd name="connsiteY44" fmla="*/ 861584 h 2072634"/>
                <a:gd name="connsiteX45" fmla="*/ 2688098 w 3035635"/>
                <a:gd name="connsiteY45" fmla="*/ 721299 h 2072634"/>
                <a:gd name="connsiteX46" fmla="*/ 2835098 w 3035635"/>
                <a:gd name="connsiteY46" fmla="*/ 1208967 h 2072634"/>
                <a:gd name="connsiteX47" fmla="*/ 3032210 w 3035635"/>
                <a:gd name="connsiteY47" fmla="*/ 1586404 h 2072634"/>
                <a:gd name="connsiteX48" fmla="*/ 2658028 w 3035635"/>
                <a:gd name="connsiteY48" fmla="*/ 1676587 h 2072634"/>
                <a:gd name="connsiteX49" fmla="*/ 2120143 w 3035635"/>
                <a:gd name="connsiteY49" fmla="*/ 1796833 h 2072634"/>
                <a:gd name="connsiteX50" fmla="*/ 300720 w 3035635"/>
                <a:gd name="connsiteY50" fmla="*/ 2069241 h 2072634"/>
                <a:gd name="connsiteX51" fmla="*/ 0 w 3035635"/>
                <a:gd name="connsiteY51" fmla="*/ 1588503 h 2072634"/>
                <a:gd name="connsiteX52" fmla="*/ 260023 w 3035635"/>
                <a:gd name="connsiteY52" fmla="*/ 1453603 h 2072634"/>
                <a:gd name="connsiteX53" fmla="*/ 433083 w 3035635"/>
                <a:gd name="connsiteY53" fmla="*/ 1341313 h 2072634"/>
                <a:gd name="connsiteX54" fmla="*/ 594387 w 3035635"/>
                <a:gd name="connsiteY54" fmla="*/ 1236785 h 2072634"/>
                <a:gd name="connsiteX55" fmla="*/ 662579 w 3035635"/>
                <a:gd name="connsiteY55" fmla="*/ 1192781 h 2072634"/>
                <a:gd name="connsiteX56" fmla="*/ 746046 w 3035635"/>
                <a:gd name="connsiteY56" fmla="*/ 1114447 h 2072634"/>
                <a:gd name="connsiteX57" fmla="*/ 855707 w 3035635"/>
                <a:gd name="connsiteY57" fmla="*/ 1007909 h 2072634"/>
                <a:gd name="connsiteX58" fmla="*/ 989522 w 3035635"/>
                <a:gd name="connsiteY58" fmla="*/ 832839 h 2072634"/>
                <a:gd name="connsiteX59" fmla="*/ 1034766 w 3035635"/>
                <a:gd name="connsiteY59" fmla="*/ 723302 h 2072634"/>
                <a:gd name="connsiteX60" fmla="*/ 1053816 w 3035635"/>
                <a:gd name="connsiteY60" fmla="*/ 632814 h 2072634"/>
                <a:gd name="connsiteX61" fmla="*/ 1053321 w 3035635"/>
                <a:gd name="connsiteY61" fmla="*/ 549471 h 2072634"/>
                <a:gd name="connsiteX62" fmla="*/ 1046301 w 3035635"/>
                <a:gd name="connsiteY62" fmla="*/ 447077 h 2072634"/>
                <a:gd name="connsiteX63" fmla="*/ 1022737 w 3035635"/>
                <a:gd name="connsiteY63" fmla="*/ 352199 h 2072634"/>
                <a:gd name="connsiteX64" fmla="*/ 1001058 w 3035635"/>
                <a:gd name="connsiteY64" fmla="*/ 282771 h 2072634"/>
                <a:gd name="connsiteX65" fmla="*/ 970100 w 3035635"/>
                <a:gd name="connsiteY65" fmla="*/ 211457 h 2072634"/>
                <a:gd name="connsiteX66" fmla="*/ 946659 w 3035635"/>
                <a:gd name="connsiteY66" fmla="*/ 149421 h 2072634"/>
                <a:gd name="connsiteX67" fmla="*/ 915703 w 3035635"/>
                <a:gd name="connsiteY67" fmla="*/ 58933 h 2072634"/>
                <a:gd name="connsiteX0" fmla="*/ 915703 w 3204495"/>
                <a:gd name="connsiteY0" fmla="*/ 58933 h 2072153"/>
                <a:gd name="connsiteX1" fmla="*/ 934753 w 3204495"/>
                <a:gd name="connsiteY1" fmla="*/ 1783 h 2072153"/>
                <a:gd name="connsiteX2" fmla="*/ 953803 w 3204495"/>
                <a:gd name="connsiteY2" fmla="*/ 18452 h 2072153"/>
                <a:gd name="connsiteX3" fmla="*/ 968091 w 3204495"/>
                <a:gd name="connsiteY3" fmla="*/ 58933 h 2072153"/>
                <a:gd name="connsiteX4" fmla="*/ 984759 w 3204495"/>
                <a:gd name="connsiteY4" fmla="*/ 75602 h 2072153"/>
                <a:gd name="connsiteX5" fmla="*/ 994284 w 3204495"/>
                <a:gd name="connsiteY5" fmla="*/ 85127 h 2072153"/>
                <a:gd name="connsiteX6" fmla="*/ 1001428 w 3204495"/>
                <a:gd name="connsiteY6" fmla="*/ 120846 h 2072153"/>
                <a:gd name="connsiteX7" fmla="*/ 1010953 w 3204495"/>
                <a:gd name="connsiteY7" fmla="*/ 125608 h 2072153"/>
                <a:gd name="connsiteX8" fmla="*/ 1022859 w 3204495"/>
                <a:gd name="connsiteY8" fmla="*/ 120846 h 2072153"/>
                <a:gd name="connsiteX9" fmla="*/ 1030003 w 3204495"/>
                <a:gd name="connsiteY9" fmla="*/ 66077 h 2072153"/>
                <a:gd name="connsiteX10" fmla="*/ 1030003 w 3204495"/>
                <a:gd name="connsiteY10" fmla="*/ 66077 h 2072153"/>
                <a:gd name="connsiteX11" fmla="*/ 1046672 w 3204495"/>
                <a:gd name="connsiteY11" fmla="*/ 56552 h 2072153"/>
                <a:gd name="connsiteX12" fmla="*/ 1063341 w 3204495"/>
                <a:gd name="connsiteY12" fmla="*/ 73221 h 2072153"/>
                <a:gd name="connsiteX13" fmla="*/ 1063341 w 3204495"/>
                <a:gd name="connsiteY13" fmla="*/ 87508 h 2072153"/>
                <a:gd name="connsiteX14" fmla="*/ 1077628 w 3204495"/>
                <a:gd name="connsiteY14" fmla="*/ 54171 h 2072153"/>
                <a:gd name="connsiteX15" fmla="*/ 1087153 w 3204495"/>
                <a:gd name="connsiteY15" fmla="*/ 27977 h 2072153"/>
                <a:gd name="connsiteX16" fmla="*/ 1094297 w 3204495"/>
                <a:gd name="connsiteY16" fmla="*/ 54171 h 2072153"/>
                <a:gd name="connsiteX17" fmla="*/ 1101441 w 3204495"/>
                <a:gd name="connsiteY17" fmla="*/ 92271 h 2072153"/>
                <a:gd name="connsiteX18" fmla="*/ 1110966 w 3204495"/>
                <a:gd name="connsiteY18" fmla="*/ 104177 h 2072153"/>
                <a:gd name="connsiteX19" fmla="*/ 1125253 w 3204495"/>
                <a:gd name="connsiteY19" fmla="*/ 61314 h 2072153"/>
                <a:gd name="connsiteX20" fmla="*/ 1141922 w 3204495"/>
                <a:gd name="connsiteY20" fmla="*/ 30358 h 2072153"/>
                <a:gd name="connsiteX21" fmla="*/ 1141922 w 3204495"/>
                <a:gd name="connsiteY21" fmla="*/ 30358 h 2072153"/>
                <a:gd name="connsiteX22" fmla="*/ 1182403 w 3204495"/>
                <a:gd name="connsiteY22" fmla="*/ 27977 h 2072153"/>
                <a:gd name="connsiteX23" fmla="*/ 1199072 w 3204495"/>
                <a:gd name="connsiteY23" fmla="*/ 73221 h 2072153"/>
                <a:gd name="connsiteX24" fmla="*/ 1201453 w 3204495"/>
                <a:gd name="connsiteY24" fmla="*/ 94652 h 2072153"/>
                <a:gd name="connsiteX25" fmla="*/ 1222884 w 3204495"/>
                <a:gd name="connsiteY25" fmla="*/ 56552 h 2072153"/>
                <a:gd name="connsiteX26" fmla="*/ 1246697 w 3204495"/>
                <a:gd name="connsiteY26" fmla="*/ 37502 h 2072153"/>
                <a:gd name="connsiteX27" fmla="*/ 1263366 w 3204495"/>
                <a:gd name="connsiteY27" fmla="*/ 23214 h 2072153"/>
                <a:gd name="connsiteX28" fmla="*/ 1287178 w 3204495"/>
                <a:gd name="connsiteY28" fmla="*/ 4164 h 2072153"/>
                <a:gd name="connsiteX29" fmla="*/ 1303847 w 3204495"/>
                <a:gd name="connsiteY29" fmla="*/ 58933 h 2072153"/>
                <a:gd name="connsiteX30" fmla="*/ 1310991 w 3204495"/>
                <a:gd name="connsiteY30" fmla="*/ 87508 h 2072153"/>
                <a:gd name="connsiteX31" fmla="*/ 1334803 w 3204495"/>
                <a:gd name="connsiteY31" fmla="*/ 111321 h 2072153"/>
                <a:gd name="connsiteX32" fmla="*/ 1356234 w 3204495"/>
                <a:gd name="connsiteY32" fmla="*/ 118464 h 2072153"/>
                <a:gd name="connsiteX33" fmla="*/ 1372903 w 3204495"/>
                <a:gd name="connsiteY33" fmla="*/ 204189 h 2072153"/>
                <a:gd name="connsiteX34" fmla="*/ 1403859 w 3204495"/>
                <a:gd name="connsiteY34" fmla="*/ 328014 h 2072153"/>
                <a:gd name="connsiteX35" fmla="*/ 1446722 w 3204495"/>
                <a:gd name="connsiteY35" fmla="*/ 451839 h 2072153"/>
                <a:gd name="connsiteX36" fmla="*/ 1494347 w 3204495"/>
                <a:gd name="connsiteY36" fmla="*/ 592333 h 2072153"/>
                <a:gd name="connsiteX37" fmla="*/ 1539591 w 3204495"/>
                <a:gd name="connsiteY37" fmla="*/ 689964 h 2072153"/>
                <a:gd name="connsiteX38" fmla="*/ 1589597 w 3204495"/>
                <a:gd name="connsiteY38" fmla="*/ 792358 h 2072153"/>
                <a:gd name="connsiteX39" fmla="*/ 1658653 w 3204495"/>
                <a:gd name="connsiteY39" fmla="*/ 909039 h 2072153"/>
                <a:gd name="connsiteX40" fmla="*/ 1727709 w 3204495"/>
                <a:gd name="connsiteY40" fmla="*/ 1028102 h 2072153"/>
                <a:gd name="connsiteX41" fmla="*/ 1799147 w 3204495"/>
                <a:gd name="connsiteY41" fmla="*/ 1132877 h 2072153"/>
                <a:gd name="connsiteX42" fmla="*/ 1909326 w 3204495"/>
                <a:gd name="connsiteY42" fmla="*/ 896121 h 2072153"/>
                <a:gd name="connsiteX43" fmla="*/ 2083763 w 3204495"/>
                <a:gd name="connsiteY43" fmla="*/ 870738 h 2072153"/>
                <a:gd name="connsiteX44" fmla="*/ 2337302 w 3204495"/>
                <a:gd name="connsiteY44" fmla="*/ 861584 h 2072153"/>
                <a:gd name="connsiteX45" fmla="*/ 2688098 w 3204495"/>
                <a:gd name="connsiteY45" fmla="*/ 721299 h 2072153"/>
                <a:gd name="connsiteX46" fmla="*/ 2835098 w 3204495"/>
                <a:gd name="connsiteY46" fmla="*/ 1208967 h 2072153"/>
                <a:gd name="connsiteX47" fmla="*/ 3032210 w 3204495"/>
                <a:gd name="connsiteY47" fmla="*/ 1586404 h 2072153"/>
                <a:gd name="connsiteX48" fmla="*/ 3162503 w 3204495"/>
                <a:gd name="connsiteY48" fmla="*/ 1947143 h 2072153"/>
                <a:gd name="connsiteX49" fmla="*/ 2120143 w 3204495"/>
                <a:gd name="connsiteY49" fmla="*/ 1796833 h 2072153"/>
                <a:gd name="connsiteX50" fmla="*/ 300720 w 3204495"/>
                <a:gd name="connsiteY50" fmla="*/ 2069241 h 2072153"/>
                <a:gd name="connsiteX51" fmla="*/ 0 w 3204495"/>
                <a:gd name="connsiteY51" fmla="*/ 1588503 h 2072153"/>
                <a:gd name="connsiteX52" fmla="*/ 260023 w 3204495"/>
                <a:gd name="connsiteY52" fmla="*/ 1453603 h 2072153"/>
                <a:gd name="connsiteX53" fmla="*/ 433083 w 3204495"/>
                <a:gd name="connsiteY53" fmla="*/ 1341313 h 2072153"/>
                <a:gd name="connsiteX54" fmla="*/ 594387 w 3204495"/>
                <a:gd name="connsiteY54" fmla="*/ 1236785 h 2072153"/>
                <a:gd name="connsiteX55" fmla="*/ 662579 w 3204495"/>
                <a:gd name="connsiteY55" fmla="*/ 1192781 h 2072153"/>
                <a:gd name="connsiteX56" fmla="*/ 746046 w 3204495"/>
                <a:gd name="connsiteY56" fmla="*/ 1114447 h 2072153"/>
                <a:gd name="connsiteX57" fmla="*/ 855707 w 3204495"/>
                <a:gd name="connsiteY57" fmla="*/ 1007909 h 2072153"/>
                <a:gd name="connsiteX58" fmla="*/ 989522 w 3204495"/>
                <a:gd name="connsiteY58" fmla="*/ 832839 h 2072153"/>
                <a:gd name="connsiteX59" fmla="*/ 1034766 w 3204495"/>
                <a:gd name="connsiteY59" fmla="*/ 723302 h 2072153"/>
                <a:gd name="connsiteX60" fmla="*/ 1053816 w 3204495"/>
                <a:gd name="connsiteY60" fmla="*/ 632814 h 2072153"/>
                <a:gd name="connsiteX61" fmla="*/ 1053321 w 3204495"/>
                <a:gd name="connsiteY61" fmla="*/ 549471 h 2072153"/>
                <a:gd name="connsiteX62" fmla="*/ 1046301 w 3204495"/>
                <a:gd name="connsiteY62" fmla="*/ 447077 h 2072153"/>
                <a:gd name="connsiteX63" fmla="*/ 1022737 w 3204495"/>
                <a:gd name="connsiteY63" fmla="*/ 352199 h 2072153"/>
                <a:gd name="connsiteX64" fmla="*/ 1001058 w 3204495"/>
                <a:gd name="connsiteY64" fmla="*/ 282771 h 2072153"/>
                <a:gd name="connsiteX65" fmla="*/ 970100 w 3204495"/>
                <a:gd name="connsiteY65" fmla="*/ 211457 h 2072153"/>
                <a:gd name="connsiteX66" fmla="*/ 946659 w 3204495"/>
                <a:gd name="connsiteY66" fmla="*/ 149421 h 2072153"/>
                <a:gd name="connsiteX67" fmla="*/ 915703 w 3204495"/>
                <a:gd name="connsiteY67" fmla="*/ 58933 h 2072153"/>
                <a:gd name="connsiteX0" fmla="*/ 915703 w 3204495"/>
                <a:gd name="connsiteY0" fmla="*/ 58933 h 2084422"/>
                <a:gd name="connsiteX1" fmla="*/ 934753 w 3204495"/>
                <a:gd name="connsiteY1" fmla="*/ 1783 h 2084422"/>
                <a:gd name="connsiteX2" fmla="*/ 953803 w 3204495"/>
                <a:gd name="connsiteY2" fmla="*/ 18452 h 2084422"/>
                <a:gd name="connsiteX3" fmla="*/ 968091 w 3204495"/>
                <a:gd name="connsiteY3" fmla="*/ 58933 h 2084422"/>
                <a:gd name="connsiteX4" fmla="*/ 984759 w 3204495"/>
                <a:gd name="connsiteY4" fmla="*/ 75602 h 2084422"/>
                <a:gd name="connsiteX5" fmla="*/ 994284 w 3204495"/>
                <a:gd name="connsiteY5" fmla="*/ 85127 h 2084422"/>
                <a:gd name="connsiteX6" fmla="*/ 1001428 w 3204495"/>
                <a:gd name="connsiteY6" fmla="*/ 120846 h 2084422"/>
                <a:gd name="connsiteX7" fmla="*/ 1010953 w 3204495"/>
                <a:gd name="connsiteY7" fmla="*/ 125608 h 2084422"/>
                <a:gd name="connsiteX8" fmla="*/ 1022859 w 3204495"/>
                <a:gd name="connsiteY8" fmla="*/ 120846 h 2084422"/>
                <a:gd name="connsiteX9" fmla="*/ 1030003 w 3204495"/>
                <a:gd name="connsiteY9" fmla="*/ 66077 h 2084422"/>
                <a:gd name="connsiteX10" fmla="*/ 1030003 w 3204495"/>
                <a:gd name="connsiteY10" fmla="*/ 66077 h 2084422"/>
                <a:gd name="connsiteX11" fmla="*/ 1046672 w 3204495"/>
                <a:gd name="connsiteY11" fmla="*/ 56552 h 2084422"/>
                <a:gd name="connsiteX12" fmla="*/ 1063341 w 3204495"/>
                <a:gd name="connsiteY12" fmla="*/ 73221 h 2084422"/>
                <a:gd name="connsiteX13" fmla="*/ 1063341 w 3204495"/>
                <a:gd name="connsiteY13" fmla="*/ 87508 h 2084422"/>
                <a:gd name="connsiteX14" fmla="*/ 1077628 w 3204495"/>
                <a:gd name="connsiteY14" fmla="*/ 54171 h 2084422"/>
                <a:gd name="connsiteX15" fmla="*/ 1087153 w 3204495"/>
                <a:gd name="connsiteY15" fmla="*/ 27977 h 2084422"/>
                <a:gd name="connsiteX16" fmla="*/ 1094297 w 3204495"/>
                <a:gd name="connsiteY16" fmla="*/ 54171 h 2084422"/>
                <a:gd name="connsiteX17" fmla="*/ 1101441 w 3204495"/>
                <a:gd name="connsiteY17" fmla="*/ 92271 h 2084422"/>
                <a:gd name="connsiteX18" fmla="*/ 1110966 w 3204495"/>
                <a:gd name="connsiteY18" fmla="*/ 104177 h 2084422"/>
                <a:gd name="connsiteX19" fmla="*/ 1125253 w 3204495"/>
                <a:gd name="connsiteY19" fmla="*/ 61314 h 2084422"/>
                <a:gd name="connsiteX20" fmla="*/ 1141922 w 3204495"/>
                <a:gd name="connsiteY20" fmla="*/ 30358 h 2084422"/>
                <a:gd name="connsiteX21" fmla="*/ 1141922 w 3204495"/>
                <a:gd name="connsiteY21" fmla="*/ 30358 h 2084422"/>
                <a:gd name="connsiteX22" fmla="*/ 1182403 w 3204495"/>
                <a:gd name="connsiteY22" fmla="*/ 27977 h 2084422"/>
                <a:gd name="connsiteX23" fmla="*/ 1199072 w 3204495"/>
                <a:gd name="connsiteY23" fmla="*/ 73221 h 2084422"/>
                <a:gd name="connsiteX24" fmla="*/ 1201453 w 3204495"/>
                <a:gd name="connsiteY24" fmla="*/ 94652 h 2084422"/>
                <a:gd name="connsiteX25" fmla="*/ 1222884 w 3204495"/>
                <a:gd name="connsiteY25" fmla="*/ 56552 h 2084422"/>
                <a:gd name="connsiteX26" fmla="*/ 1246697 w 3204495"/>
                <a:gd name="connsiteY26" fmla="*/ 37502 h 2084422"/>
                <a:gd name="connsiteX27" fmla="*/ 1263366 w 3204495"/>
                <a:gd name="connsiteY27" fmla="*/ 23214 h 2084422"/>
                <a:gd name="connsiteX28" fmla="*/ 1287178 w 3204495"/>
                <a:gd name="connsiteY28" fmla="*/ 4164 h 2084422"/>
                <a:gd name="connsiteX29" fmla="*/ 1303847 w 3204495"/>
                <a:gd name="connsiteY29" fmla="*/ 58933 h 2084422"/>
                <a:gd name="connsiteX30" fmla="*/ 1310991 w 3204495"/>
                <a:gd name="connsiteY30" fmla="*/ 87508 h 2084422"/>
                <a:gd name="connsiteX31" fmla="*/ 1334803 w 3204495"/>
                <a:gd name="connsiteY31" fmla="*/ 111321 h 2084422"/>
                <a:gd name="connsiteX32" fmla="*/ 1356234 w 3204495"/>
                <a:gd name="connsiteY32" fmla="*/ 118464 h 2084422"/>
                <a:gd name="connsiteX33" fmla="*/ 1372903 w 3204495"/>
                <a:gd name="connsiteY33" fmla="*/ 204189 h 2084422"/>
                <a:gd name="connsiteX34" fmla="*/ 1403859 w 3204495"/>
                <a:gd name="connsiteY34" fmla="*/ 328014 h 2084422"/>
                <a:gd name="connsiteX35" fmla="*/ 1446722 w 3204495"/>
                <a:gd name="connsiteY35" fmla="*/ 451839 h 2084422"/>
                <a:gd name="connsiteX36" fmla="*/ 1494347 w 3204495"/>
                <a:gd name="connsiteY36" fmla="*/ 592333 h 2084422"/>
                <a:gd name="connsiteX37" fmla="*/ 1539591 w 3204495"/>
                <a:gd name="connsiteY37" fmla="*/ 689964 h 2084422"/>
                <a:gd name="connsiteX38" fmla="*/ 1589597 w 3204495"/>
                <a:gd name="connsiteY38" fmla="*/ 792358 h 2084422"/>
                <a:gd name="connsiteX39" fmla="*/ 1658653 w 3204495"/>
                <a:gd name="connsiteY39" fmla="*/ 909039 h 2084422"/>
                <a:gd name="connsiteX40" fmla="*/ 1727709 w 3204495"/>
                <a:gd name="connsiteY40" fmla="*/ 1028102 h 2084422"/>
                <a:gd name="connsiteX41" fmla="*/ 1799147 w 3204495"/>
                <a:gd name="connsiteY41" fmla="*/ 1132877 h 2084422"/>
                <a:gd name="connsiteX42" fmla="*/ 1909326 w 3204495"/>
                <a:gd name="connsiteY42" fmla="*/ 896121 h 2084422"/>
                <a:gd name="connsiteX43" fmla="*/ 2083763 w 3204495"/>
                <a:gd name="connsiteY43" fmla="*/ 870738 h 2084422"/>
                <a:gd name="connsiteX44" fmla="*/ 2337302 w 3204495"/>
                <a:gd name="connsiteY44" fmla="*/ 861584 h 2084422"/>
                <a:gd name="connsiteX45" fmla="*/ 2688098 w 3204495"/>
                <a:gd name="connsiteY45" fmla="*/ 721299 h 2084422"/>
                <a:gd name="connsiteX46" fmla="*/ 2835098 w 3204495"/>
                <a:gd name="connsiteY46" fmla="*/ 1208967 h 2084422"/>
                <a:gd name="connsiteX47" fmla="*/ 3032210 w 3204495"/>
                <a:gd name="connsiteY47" fmla="*/ 1586404 h 2084422"/>
                <a:gd name="connsiteX48" fmla="*/ 3162503 w 3204495"/>
                <a:gd name="connsiteY48" fmla="*/ 1947143 h 2084422"/>
                <a:gd name="connsiteX49" fmla="*/ 2133507 w 3204495"/>
                <a:gd name="connsiteY49" fmla="*/ 2050686 h 2084422"/>
                <a:gd name="connsiteX50" fmla="*/ 300720 w 3204495"/>
                <a:gd name="connsiteY50" fmla="*/ 2069241 h 2084422"/>
                <a:gd name="connsiteX51" fmla="*/ 0 w 3204495"/>
                <a:gd name="connsiteY51" fmla="*/ 1588503 h 2084422"/>
                <a:gd name="connsiteX52" fmla="*/ 260023 w 3204495"/>
                <a:gd name="connsiteY52" fmla="*/ 1453603 h 2084422"/>
                <a:gd name="connsiteX53" fmla="*/ 433083 w 3204495"/>
                <a:gd name="connsiteY53" fmla="*/ 1341313 h 2084422"/>
                <a:gd name="connsiteX54" fmla="*/ 594387 w 3204495"/>
                <a:gd name="connsiteY54" fmla="*/ 1236785 h 2084422"/>
                <a:gd name="connsiteX55" fmla="*/ 662579 w 3204495"/>
                <a:gd name="connsiteY55" fmla="*/ 1192781 h 2084422"/>
                <a:gd name="connsiteX56" fmla="*/ 746046 w 3204495"/>
                <a:gd name="connsiteY56" fmla="*/ 1114447 h 2084422"/>
                <a:gd name="connsiteX57" fmla="*/ 855707 w 3204495"/>
                <a:gd name="connsiteY57" fmla="*/ 1007909 h 2084422"/>
                <a:gd name="connsiteX58" fmla="*/ 989522 w 3204495"/>
                <a:gd name="connsiteY58" fmla="*/ 832839 h 2084422"/>
                <a:gd name="connsiteX59" fmla="*/ 1034766 w 3204495"/>
                <a:gd name="connsiteY59" fmla="*/ 723302 h 2084422"/>
                <a:gd name="connsiteX60" fmla="*/ 1053816 w 3204495"/>
                <a:gd name="connsiteY60" fmla="*/ 632814 h 2084422"/>
                <a:gd name="connsiteX61" fmla="*/ 1053321 w 3204495"/>
                <a:gd name="connsiteY61" fmla="*/ 549471 h 2084422"/>
                <a:gd name="connsiteX62" fmla="*/ 1046301 w 3204495"/>
                <a:gd name="connsiteY62" fmla="*/ 447077 h 2084422"/>
                <a:gd name="connsiteX63" fmla="*/ 1022737 w 3204495"/>
                <a:gd name="connsiteY63" fmla="*/ 352199 h 2084422"/>
                <a:gd name="connsiteX64" fmla="*/ 1001058 w 3204495"/>
                <a:gd name="connsiteY64" fmla="*/ 282771 h 2084422"/>
                <a:gd name="connsiteX65" fmla="*/ 970100 w 3204495"/>
                <a:gd name="connsiteY65" fmla="*/ 211457 h 2084422"/>
                <a:gd name="connsiteX66" fmla="*/ 946659 w 3204495"/>
                <a:gd name="connsiteY66" fmla="*/ 149421 h 2084422"/>
                <a:gd name="connsiteX67" fmla="*/ 915703 w 3204495"/>
                <a:gd name="connsiteY67" fmla="*/ 58933 h 2084422"/>
                <a:gd name="connsiteX0" fmla="*/ 915703 w 3403973"/>
                <a:gd name="connsiteY0" fmla="*/ 58933 h 2082439"/>
                <a:gd name="connsiteX1" fmla="*/ 934753 w 3403973"/>
                <a:gd name="connsiteY1" fmla="*/ 1783 h 2082439"/>
                <a:gd name="connsiteX2" fmla="*/ 953803 w 3403973"/>
                <a:gd name="connsiteY2" fmla="*/ 18452 h 2082439"/>
                <a:gd name="connsiteX3" fmla="*/ 968091 w 3403973"/>
                <a:gd name="connsiteY3" fmla="*/ 58933 h 2082439"/>
                <a:gd name="connsiteX4" fmla="*/ 984759 w 3403973"/>
                <a:gd name="connsiteY4" fmla="*/ 75602 h 2082439"/>
                <a:gd name="connsiteX5" fmla="*/ 994284 w 3403973"/>
                <a:gd name="connsiteY5" fmla="*/ 85127 h 2082439"/>
                <a:gd name="connsiteX6" fmla="*/ 1001428 w 3403973"/>
                <a:gd name="connsiteY6" fmla="*/ 120846 h 2082439"/>
                <a:gd name="connsiteX7" fmla="*/ 1010953 w 3403973"/>
                <a:gd name="connsiteY7" fmla="*/ 125608 h 2082439"/>
                <a:gd name="connsiteX8" fmla="*/ 1022859 w 3403973"/>
                <a:gd name="connsiteY8" fmla="*/ 120846 h 2082439"/>
                <a:gd name="connsiteX9" fmla="*/ 1030003 w 3403973"/>
                <a:gd name="connsiteY9" fmla="*/ 66077 h 2082439"/>
                <a:gd name="connsiteX10" fmla="*/ 1030003 w 3403973"/>
                <a:gd name="connsiteY10" fmla="*/ 66077 h 2082439"/>
                <a:gd name="connsiteX11" fmla="*/ 1046672 w 3403973"/>
                <a:gd name="connsiteY11" fmla="*/ 56552 h 2082439"/>
                <a:gd name="connsiteX12" fmla="*/ 1063341 w 3403973"/>
                <a:gd name="connsiteY12" fmla="*/ 73221 h 2082439"/>
                <a:gd name="connsiteX13" fmla="*/ 1063341 w 3403973"/>
                <a:gd name="connsiteY13" fmla="*/ 87508 h 2082439"/>
                <a:gd name="connsiteX14" fmla="*/ 1077628 w 3403973"/>
                <a:gd name="connsiteY14" fmla="*/ 54171 h 2082439"/>
                <a:gd name="connsiteX15" fmla="*/ 1087153 w 3403973"/>
                <a:gd name="connsiteY15" fmla="*/ 27977 h 2082439"/>
                <a:gd name="connsiteX16" fmla="*/ 1094297 w 3403973"/>
                <a:gd name="connsiteY16" fmla="*/ 54171 h 2082439"/>
                <a:gd name="connsiteX17" fmla="*/ 1101441 w 3403973"/>
                <a:gd name="connsiteY17" fmla="*/ 92271 h 2082439"/>
                <a:gd name="connsiteX18" fmla="*/ 1110966 w 3403973"/>
                <a:gd name="connsiteY18" fmla="*/ 104177 h 2082439"/>
                <a:gd name="connsiteX19" fmla="*/ 1125253 w 3403973"/>
                <a:gd name="connsiteY19" fmla="*/ 61314 h 2082439"/>
                <a:gd name="connsiteX20" fmla="*/ 1141922 w 3403973"/>
                <a:gd name="connsiteY20" fmla="*/ 30358 h 2082439"/>
                <a:gd name="connsiteX21" fmla="*/ 1141922 w 3403973"/>
                <a:gd name="connsiteY21" fmla="*/ 30358 h 2082439"/>
                <a:gd name="connsiteX22" fmla="*/ 1182403 w 3403973"/>
                <a:gd name="connsiteY22" fmla="*/ 27977 h 2082439"/>
                <a:gd name="connsiteX23" fmla="*/ 1199072 w 3403973"/>
                <a:gd name="connsiteY23" fmla="*/ 73221 h 2082439"/>
                <a:gd name="connsiteX24" fmla="*/ 1201453 w 3403973"/>
                <a:gd name="connsiteY24" fmla="*/ 94652 h 2082439"/>
                <a:gd name="connsiteX25" fmla="*/ 1222884 w 3403973"/>
                <a:gd name="connsiteY25" fmla="*/ 56552 h 2082439"/>
                <a:gd name="connsiteX26" fmla="*/ 1246697 w 3403973"/>
                <a:gd name="connsiteY26" fmla="*/ 37502 h 2082439"/>
                <a:gd name="connsiteX27" fmla="*/ 1263366 w 3403973"/>
                <a:gd name="connsiteY27" fmla="*/ 23214 h 2082439"/>
                <a:gd name="connsiteX28" fmla="*/ 1287178 w 3403973"/>
                <a:gd name="connsiteY28" fmla="*/ 4164 h 2082439"/>
                <a:gd name="connsiteX29" fmla="*/ 1303847 w 3403973"/>
                <a:gd name="connsiteY29" fmla="*/ 58933 h 2082439"/>
                <a:gd name="connsiteX30" fmla="*/ 1310991 w 3403973"/>
                <a:gd name="connsiteY30" fmla="*/ 87508 h 2082439"/>
                <a:gd name="connsiteX31" fmla="*/ 1334803 w 3403973"/>
                <a:gd name="connsiteY31" fmla="*/ 111321 h 2082439"/>
                <a:gd name="connsiteX32" fmla="*/ 1356234 w 3403973"/>
                <a:gd name="connsiteY32" fmla="*/ 118464 h 2082439"/>
                <a:gd name="connsiteX33" fmla="*/ 1372903 w 3403973"/>
                <a:gd name="connsiteY33" fmla="*/ 204189 h 2082439"/>
                <a:gd name="connsiteX34" fmla="*/ 1403859 w 3403973"/>
                <a:gd name="connsiteY34" fmla="*/ 328014 h 2082439"/>
                <a:gd name="connsiteX35" fmla="*/ 1446722 w 3403973"/>
                <a:gd name="connsiteY35" fmla="*/ 451839 h 2082439"/>
                <a:gd name="connsiteX36" fmla="*/ 1494347 w 3403973"/>
                <a:gd name="connsiteY36" fmla="*/ 592333 h 2082439"/>
                <a:gd name="connsiteX37" fmla="*/ 1539591 w 3403973"/>
                <a:gd name="connsiteY37" fmla="*/ 689964 h 2082439"/>
                <a:gd name="connsiteX38" fmla="*/ 1589597 w 3403973"/>
                <a:gd name="connsiteY38" fmla="*/ 792358 h 2082439"/>
                <a:gd name="connsiteX39" fmla="*/ 1658653 w 3403973"/>
                <a:gd name="connsiteY39" fmla="*/ 909039 h 2082439"/>
                <a:gd name="connsiteX40" fmla="*/ 1727709 w 3403973"/>
                <a:gd name="connsiteY40" fmla="*/ 1028102 h 2082439"/>
                <a:gd name="connsiteX41" fmla="*/ 1799147 w 3403973"/>
                <a:gd name="connsiteY41" fmla="*/ 1132877 h 2082439"/>
                <a:gd name="connsiteX42" fmla="*/ 1909326 w 3403973"/>
                <a:gd name="connsiteY42" fmla="*/ 896121 h 2082439"/>
                <a:gd name="connsiteX43" fmla="*/ 2083763 w 3403973"/>
                <a:gd name="connsiteY43" fmla="*/ 870738 h 2082439"/>
                <a:gd name="connsiteX44" fmla="*/ 2337302 w 3403973"/>
                <a:gd name="connsiteY44" fmla="*/ 861584 h 2082439"/>
                <a:gd name="connsiteX45" fmla="*/ 2688098 w 3403973"/>
                <a:gd name="connsiteY45" fmla="*/ 721299 h 2082439"/>
                <a:gd name="connsiteX46" fmla="*/ 2835098 w 3403973"/>
                <a:gd name="connsiteY46" fmla="*/ 1208967 h 2082439"/>
                <a:gd name="connsiteX47" fmla="*/ 3032210 w 3403973"/>
                <a:gd name="connsiteY47" fmla="*/ 1586404 h 2082439"/>
                <a:gd name="connsiteX48" fmla="*/ 3376321 w 3403973"/>
                <a:gd name="connsiteY48" fmla="*/ 2070729 h 2082439"/>
                <a:gd name="connsiteX49" fmla="*/ 2133507 w 3403973"/>
                <a:gd name="connsiteY49" fmla="*/ 2050686 h 2082439"/>
                <a:gd name="connsiteX50" fmla="*/ 300720 w 3403973"/>
                <a:gd name="connsiteY50" fmla="*/ 2069241 h 2082439"/>
                <a:gd name="connsiteX51" fmla="*/ 0 w 3403973"/>
                <a:gd name="connsiteY51" fmla="*/ 1588503 h 2082439"/>
                <a:gd name="connsiteX52" fmla="*/ 260023 w 3403973"/>
                <a:gd name="connsiteY52" fmla="*/ 1453603 h 2082439"/>
                <a:gd name="connsiteX53" fmla="*/ 433083 w 3403973"/>
                <a:gd name="connsiteY53" fmla="*/ 1341313 h 2082439"/>
                <a:gd name="connsiteX54" fmla="*/ 594387 w 3403973"/>
                <a:gd name="connsiteY54" fmla="*/ 1236785 h 2082439"/>
                <a:gd name="connsiteX55" fmla="*/ 662579 w 3403973"/>
                <a:gd name="connsiteY55" fmla="*/ 1192781 h 2082439"/>
                <a:gd name="connsiteX56" fmla="*/ 746046 w 3403973"/>
                <a:gd name="connsiteY56" fmla="*/ 1114447 h 2082439"/>
                <a:gd name="connsiteX57" fmla="*/ 855707 w 3403973"/>
                <a:gd name="connsiteY57" fmla="*/ 1007909 h 2082439"/>
                <a:gd name="connsiteX58" fmla="*/ 989522 w 3403973"/>
                <a:gd name="connsiteY58" fmla="*/ 832839 h 2082439"/>
                <a:gd name="connsiteX59" fmla="*/ 1034766 w 3403973"/>
                <a:gd name="connsiteY59" fmla="*/ 723302 h 2082439"/>
                <a:gd name="connsiteX60" fmla="*/ 1053816 w 3403973"/>
                <a:gd name="connsiteY60" fmla="*/ 632814 h 2082439"/>
                <a:gd name="connsiteX61" fmla="*/ 1053321 w 3403973"/>
                <a:gd name="connsiteY61" fmla="*/ 549471 h 2082439"/>
                <a:gd name="connsiteX62" fmla="*/ 1046301 w 3403973"/>
                <a:gd name="connsiteY62" fmla="*/ 447077 h 2082439"/>
                <a:gd name="connsiteX63" fmla="*/ 1022737 w 3403973"/>
                <a:gd name="connsiteY63" fmla="*/ 352199 h 2082439"/>
                <a:gd name="connsiteX64" fmla="*/ 1001058 w 3403973"/>
                <a:gd name="connsiteY64" fmla="*/ 282771 h 2082439"/>
                <a:gd name="connsiteX65" fmla="*/ 970100 w 3403973"/>
                <a:gd name="connsiteY65" fmla="*/ 211457 h 2082439"/>
                <a:gd name="connsiteX66" fmla="*/ 946659 w 3403973"/>
                <a:gd name="connsiteY66" fmla="*/ 149421 h 2082439"/>
                <a:gd name="connsiteX67" fmla="*/ 915703 w 3403973"/>
                <a:gd name="connsiteY67" fmla="*/ 58933 h 2082439"/>
                <a:gd name="connsiteX0" fmla="*/ 915703 w 3403973"/>
                <a:gd name="connsiteY0" fmla="*/ 58933 h 2084800"/>
                <a:gd name="connsiteX1" fmla="*/ 934753 w 3403973"/>
                <a:gd name="connsiteY1" fmla="*/ 1783 h 2084800"/>
                <a:gd name="connsiteX2" fmla="*/ 953803 w 3403973"/>
                <a:gd name="connsiteY2" fmla="*/ 18452 h 2084800"/>
                <a:gd name="connsiteX3" fmla="*/ 968091 w 3403973"/>
                <a:gd name="connsiteY3" fmla="*/ 58933 h 2084800"/>
                <a:gd name="connsiteX4" fmla="*/ 984759 w 3403973"/>
                <a:gd name="connsiteY4" fmla="*/ 75602 h 2084800"/>
                <a:gd name="connsiteX5" fmla="*/ 994284 w 3403973"/>
                <a:gd name="connsiteY5" fmla="*/ 85127 h 2084800"/>
                <a:gd name="connsiteX6" fmla="*/ 1001428 w 3403973"/>
                <a:gd name="connsiteY6" fmla="*/ 120846 h 2084800"/>
                <a:gd name="connsiteX7" fmla="*/ 1010953 w 3403973"/>
                <a:gd name="connsiteY7" fmla="*/ 125608 h 2084800"/>
                <a:gd name="connsiteX8" fmla="*/ 1022859 w 3403973"/>
                <a:gd name="connsiteY8" fmla="*/ 120846 h 2084800"/>
                <a:gd name="connsiteX9" fmla="*/ 1030003 w 3403973"/>
                <a:gd name="connsiteY9" fmla="*/ 66077 h 2084800"/>
                <a:gd name="connsiteX10" fmla="*/ 1030003 w 3403973"/>
                <a:gd name="connsiteY10" fmla="*/ 66077 h 2084800"/>
                <a:gd name="connsiteX11" fmla="*/ 1046672 w 3403973"/>
                <a:gd name="connsiteY11" fmla="*/ 56552 h 2084800"/>
                <a:gd name="connsiteX12" fmla="*/ 1063341 w 3403973"/>
                <a:gd name="connsiteY12" fmla="*/ 73221 h 2084800"/>
                <a:gd name="connsiteX13" fmla="*/ 1063341 w 3403973"/>
                <a:gd name="connsiteY13" fmla="*/ 87508 h 2084800"/>
                <a:gd name="connsiteX14" fmla="*/ 1077628 w 3403973"/>
                <a:gd name="connsiteY14" fmla="*/ 54171 h 2084800"/>
                <a:gd name="connsiteX15" fmla="*/ 1087153 w 3403973"/>
                <a:gd name="connsiteY15" fmla="*/ 27977 h 2084800"/>
                <a:gd name="connsiteX16" fmla="*/ 1094297 w 3403973"/>
                <a:gd name="connsiteY16" fmla="*/ 54171 h 2084800"/>
                <a:gd name="connsiteX17" fmla="*/ 1101441 w 3403973"/>
                <a:gd name="connsiteY17" fmla="*/ 92271 h 2084800"/>
                <a:gd name="connsiteX18" fmla="*/ 1110966 w 3403973"/>
                <a:gd name="connsiteY18" fmla="*/ 104177 h 2084800"/>
                <a:gd name="connsiteX19" fmla="*/ 1125253 w 3403973"/>
                <a:gd name="connsiteY19" fmla="*/ 61314 h 2084800"/>
                <a:gd name="connsiteX20" fmla="*/ 1141922 w 3403973"/>
                <a:gd name="connsiteY20" fmla="*/ 30358 h 2084800"/>
                <a:gd name="connsiteX21" fmla="*/ 1141922 w 3403973"/>
                <a:gd name="connsiteY21" fmla="*/ 30358 h 2084800"/>
                <a:gd name="connsiteX22" fmla="*/ 1182403 w 3403973"/>
                <a:gd name="connsiteY22" fmla="*/ 27977 h 2084800"/>
                <a:gd name="connsiteX23" fmla="*/ 1199072 w 3403973"/>
                <a:gd name="connsiteY23" fmla="*/ 73221 h 2084800"/>
                <a:gd name="connsiteX24" fmla="*/ 1201453 w 3403973"/>
                <a:gd name="connsiteY24" fmla="*/ 94652 h 2084800"/>
                <a:gd name="connsiteX25" fmla="*/ 1222884 w 3403973"/>
                <a:gd name="connsiteY25" fmla="*/ 56552 h 2084800"/>
                <a:gd name="connsiteX26" fmla="*/ 1246697 w 3403973"/>
                <a:gd name="connsiteY26" fmla="*/ 37502 h 2084800"/>
                <a:gd name="connsiteX27" fmla="*/ 1263366 w 3403973"/>
                <a:gd name="connsiteY27" fmla="*/ 23214 h 2084800"/>
                <a:gd name="connsiteX28" fmla="*/ 1287178 w 3403973"/>
                <a:gd name="connsiteY28" fmla="*/ 4164 h 2084800"/>
                <a:gd name="connsiteX29" fmla="*/ 1303847 w 3403973"/>
                <a:gd name="connsiteY29" fmla="*/ 58933 h 2084800"/>
                <a:gd name="connsiteX30" fmla="*/ 1310991 w 3403973"/>
                <a:gd name="connsiteY30" fmla="*/ 87508 h 2084800"/>
                <a:gd name="connsiteX31" fmla="*/ 1334803 w 3403973"/>
                <a:gd name="connsiteY31" fmla="*/ 111321 h 2084800"/>
                <a:gd name="connsiteX32" fmla="*/ 1356234 w 3403973"/>
                <a:gd name="connsiteY32" fmla="*/ 118464 h 2084800"/>
                <a:gd name="connsiteX33" fmla="*/ 1372903 w 3403973"/>
                <a:gd name="connsiteY33" fmla="*/ 204189 h 2084800"/>
                <a:gd name="connsiteX34" fmla="*/ 1403859 w 3403973"/>
                <a:gd name="connsiteY34" fmla="*/ 328014 h 2084800"/>
                <a:gd name="connsiteX35" fmla="*/ 1446722 w 3403973"/>
                <a:gd name="connsiteY35" fmla="*/ 451839 h 2084800"/>
                <a:gd name="connsiteX36" fmla="*/ 1494347 w 3403973"/>
                <a:gd name="connsiteY36" fmla="*/ 592333 h 2084800"/>
                <a:gd name="connsiteX37" fmla="*/ 1539591 w 3403973"/>
                <a:gd name="connsiteY37" fmla="*/ 689964 h 2084800"/>
                <a:gd name="connsiteX38" fmla="*/ 1589597 w 3403973"/>
                <a:gd name="connsiteY38" fmla="*/ 792358 h 2084800"/>
                <a:gd name="connsiteX39" fmla="*/ 1658653 w 3403973"/>
                <a:gd name="connsiteY39" fmla="*/ 909039 h 2084800"/>
                <a:gd name="connsiteX40" fmla="*/ 1727709 w 3403973"/>
                <a:gd name="connsiteY40" fmla="*/ 1028102 h 2084800"/>
                <a:gd name="connsiteX41" fmla="*/ 1799147 w 3403973"/>
                <a:gd name="connsiteY41" fmla="*/ 1132877 h 2084800"/>
                <a:gd name="connsiteX42" fmla="*/ 1909326 w 3403973"/>
                <a:gd name="connsiteY42" fmla="*/ 896121 h 2084800"/>
                <a:gd name="connsiteX43" fmla="*/ 2083763 w 3403973"/>
                <a:gd name="connsiteY43" fmla="*/ 870738 h 2084800"/>
                <a:gd name="connsiteX44" fmla="*/ 2337302 w 3403973"/>
                <a:gd name="connsiteY44" fmla="*/ 861584 h 2084800"/>
                <a:gd name="connsiteX45" fmla="*/ 2688098 w 3403973"/>
                <a:gd name="connsiteY45" fmla="*/ 721299 h 2084800"/>
                <a:gd name="connsiteX46" fmla="*/ 2835098 w 3403973"/>
                <a:gd name="connsiteY46" fmla="*/ 1208967 h 2084800"/>
                <a:gd name="connsiteX47" fmla="*/ 3032210 w 3403973"/>
                <a:gd name="connsiteY47" fmla="*/ 1586404 h 2084800"/>
                <a:gd name="connsiteX48" fmla="*/ 3376321 w 3403973"/>
                <a:gd name="connsiteY48" fmla="*/ 2070729 h 2084800"/>
                <a:gd name="connsiteX49" fmla="*/ 2130165 w 3403973"/>
                <a:gd name="connsiteY49" fmla="*/ 2064047 h 2084800"/>
                <a:gd name="connsiteX50" fmla="*/ 300720 w 3403973"/>
                <a:gd name="connsiteY50" fmla="*/ 2069241 h 2084800"/>
                <a:gd name="connsiteX51" fmla="*/ 0 w 3403973"/>
                <a:gd name="connsiteY51" fmla="*/ 1588503 h 2084800"/>
                <a:gd name="connsiteX52" fmla="*/ 260023 w 3403973"/>
                <a:gd name="connsiteY52" fmla="*/ 1453603 h 2084800"/>
                <a:gd name="connsiteX53" fmla="*/ 433083 w 3403973"/>
                <a:gd name="connsiteY53" fmla="*/ 1341313 h 2084800"/>
                <a:gd name="connsiteX54" fmla="*/ 594387 w 3403973"/>
                <a:gd name="connsiteY54" fmla="*/ 1236785 h 2084800"/>
                <a:gd name="connsiteX55" fmla="*/ 662579 w 3403973"/>
                <a:gd name="connsiteY55" fmla="*/ 1192781 h 2084800"/>
                <a:gd name="connsiteX56" fmla="*/ 746046 w 3403973"/>
                <a:gd name="connsiteY56" fmla="*/ 1114447 h 2084800"/>
                <a:gd name="connsiteX57" fmla="*/ 855707 w 3403973"/>
                <a:gd name="connsiteY57" fmla="*/ 1007909 h 2084800"/>
                <a:gd name="connsiteX58" fmla="*/ 989522 w 3403973"/>
                <a:gd name="connsiteY58" fmla="*/ 832839 h 2084800"/>
                <a:gd name="connsiteX59" fmla="*/ 1034766 w 3403973"/>
                <a:gd name="connsiteY59" fmla="*/ 723302 h 2084800"/>
                <a:gd name="connsiteX60" fmla="*/ 1053816 w 3403973"/>
                <a:gd name="connsiteY60" fmla="*/ 632814 h 2084800"/>
                <a:gd name="connsiteX61" fmla="*/ 1053321 w 3403973"/>
                <a:gd name="connsiteY61" fmla="*/ 549471 h 2084800"/>
                <a:gd name="connsiteX62" fmla="*/ 1046301 w 3403973"/>
                <a:gd name="connsiteY62" fmla="*/ 447077 h 2084800"/>
                <a:gd name="connsiteX63" fmla="*/ 1022737 w 3403973"/>
                <a:gd name="connsiteY63" fmla="*/ 352199 h 2084800"/>
                <a:gd name="connsiteX64" fmla="*/ 1001058 w 3403973"/>
                <a:gd name="connsiteY64" fmla="*/ 282771 h 2084800"/>
                <a:gd name="connsiteX65" fmla="*/ 970100 w 3403973"/>
                <a:gd name="connsiteY65" fmla="*/ 211457 h 2084800"/>
                <a:gd name="connsiteX66" fmla="*/ 946659 w 3403973"/>
                <a:gd name="connsiteY66" fmla="*/ 149421 h 2084800"/>
                <a:gd name="connsiteX67" fmla="*/ 915703 w 3403973"/>
                <a:gd name="connsiteY67" fmla="*/ 58933 h 2084800"/>
                <a:gd name="connsiteX0" fmla="*/ 915703 w 3403973"/>
                <a:gd name="connsiteY0" fmla="*/ 58933 h 2109169"/>
                <a:gd name="connsiteX1" fmla="*/ 934753 w 3403973"/>
                <a:gd name="connsiteY1" fmla="*/ 1783 h 2109169"/>
                <a:gd name="connsiteX2" fmla="*/ 953803 w 3403973"/>
                <a:gd name="connsiteY2" fmla="*/ 18452 h 2109169"/>
                <a:gd name="connsiteX3" fmla="*/ 968091 w 3403973"/>
                <a:gd name="connsiteY3" fmla="*/ 58933 h 2109169"/>
                <a:gd name="connsiteX4" fmla="*/ 984759 w 3403973"/>
                <a:gd name="connsiteY4" fmla="*/ 75602 h 2109169"/>
                <a:gd name="connsiteX5" fmla="*/ 994284 w 3403973"/>
                <a:gd name="connsiteY5" fmla="*/ 85127 h 2109169"/>
                <a:gd name="connsiteX6" fmla="*/ 1001428 w 3403973"/>
                <a:gd name="connsiteY6" fmla="*/ 120846 h 2109169"/>
                <a:gd name="connsiteX7" fmla="*/ 1010953 w 3403973"/>
                <a:gd name="connsiteY7" fmla="*/ 125608 h 2109169"/>
                <a:gd name="connsiteX8" fmla="*/ 1022859 w 3403973"/>
                <a:gd name="connsiteY8" fmla="*/ 120846 h 2109169"/>
                <a:gd name="connsiteX9" fmla="*/ 1030003 w 3403973"/>
                <a:gd name="connsiteY9" fmla="*/ 66077 h 2109169"/>
                <a:gd name="connsiteX10" fmla="*/ 1030003 w 3403973"/>
                <a:gd name="connsiteY10" fmla="*/ 66077 h 2109169"/>
                <a:gd name="connsiteX11" fmla="*/ 1046672 w 3403973"/>
                <a:gd name="connsiteY11" fmla="*/ 56552 h 2109169"/>
                <a:gd name="connsiteX12" fmla="*/ 1063341 w 3403973"/>
                <a:gd name="connsiteY12" fmla="*/ 73221 h 2109169"/>
                <a:gd name="connsiteX13" fmla="*/ 1063341 w 3403973"/>
                <a:gd name="connsiteY13" fmla="*/ 87508 h 2109169"/>
                <a:gd name="connsiteX14" fmla="*/ 1077628 w 3403973"/>
                <a:gd name="connsiteY14" fmla="*/ 54171 h 2109169"/>
                <a:gd name="connsiteX15" fmla="*/ 1087153 w 3403973"/>
                <a:gd name="connsiteY15" fmla="*/ 27977 h 2109169"/>
                <a:gd name="connsiteX16" fmla="*/ 1094297 w 3403973"/>
                <a:gd name="connsiteY16" fmla="*/ 54171 h 2109169"/>
                <a:gd name="connsiteX17" fmla="*/ 1101441 w 3403973"/>
                <a:gd name="connsiteY17" fmla="*/ 92271 h 2109169"/>
                <a:gd name="connsiteX18" fmla="*/ 1110966 w 3403973"/>
                <a:gd name="connsiteY18" fmla="*/ 104177 h 2109169"/>
                <a:gd name="connsiteX19" fmla="*/ 1125253 w 3403973"/>
                <a:gd name="connsiteY19" fmla="*/ 61314 h 2109169"/>
                <a:gd name="connsiteX20" fmla="*/ 1141922 w 3403973"/>
                <a:gd name="connsiteY20" fmla="*/ 30358 h 2109169"/>
                <a:gd name="connsiteX21" fmla="*/ 1141922 w 3403973"/>
                <a:gd name="connsiteY21" fmla="*/ 30358 h 2109169"/>
                <a:gd name="connsiteX22" fmla="*/ 1182403 w 3403973"/>
                <a:gd name="connsiteY22" fmla="*/ 27977 h 2109169"/>
                <a:gd name="connsiteX23" fmla="*/ 1199072 w 3403973"/>
                <a:gd name="connsiteY23" fmla="*/ 73221 h 2109169"/>
                <a:gd name="connsiteX24" fmla="*/ 1201453 w 3403973"/>
                <a:gd name="connsiteY24" fmla="*/ 94652 h 2109169"/>
                <a:gd name="connsiteX25" fmla="*/ 1222884 w 3403973"/>
                <a:gd name="connsiteY25" fmla="*/ 56552 h 2109169"/>
                <a:gd name="connsiteX26" fmla="*/ 1246697 w 3403973"/>
                <a:gd name="connsiteY26" fmla="*/ 37502 h 2109169"/>
                <a:gd name="connsiteX27" fmla="*/ 1263366 w 3403973"/>
                <a:gd name="connsiteY27" fmla="*/ 23214 h 2109169"/>
                <a:gd name="connsiteX28" fmla="*/ 1287178 w 3403973"/>
                <a:gd name="connsiteY28" fmla="*/ 4164 h 2109169"/>
                <a:gd name="connsiteX29" fmla="*/ 1303847 w 3403973"/>
                <a:gd name="connsiteY29" fmla="*/ 58933 h 2109169"/>
                <a:gd name="connsiteX30" fmla="*/ 1310991 w 3403973"/>
                <a:gd name="connsiteY30" fmla="*/ 87508 h 2109169"/>
                <a:gd name="connsiteX31" fmla="*/ 1334803 w 3403973"/>
                <a:gd name="connsiteY31" fmla="*/ 111321 h 2109169"/>
                <a:gd name="connsiteX32" fmla="*/ 1356234 w 3403973"/>
                <a:gd name="connsiteY32" fmla="*/ 118464 h 2109169"/>
                <a:gd name="connsiteX33" fmla="*/ 1372903 w 3403973"/>
                <a:gd name="connsiteY33" fmla="*/ 204189 h 2109169"/>
                <a:gd name="connsiteX34" fmla="*/ 1403859 w 3403973"/>
                <a:gd name="connsiteY34" fmla="*/ 328014 h 2109169"/>
                <a:gd name="connsiteX35" fmla="*/ 1446722 w 3403973"/>
                <a:gd name="connsiteY35" fmla="*/ 451839 h 2109169"/>
                <a:gd name="connsiteX36" fmla="*/ 1494347 w 3403973"/>
                <a:gd name="connsiteY36" fmla="*/ 592333 h 2109169"/>
                <a:gd name="connsiteX37" fmla="*/ 1539591 w 3403973"/>
                <a:gd name="connsiteY37" fmla="*/ 689964 h 2109169"/>
                <a:gd name="connsiteX38" fmla="*/ 1589597 w 3403973"/>
                <a:gd name="connsiteY38" fmla="*/ 792358 h 2109169"/>
                <a:gd name="connsiteX39" fmla="*/ 1658653 w 3403973"/>
                <a:gd name="connsiteY39" fmla="*/ 909039 h 2109169"/>
                <a:gd name="connsiteX40" fmla="*/ 1727709 w 3403973"/>
                <a:gd name="connsiteY40" fmla="*/ 1028102 h 2109169"/>
                <a:gd name="connsiteX41" fmla="*/ 1799147 w 3403973"/>
                <a:gd name="connsiteY41" fmla="*/ 1132877 h 2109169"/>
                <a:gd name="connsiteX42" fmla="*/ 1909326 w 3403973"/>
                <a:gd name="connsiteY42" fmla="*/ 896121 h 2109169"/>
                <a:gd name="connsiteX43" fmla="*/ 2083763 w 3403973"/>
                <a:gd name="connsiteY43" fmla="*/ 870738 h 2109169"/>
                <a:gd name="connsiteX44" fmla="*/ 2337302 w 3403973"/>
                <a:gd name="connsiteY44" fmla="*/ 861584 h 2109169"/>
                <a:gd name="connsiteX45" fmla="*/ 2688098 w 3403973"/>
                <a:gd name="connsiteY45" fmla="*/ 721299 h 2109169"/>
                <a:gd name="connsiteX46" fmla="*/ 2835098 w 3403973"/>
                <a:gd name="connsiteY46" fmla="*/ 1208967 h 2109169"/>
                <a:gd name="connsiteX47" fmla="*/ 3032210 w 3403973"/>
                <a:gd name="connsiteY47" fmla="*/ 1586404 h 2109169"/>
                <a:gd name="connsiteX48" fmla="*/ 3376321 w 3403973"/>
                <a:gd name="connsiteY48" fmla="*/ 2070729 h 2109169"/>
                <a:gd name="connsiteX49" fmla="*/ 2130165 w 3403973"/>
                <a:gd name="connsiteY49" fmla="*/ 2064047 h 2109169"/>
                <a:gd name="connsiteX50" fmla="*/ 777100 w 3403973"/>
                <a:gd name="connsiteY50" fmla="*/ 2080750 h 2109169"/>
                <a:gd name="connsiteX51" fmla="*/ 300720 w 3403973"/>
                <a:gd name="connsiteY51" fmla="*/ 2069241 h 2109169"/>
                <a:gd name="connsiteX52" fmla="*/ 0 w 3403973"/>
                <a:gd name="connsiteY52" fmla="*/ 1588503 h 2109169"/>
                <a:gd name="connsiteX53" fmla="*/ 260023 w 3403973"/>
                <a:gd name="connsiteY53" fmla="*/ 1453603 h 2109169"/>
                <a:gd name="connsiteX54" fmla="*/ 433083 w 3403973"/>
                <a:gd name="connsiteY54" fmla="*/ 1341313 h 2109169"/>
                <a:gd name="connsiteX55" fmla="*/ 594387 w 3403973"/>
                <a:gd name="connsiteY55" fmla="*/ 1236785 h 2109169"/>
                <a:gd name="connsiteX56" fmla="*/ 662579 w 3403973"/>
                <a:gd name="connsiteY56" fmla="*/ 1192781 h 2109169"/>
                <a:gd name="connsiteX57" fmla="*/ 746046 w 3403973"/>
                <a:gd name="connsiteY57" fmla="*/ 1114447 h 2109169"/>
                <a:gd name="connsiteX58" fmla="*/ 855707 w 3403973"/>
                <a:gd name="connsiteY58" fmla="*/ 1007909 h 2109169"/>
                <a:gd name="connsiteX59" fmla="*/ 989522 w 3403973"/>
                <a:gd name="connsiteY59" fmla="*/ 832839 h 2109169"/>
                <a:gd name="connsiteX60" fmla="*/ 1034766 w 3403973"/>
                <a:gd name="connsiteY60" fmla="*/ 723302 h 2109169"/>
                <a:gd name="connsiteX61" fmla="*/ 1053816 w 3403973"/>
                <a:gd name="connsiteY61" fmla="*/ 632814 h 2109169"/>
                <a:gd name="connsiteX62" fmla="*/ 1053321 w 3403973"/>
                <a:gd name="connsiteY62" fmla="*/ 549471 h 2109169"/>
                <a:gd name="connsiteX63" fmla="*/ 1046301 w 3403973"/>
                <a:gd name="connsiteY63" fmla="*/ 447077 h 2109169"/>
                <a:gd name="connsiteX64" fmla="*/ 1022737 w 3403973"/>
                <a:gd name="connsiteY64" fmla="*/ 352199 h 2109169"/>
                <a:gd name="connsiteX65" fmla="*/ 1001058 w 3403973"/>
                <a:gd name="connsiteY65" fmla="*/ 282771 h 2109169"/>
                <a:gd name="connsiteX66" fmla="*/ 970100 w 3403973"/>
                <a:gd name="connsiteY66" fmla="*/ 211457 h 2109169"/>
                <a:gd name="connsiteX67" fmla="*/ 946659 w 3403973"/>
                <a:gd name="connsiteY67" fmla="*/ 149421 h 2109169"/>
                <a:gd name="connsiteX68" fmla="*/ 915703 w 3403973"/>
                <a:gd name="connsiteY68" fmla="*/ 58933 h 2109169"/>
                <a:gd name="connsiteX0" fmla="*/ 915703 w 3403973"/>
                <a:gd name="connsiteY0" fmla="*/ 58933 h 2104586"/>
                <a:gd name="connsiteX1" fmla="*/ 934753 w 3403973"/>
                <a:gd name="connsiteY1" fmla="*/ 1783 h 2104586"/>
                <a:gd name="connsiteX2" fmla="*/ 953803 w 3403973"/>
                <a:gd name="connsiteY2" fmla="*/ 18452 h 2104586"/>
                <a:gd name="connsiteX3" fmla="*/ 968091 w 3403973"/>
                <a:gd name="connsiteY3" fmla="*/ 58933 h 2104586"/>
                <a:gd name="connsiteX4" fmla="*/ 984759 w 3403973"/>
                <a:gd name="connsiteY4" fmla="*/ 75602 h 2104586"/>
                <a:gd name="connsiteX5" fmla="*/ 994284 w 3403973"/>
                <a:gd name="connsiteY5" fmla="*/ 85127 h 2104586"/>
                <a:gd name="connsiteX6" fmla="*/ 1001428 w 3403973"/>
                <a:gd name="connsiteY6" fmla="*/ 120846 h 2104586"/>
                <a:gd name="connsiteX7" fmla="*/ 1010953 w 3403973"/>
                <a:gd name="connsiteY7" fmla="*/ 125608 h 2104586"/>
                <a:gd name="connsiteX8" fmla="*/ 1022859 w 3403973"/>
                <a:gd name="connsiteY8" fmla="*/ 120846 h 2104586"/>
                <a:gd name="connsiteX9" fmla="*/ 1030003 w 3403973"/>
                <a:gd name="connsiteY9" fmla="*/ 66077 h 2104586"/>
                <a:gd name="connsiteX10" fmla="*/ 1030003 w 3403973"/>
                <a:gd name="connsiteY10" fmla="*/ 66077 h 2104586"/>
                <a:gd name="connsiteX11" fmla="*/ 1046672 w 3403973"/>
                <a:gd name="connsiteY11" fmla="*/ 56552 h 2104586"/>
                <a:gd name="connsiteX12" fmla="*/ 1063341 w 3403973"/>
                <a:gd name="connsiteY12" fmla="*/ 73221 h 2104586"/>
                <a:gd name="connsiteX13" fmla="*/ 1063341 w 3403973"/>
                <a:gd name="connsiteY13" fmla="*/ 87508 h 2104586"/>
                <a:gd name="connsiteX14" fmla="*/ 1077628 w 3403973"/>
                <a:gd name="connsiteY14" fmla="*/ 54171 h 2104586"/>
                <a:gd name="connsiteX15" fmla="*/ 1087153 w 3403973"/>
                <a:gd name="connsiteY15" fmla="*/ 27977 h 2104586"/>
                <a:gd name="connsiteX16" fmla="*/ 1094297 w 3403973"/>
                <a:gd name="connsiteY16" fmla="*/ 54171 h 2104586"/>
                <a:gd name="connsiteX17" fmla="*/ 1101441 w 3403973"/>
                <a:gd name="connsiteY17" fmla="*/ 92271 h 2104586"/>
                <a:gd name="connsiteX18" fmla="*/ 1110966 w 3403973"/>
                <a:gd name="connsiteY18" fmla="*/ 104177 h 2104586"/>
                <a:gd name="connsiteX19" fmla="*/ 1125253 w 3403973"/>
                <a:gd name="connsiteY19" fmla="*/ 61314 h 2104586"/>
                <a:gd name="connsiteX20" fmla="*/ 1141922 w 3403973"/>
                <a:gd name="connsiteY20" fmla="*/ 30358 h 2104586"/>
                <a:gd name="connsiteX21" fmla="*/ 1141922 w 3403973"/>
                <a:gd name="connsiteY21" fmla="*/ 30358 h 2104586"/>
                <a:gd name="connsiteX22" fmla="*/ 1182403 w 3403973"/>
                <a:gd name="connsiteY22" fmla="*/ 27977 h 2104586"/>
                <a:gd name="connsiteX23" fmla="*/ 1199072 w 3403973"/>
                <a:gd name="connsiteY23" fmla="*/ 73221 h 2104586"/>
                <a:gd name="connsiteX24" fmla="*/ 1201453 w 3403973"/>
                <a:gd name="connsiteY24" fmla="*/ 94652 h 2104586"/>
                <a:gd name="connsiteX25" fmla="*/ 1222884 w 3403973"/>
                <a:gd name="connsiteY25" fmla="*/ 56552 h 2104586"/>
                <a:gd name="connsiteX26" fmla="*/ 1246697 w 3403973"/>
                <a:gd name="connsiteY26" fmla="*/ 37502 h 2104586"/>
                <a:gd name="connsiteX27" fmla="*/ 1263366 w 3403973"/>
                <a:gd name="connsiteY27" fmla="*/ 23214 h 2104586"/>
                <a:gd name="connsiteX28" fmla="*/ 1287178 w 3403973"/>
                <a:gd name="connsiteY28" fmla="*/ 4164 h 2104586"/>
                <a:gd name="connsiteX29" fmla="*/ 1303847 w 3403973"/>
                <a:gd name="connsiteY29" fmla="*/ 58933 h 2104586"/>
                <a:gd name="connsiteX30" fmla="*/ 1310991 w 3403973"/>
                <a:gd name="connsiteY30" fmla="*/ 87508 h 2104586"/>
                <a:gd name="connsiteX31" fmla="*/ 1334803 w 3403973"/>
                <a:gd name="connsiteY31" fmla="*/ 111321 h 2104586"/>
                <a:gd name="connsiteX32" fmla="*/ 1356234 w 3403973"/>
                <a:gd name="connsiteY32" fmla="*/ 118464 h 2104586"/>
                <a:gd name="connsiteX33" fmla="*/ 1372903 w 3403973"/>
                <a:gd name="connsiteY33" fmla="*/ 204189 h 2104586"/>
                <a:gd name="connsiteX34" fmla="*/ 1403859 w 3403973"/>
                <a:gd name="connsiteY34" fmla="*/ 328014 h 2104586"/>
                <a:gd name="connsiteX35" fmla="*/ 1446722 w 3403973"/>
                <a:gd name="connsiteY35" fmla="*/ 451839 h 2104586"/>
                <a:gd name="connsiteX36" fmla="*/ 1494347 w 3403973"/>
                <a:gd name="connsiteY36" fmla="*/ 592333 h 2104586"/>
                <a:gd name="connsiteX37" fmla="*/ 1539591 w 3403973"/>
                <a:gd name="connsiteY37" fmla="*/ 689964 h 2104586"/>
                <a:gd name="connsiteX38" fmla="*/ 1589597 w 3403973"/>
                <a:gd name="connsiteY38" fmla="*/ 792358 h 2104586"/>
                <a:gd name="connsiteX39" fmla="*/ 1658653 w 3403973"/>
                <a:gd name="connsiteY39" fmla="*/ 909039 h 2104586"/>
                <a:gd name="connsiteX40" fmla="*/ 1727709 w 3403973"/>
                <a:gd name="connsiteY40" fmla="*/ 1028102 h 2104586"/>
                <a:gd name="connsiteX41" fmla="*/ 1799147 w 3403973"/>
                <a:gd name="connsiteY41" fmla="*/ 1132877 h 2104586"/>
                <a:gd name="connsiteX42" fmla="*/ 1909326 w 3403973"/>
                <a:gd name="connsiteY42" fmla="*/ 896121 h 2104586"/>
                <a:gd name="connsiteX43" fmla="*/ 2083763 w 3403973"/>
                <a:gd name="connsiteY43" fmla="*/ 870738 h 2104586"/>
                <a:gd name="connsiteX44" fmla="*/ 2337302 w 3403973"/>
                <a:gd name="connsiteY44" fmla="*/ 861584 h 2104586"/>
                <a:gd name="connsiteX45" fmla="*/ 2688098 w 3403973"/>
                <a:gd name="connsiteY45" fmla="*/ 721299 h 2104586"/>
                <a:gd name="connsiteX46" fmla="*/ 2835098 w 3403973"/>
                <a:gd name="connsiteY46" fmla="*/ 1208967 h 2104586"/>
                <a:gd name="connsiteX47" fmla="*/ 3032210 w 3403973"/>
                <a:gd name="connsiteY47" fmla="*/ 1586404 h 2104586"/>
                <a:gd name="connsiteX48" fmla="*/ 3376321 w 3403973"/>
                <a:gd name="connsiteY48" fmla="*/ 2070729 h 2104586"/>
                <a:gd name="connsiteX49" fmla="*/ 2130165 w 3403973"/>
                <a:gd name="connsiteY49" fmla="*/ 2064047 h 2104586"/>
                <a:gd name="connsiteX50" fmla="*/ 777100 w 3403973"/>
                <a:gd name="connsiteY50" fmla="*/ 2064050 h 2104586"/>
                <a:gd name="connsiteX51" fmla="*/ 300720 w 3403973"/>
                <a:gd name="connsiteY51" fmla="*/ 2069241 h 2104586"/>
                <a:gd name="connsiteX52" fmla="*/ 0 w 3403973"/>
                <a:gd name="connsiteY52" fmla="*/ 1588503 h 2104586"/>
                <a:gd name="connsiteX53" fmla="*/ 260023 w 3403973"/>
                <a:gd name="connsiteY53" fmla="*/ 1453603 h 2104586"/>
                <a:gd name="connsiteX54" fmla="*/ 433083 w 3403973"/>
                <a:gd name="connsiteY54" fmla="*/ 1341313 h 2104586"/>
                <a:gd name="connsiteX55" fmla="*/ 594387 w 3403973"/>
                <a:gd name="connsiteY55" fmla="*/ 1236785 h 2104586"/>
                <a:gd name="connsiteX56" fmla="*/ 662579 w 3403973"/>
                <a:gd name="connsiteY56" fmla="*/ 1192781 h 2104586"/>
                <a:gd name="connsiteX57" fmla="*/ 746046 w 3403973"/>
                <a:gd name="connsiteY57" fmla="*/ 1114447 h 2104586"/>
                <a:gd name="connsiteX58" fmla="*/ 855707 w 3403973"/>
                <a:gd name="connsiteY58" fmla="*/ 1007909 h 2104586"/>
                <a:gd name="connsiteX59" fmla="*/ 989522 w 3403973"/>
                <a:gd name="connsiteY59" fmla="*/ 832839 h 2104586"/>
                <a:gd name="connsiteX60" fmla="*/ 1034766 w 3403973"/>
                <a:gd name="connsiteY60" fmla="*/ 723302 h 2104586"/>
                <a:gd name="connsiteX61" fmla="*/ 1053816 w 3403973"/>
                <a:gd name="connsiteY61" fmla="*/ 632814 h 2104586"/>
                <a:gd name="connsiteX62" fmla="*/ 1053321 w 3403973"/>
                <a:gd name="connsiteY62" fmla="*/ 549471 h 2104586"/>
                <a:gd name="connsiteX63" fmla="*/ 1046301 w 3403973"/>
                <a:gd name="connsiteY63" fmla="*/ 447077 h 2104586"/>
                <a:gd name="connsiteX64" fmla="*/ 1022737 w 3403973"/>
                <a:gd name="connsiteY64" fmla="*/ 352199 h 2104586"/>
                <a:gd name="connsiteX65" fmla="*/ 1001058 w 3403973"/>
                <a:gd name="connsiteY65" fmla="*/ 282771 h 2104586"/>
                <a:gd name="connsiteX66" fmla="*/ 970100 w 3403973"/>
                <a:gd name="connsiteY66" fmla="*/ 211457 h 2104586"/>
                <a:gd name="connsiteX67" fmla="*/ 946659 w 3403973"/>
                <a:gd name="connsiteY67" fmla="*/ 149421 h 2104586"/>
                <a:gd name="connsiteX68" fmla="*/ 915703 w 3403973"/>
                <a:gd name="connsiteY68" fmla="*/ 58933 h 2104586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170424 w 3403973"/>
                <a:gd name="connsiteY51" fmla="*/ 2005777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99609"/>
                <a:gd name="connsiteX1" fmla="*/ 934753 w 3403973"/>
                <a:gd name="connsiteY1" fmla="*/ 1783 h 2099609"/>
                <a:gd name="connsiteX2" fmla="*/ 953803 w 3403973"/>
                <a:gd name="connsiteY2" fmla="*/ 18452 h 2099609"/>
                <a:gd name="connsiteX3" fmla="*/ 968091 w 3403973"/>
                <a:gd name="connsiteY3" fmla="*/ 58933 h 2099609"/>
                <a:gd name="connsiteX4" fmla="*/ 984759 w 3403973"/>
                <a:gd name="connsiteY4" fmla="*/ 75602 h 2099609"/>
                <a:gd name="connsiteX5" fmla="*/ 994284 w 3403973"/>
                <a:gd name="connsiteY5" fmla="*/ 85127 h 2099609"/>
                <a:gd name="connsiteX6" fmla="*/ 1001428 w 3403973"/>
                <a:gd name="connsiteY6" fmla="*/ 120846 h 2099609"/>
                <a:gd name="connsiteX7" fmla="*/ 1010953 w 3403973"/>
                <a:gd name="connsiteY7" fmla="*/ 125608 h 2099609"/>
                <a:gd name="connsiteX8" fmla="*/ 1022859 w 3403973"/>
                <a:gd name="connsiteY8" fmla="*/ 120846 h 2099609"/>
                <a:gd name="connsiteX9" fmla="*/ 1030003 w 3403973"/>
                <a:gd name="connsiteY9" fmla="*/ 66077 h 2099609"/>
                <a:gd name="connsiteX10" fmla="*/ 1030003 w 3403973"/>
                <a:gd name="connsiteY10" fmla="*/ 66077 h 2099609"/>
                <a:gd name="connsiteX11" fmla="*/ 1046672 w 3403973"/>
                <a:gd name="connsiteY11" fmla="*/ 56552 h 2099609"/>
                <a:gd name="connsiteX12" fmla="*/ 1063341 w 3403973"/>
                <a:gd name="connsiteY12" fmla="*/ 73221 h 2099609"/>
                <a:gd name="connsiteX13" fmla="*/ 1063341 w 3403973"/>
                <a:gd name="connsiteY13" fmla="*/ 87508 h 2099609"/>
                <a:gd name="connsiteX14" fmla="*/ 1077628 w 3403973"/>
                <a:gd name="connsiteY14" fmla="*/ 54171 h 2099609"/>
                <a:gd name="connsiteX15" fmla="*/ 1087153 w 3403973"/>
                <a:gd name="connsiteY15" fmla="*/ 27977 h 2099609"/>
                <a:gd name="connsiteX16" fmla="*/ 1094297 w 3403973"/>
                <a:gd name="connsiteY16" fmla="*/ 54171 h 2099609"/>
                <a:gd name="connsiteX17" fmla="*/ 1101441 w 3403973"/>
                <a:gd name="connsiteY17" fmla="*/ 92271 h 2099609"/>
                <a:gd name="connsiteX18" fmla="*/ 1110966 w 3403973"/>
                <a:gd name="connsiteY18" fmla="*/ 104177 h 2099609"/>
                <a:gd name="connsiteX19" fmla="*/ 1125253 w 3403973"/>
                <a:gd name="connsiteY19" fmla="*/ 61314 h 2099609"/>
                <a:gd name="connsiteX20" fmla="*/ 1141922 w 3403973"/>
                <a:gd name="connsiteY20" fmla="*/ 30358 h 2099609"/>
                <a:gd name="connsiteX21" fmla="*/ 1141922 w 3403973"/>
                <a:gd name="connsiteY21" fmla="*/ 30358 h 2099609"/>
                <a:gd name="connsiteX22" fmla="*/ 1182403 w 3403973"/>
                <a:gd name="connsiteY22" fmla="*/ 27977 h 2099609"/>
                <a:gd name="connsiteX23" fmla="*/ 1199072 w 3403973"/>
                <a:gd name="connsiteY23" fmla="*/ 73221 h 2099609"/>
                <a:gd name="connsiteX24" fmla="*/ 1201453 w 3403973"/>
                <a:gd name="connsiteY24" fmla="*/ 94652 h 2099609"/>
                <a:gd name="connsiteX25" fmla="*/ 1222884 w 3403973"/>
                <a:gd name="connsiteY25" fmla="*/ 56552 h 2099609"/>
                <a:gd name="connsiteX26" fmla="*/ 1246697 w 3403973"/>
                <a:gd name="connsiteY26" fmla="*/ 37502 h 2099609"/>
                <a:gd name="connsiteX27" fmla="*/ 1263366 w 3403973"/>
                <a:gd name="connsiteY27" fmla="*/ 23214 h 2099609"/>
                <a:gd name="connsiteX28" fmla="*/ 1287178 w 3403973"/>
                <a:gd name="connsiteY28" fmla="*/ 4164 h 2099609"/>
                <a:gd name="connsiteX29" fmla="*/ 1303847 w 3403973"/>
                <a:gd name="connsiteY29" fmla="*/ 58933 h 2099609"/>
                <a:gd name="connsiteX30" fmla="*/ 1310991 w 3403973"/>
                <a:gd name="connsiteY30" fmla="*/ 87508 h 2099609"/>
                <a:gd name="connsiteX31" fmla="*/ 1334803 w 3403973"/>
                <a:gd name="connsiteY31" fmla="*/ 111321 h 2099609"/>
                <a:gd name="connsiteX32" fmla="*/ 1356234 w 3403973"/>
                <a:gd name="connsiteY32" fmla="*/ 118464 h 2099609"/>
                <a:gd name="connsiteX33" fmla="*/ 1372903 w 3403973"/>
                <a:gd name="connsiteY33" fmla="*/ 204189 h 2099609"/>
                <a:gd name="connsiteX34" fmla="*/ 1403859 w 3403973"/>
                <a:gd name="connsiteY34" fmla="*/ 328014 h 2099609"/>
                <a:gd name="connsiteX35" fmla="*/ 1446722 w 3403973"/>
                <a:gd name="connsiteY35" fmla="*/ 451839 h 2099609"/>
                <a:gd name="connsiteX36" fmla="*/ 1494347 w 3403973"/>
                <a:gd name="connsiteY36" fmla="*/ 592333 h 2099609"/>
                <a:gd name="connsiteX37" fmla="*/ 1539591 w 3403973"/>
                <a:gd name="connsiteY37" fmla="*/ 689964 h 2099609"/>
                <a:gd name="connsiteX38" fmla="*/ 1589597 w 3403973"/>
                <a:gd name="connsiteY38" fmla="*/ 792358 h 2099609"/>
                <a:gd name="connsiteX39" fmla="*/ 1658653 w 3403973"/>
                <a:gd name="connsiteY39" fmla="*/ 909039 h 2099609"/>
                <a:gd name="connsiteX40" fmla="*/ 1727709 w 3403973"/>
                <a:gd name="connsiteY40" fmla="*/ 1028102 h 2099609"/>
                <a:gd name="connsiteX41" fmla="*/ 1799147 w 3403973"/>
                <a:gd name="connsiteY41" fmla="*/ 1132877 h 2099609"/>
                <a:gd name="connsiteX42" fmla="*/ 1909326 w 3403973"/>
                <a:gd name="connsiteY42" fmla="*/ 896121 h 2099609"/>
                <a:gd name="connsiteX43" fmla="*/ 2083763 w 3403973"/>
                <a:gd name="connsiteY43" fmla="*/ 870738 h 2099609"/>
                <a:gd name="connsiteX44" fmla="*/ 2337302 w 3403973"/>
                <a:gd name="connsiteY44" fmla="*/ 861584 h 2099609"/>
                <a:gd name="connsiteX45" fmla="*/ 2688098 w 3403973"/>
                <a:gd name="connsiteY45" fmla="*/ 721299 h 2099609"/>
                <a:gd name="connsiteX46" fmla="*/ 2835098 w 3403973"/>
                <a:gd name="connsiteY46" fmla="*/ 1208967 h 2099609"/>
                <a:gd name="connsiteX47" fmla="*/ 3032210 w 3403973"/>
                <a:gd name="connsiteY47" fmla="*/ 1586404 h 2099609"/>
                <a:gd name="connsiteX48" fmla="*/ 3376321 w 3403973"/>
                <a:gd name="connsiteY48" fmla="*/ 2070729 h 2099609"/>
                <a:gd name="connsiteX49" fmla="*/ 2130165 w 3403973"/>
                <a:gd name="connsiteY49" fmla="*/ 2064047 h 2099609"/>
                <a:gd name="connsiteX50" fmla="*/ 777100 w 3403973"/>
                <a:gd name="connsiteY50" fmla="*/ 2064050 h 2099609"/>
                <a:gd name="connsiteX51" fmla="*/ 277333 w 3403973"/>
                <a:gd name="connsiteY51" fmla="*/ 2062559 h 2099609"/>
                <a:gd name="connsiteX52" fmla="*/ 0 w 3403973"/>
                <a:gd name="connsiteY52" fmla="*/ 1588503 h 2099609"/>
                <a:gd name="connsiteX53" fmla="*/ 260023 w 3403973"/>
                <a:gd name="connsiteY53" fmla="*/ 1453603 h 2099609"/>
                <a:gd name="connsiteX54" fmla="*/ 433083 w 3403973"/>
                <a:gd name="connsiteY54" fmla="*/ 1341313 h 2099609"/>
                <a:gd name="connsiteX55" fmla="*/ 594387 w 3403973"/>
                <a:gd name="connsiteY55" fmla="*/ 1236785 h 2099609"/>
                <a:gd name="connsiteX56" fmla="*/ 662579 w 3403973"/>
                <a:gd name="connsiteY56" fmla="*/ 1192781 h 2099609"/>
                <a:gd name="connsiteX57" fmla="*/ 746046 w 3403973"/>
                <a:gd name="connsiteY57" fmla="*/ 1114447 h 2099609"/>
                <a:gd name="connsiteX58" fmla="*/ 855707 w 3403973"/>
                <a:gd name="connsiteY58" fmla="*/ 1007909 h 2099609"/>
                <a:gd name="connsiteX59" fmla="*/ 989522 w 3403973"/>
                <a:gd name="connsiteY59" fmla="*/ 832839 h 2099609"/>
                <a:gd name="connsiteX60" fmla="*/ 1034766 w 3403973"/>
                <a:gd name="connsiteY60" fmla="*/ 723302 h 2099609"/>
                <a:gd name="connsiteX61" fmla="*/ 1053816 w 3403973"/>
                <a:gd name="connsiteY61" fmla="*/ 632814 h 2099609"/>
                <a:gd name="connsiteX62" fmla="*/ 1053321 w 3403973"/>
                <a:gd name="connsiteY62" fmla="*/ 549471 h 2099609"/>
                <a:gd name="connsiteX63" fmla="*/ 1046301 w 3403973"/>
                <a:gd name="connsiteY63" fmla="*/ 447077 h 2099609"/>
                <a:gd name="connsiteX64" fmla="*/ 1022737 w 3403973"/>
                <a:gd name="connsiteY64" fmla="*/ 352199 h 2099609"/>
                <a:gd name="connsiteX65" fmla="*/ 1001058 w 3403973"/>
                <a:gd name="connsiteY65" fmla="*/ 282771 h 2099609"/>
                <a:gd name="connsiteX66" fmla="*/ 970100 w 3403973"/>
                <a:gd name="connsiteY66" fmla="*/ 211457 h 2099609"/>
                <a:gd name="connsiteX67" fmla="*/ 946659 w 3403973"/>
                <a:gd name="connsiteY67" fmla="*/ 149421 h 2099609"/>
                <a:gd name="connsiteX68" fmla="*/ 915703 w 3403973"/>
                <a:gd name="connsiteY68" fmla="*/ 58933 h 2099609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8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754"/>
                <a:gd name="connsiteX1" fmla="*/ 934753 w 3403973"/>
                <a:gd name="connsiteY1" fmla="*/ 1783 h 2084754"/>
                <a:gd name="connsiteX2" fmla="*/ 953803 w 3403973"/>
                <a:gd name="connsiteY2" fmla="*/ 18452 h 2084754"/>
                <a:gd name="connsiteX3" fmla="*/ 968091 w 3403973"/>
                <a:gd name="connsiteY3" fmla="*/ 58933 h 2084754"/>
                <a:gd name="connsiteX4" fmla="*/ 984759 w 3403973"/>
                <a:gd name="connsiteY4" fmla="*/ 75602 h 2084754"/>
                <a:gd name="connsiteX5" fmla="*/ 994284 w 3403973"/>
                <a:gd name="connsiteY5" fmla="*/ 85127 h 2084754"/>
                <a:gd name="connsiteX6" fmla="*/ 1001428 w 3403973"/>
                <a:gd name="connsiteY6" fmla="*/ 120846 h 2084754"/>
                <a:gd name="connsiteX7" fmla="*/ 1010953 w 3403973"/>
                <a:gd name="connsiteY7" fmla="*/ 125608 h 2084754"/>
                <a:gd name="connsiteX8" fmla="*/ 1022859 w 3403973"/>
                <a:gd name="connsiteY8" fmla="*/ 120846 h 2084754"/>
                <a:gd name="connsiteX9" fmla="*/ 1030003 w 3403973"/>
                <a:gd name="connsiteY9" fmla="*/ 66077 h 2084754"/>
                <a:gd name="connsiteX10" fmla="*/ 1030003 w 3403973"/>
                <a:gd name="connsiteY10" fmla="*/ 66077 h 2084754"/>
                <a:gd name="connsiteX11" fmla="*/ 1046672 w 3403973"/>
                <a:gd name="connsiteY11" fmla="*/ 56552 h 2084754"/>
                <a:gd name="connsiteX12" fmla="*/ 1063341 w 3403973"/>
                <a:gd name="connsiteY12" fmla="*/ 73221 h 2084754"/>
                <a:gd name="connsiteX13" fmla="*/ 1063341 w 3403973"/>
                <a:gd name="connsiteY13" fmla="*/ 87508 h 2084754"/>
                <a:gd name="connsiteX14" fmla="*/ 1077628 w 3403973"/>
                <a:gd name="connsiteY14" fmla="*/ 54171 h 2084754"/>
                <a:gd name="connsiteX15" fmla="*/ 1087153 w 3403973"/>
                <a:gd name="connsiteY15" fmla="*/ 27977 h 2084754"/>
                <a:gd name="connsiteX16" fmla="*/ 1094297 w 3403973"/>
                <a:gd name="connsiteY16" fmla="*/ 54171 h 2084754"/>
                <a:gd name="connsiteX17" fmla="*/ 1101441 w 3403973"/>
                <a:gd name="connsiteY17" fmla="*/ 92271 h 2084754"/>
                <a:gd name="connsiteX18" fmla="*/ 1110966 w 3403973"/>
                <a:gd name="connsiteY18" fmla="*/ 104177 h 2084754"/>
                <a:gd name="connsiteX19" fmla="*/ 1125253 w 3403973"/>
                <a:gd name="connsiteY19" fmla="*/ 61314 h 2084754"/>
                <a:gd name="connsiteX20" fmla="*/ 1141922 w 3403973"/>
                <a:gd name="connsiteY20" fmla="*/ 30358 h 2084754"/>
                <a:gd name="connsiteX21" fmla="*/ 1141922 w 3403973"/>
                <a:gd name="connsiteY21" fmla="*/ 30358 h 2084754"/>
                <a:gd name="connsiteX22" fmla="*/ 1182403 w 3403973"/>
                <a:gd name="connsiteY22" fmla="*/ 27977 h 2084754"/>
                <a:gd name="connsiteX23" fmla="*/ 1199072 w 3403973"/>
                <a:gd name="connsiteY23" fmla="*/ 73221 h 2084754"/>
                <a:gd name="connsiteX24" fmla="*/ 1201453 w 3403973"/>
                <a:gd name="connsiteY24" fmla="*/ 94652 h 2084754"/>
                <a:gd name="connsiteX25" fmla="*/ 1222884 w 3403973"/>
                <a:gd name="connsiteY25" fmla="*/ 56552 h 2084754"/>
                <a:gd name="connsiteX26" fmla="*/ 1246697 w 3403973"/>
                <a:gd name="connsiteY26" fmla="*/ 37502 h 2084754"/>
                <a:gd name="connsiteX27" fmla="*/ 1263366 w 3403973"/>
                <a:gd name="connsiteY27" fmla="*/ 23214 h 2084754"/>
                <a:gd name="connsiteX28" fmla="*/ 1287178 w 3403973"/>
                <a:gd name="connsiteY28" fmla="*/ 4164 h 2084754"/>
                <a:gd name="connsiteX29" fmla="*/ 1303847 w 3403973"/>
                <a:gd name="connsiteY29" fmla="*/ 58933 h 2084754"/>
                <a:gd name="connsiteX30" fmla="*/ 1310991 w 3403973"/>
                <a:gd name="connsiteY30" fmla="*/ 87508 h 2084754"/>
                <a:gd name="connsiteX31" fmla="*/ 1334803 w 3403973"/>
                <a:gd name="connsiteY31" fmla="*/ 111321 h 2084754"/>
                <a:gd name="connsiteX32" fmla="*/ 1356234 w 3403973"/>
                <a:gd name="connsiteY32" fmla="*/ 118464 h 2084754"/>
                <a:gd name="connsiteX33" fmla="*/ 1372903 w 3403973"/>
                <a:gd name="connsiteY33" fmla="*/ 204189 h 2084754"/>
                <a:gd name="connsiteX34" fmla="*/ 1403859 w 3403973"/>
                <a:gd name="connsiteY34" fmla="*/ 328014 h 2084754"/>
                <a:gd name="connsiteX35" fmla="*/ 1446722 w 3403973"/>
                <a:gd name="connsiteY35" fmla="*/ 451839 h 2084754"/>
                <a:gd name="connsiteX36" fmla="*/ 1494347 w 3403973"/>
                <a:gd name="connsiteY36" fmla="*/ 592333 h 2084754"/>
                <a:gd name="connsiteX37" fmla="*/ 1539591 w 3403973"/>
                <a:gd name="connsiteY37" fmla="*/ 689964 h 2084754"/>
                <a:gd name="connsiteX38" fmla="*/ 1589597 w 3403973"/>
                <a:gd name="connsiteY38" fmla="*/ 792358 h 2084754"/>
                <a:gd name="connsiteX39" fmla="*/ 1658653 w 3403973"/>
                <a:gd name="connsiteY39" fmla="*/ 909039 h 2084754"/>
                <a:gd name="connsiteX40" fmla="*/ 1727709 w 3403973"/>
                <a:gd name="connsiteY40" fmla="*/ 1028102 h 2084754"/>
                <a:gd name="connsiteX41" fmla="*/ 1799147 w 3403973"/>
                <a:gd name="connsiteY41" fmla="*/ 1132877 h 2084754"/>
                <a:gd name="connsiteX42" fmla="*/ 1909326 w 3403973"/>
                <a:gd name="connsiteY42" fmla="*/ 896121 h 2084754"/>
                <a:gd name="connsiteX43" fmla="*/ 2083763 w 3403973"/>
                <a:gd name="connsiteY43" fmla="*/ 870738 h 2084754"/>
                <a:gd name="connsiteX44" fmla="*/ 2337302 w 3403973"/>
                <a:gd name="connsiteY44" fmla="*/ 861584 h 2084754"/>
                <a:gd name="connsiteX45" fmla="*/ 2688098 w 3403973"/>
                <a:gd name="connsiteY45" fmla="*/ 721299 h 2084754"/>
                <a:gd name="connsiteX46" fmla="*/ 2835098 w 3403973"/>
                <a:gd name="connsiteY46" fmla="*/ 1208967 h 2084754"/>
                <a:gd name="connsiteX47" fmla="*/ 3032210 w 3403973"/>
                <a:gd name="connsiteY47" fmla="*/ 1586404 h 2084754"/>
                <a:gd name="connsiteX48" fmla="*/ 3376321 w 3403973"/>
                <a:gd name="connsiteY48" fmla="*/ 2070729 h 2084754"/>
                <a:gd name="connsiteX49" fmla="*/ 2130165 w 3403973"/>
                <a:gd name="connsiteY49" fmla="*/ 2064048 h 2084754"/>
                <a:gd name="connsiteX50" fmla="*/ 777100 w 3403973"/>
                <a:gd name="connsiteY50" fmla="*/ 2064050 h 2084754"/>
                <a:gd name="connsiteX51" fmla="*/ 277333 w 3403973"/>
                <a:gd name="connsiteY51" fmla="*/ 2062559 h 2084754"/>
                <a:gd name="connsiteX52" fmla="*/ 0 w 3403973"/>
                <a:gd name="connsiteY52" fmla="*/ 1588503 h 2084754"/>
                <a:gd name="connsiteX53" fmla="*/ 260023 w 3403973"/>
                <a:gd name="connsiteY53" fmla="*/ 1453603 h 2084754"/>
                <a:gd name="connsiteX54" fmla="*/ 433083 w 3403973"/>
                <a:gd name="connsiteY54" fmla="*/ 1341313 h 2084754"/>
                <a:gd name="connsiteX55" fmla="*/ 594387 w 3403973"/>
                <a:gd name="connsiteY55" fmla="*/ 1236785 h 2084754"/>
                <a:gd name="connsiteX56" fmla="*/ 662579 w 3403973"/>
                <a:gd name="connsiteY56" fmla="*/ 1192781 h 2084754"/>
                <a:gd name="connsiteX57" fmla="*/ 746046 w 3403973"/>
                <a:gd name="connsiteY57" fmla="*/ 1114447 h 2084754"/>
                <a:gd name="connsiteX58" fmla="*/ 855707 w 3403973"/>
                <a:gd name="connsiteY58" fmla="*/ 1007909 h 2084754"/>
                <a:gd name="connsiteX59" fmla="*/ 989522 w 3403973"/>
                <a:gd name="connsiteY59" fmla="*/ 832839 h 2084754"/>
                <a:gd name="connsiteX60" fmla="*/ 1034766 w 3403973"/>
                <a:gd name="connsiteY60" fmla="*/ 723302 h 2084754"/>
                <a:gd name="connsiteX61" fmla="*/ 1053816 w 3403973"/>
                <a:gd name="connsiteY61" fmla="*/ 632814 h 2084754"/>
                <a:gd name="connsiteX62" fmla="*/ 1053321 w 3403973"/>
                <a:gd name="connsiteY62" fmla="*/ 549471 h 2084754"/>
                <a:gd name="connsiteX63" fmla="*/ 1046301 w 3403973"/>
                <a:gd name="connsiteY63" fmla="*/ 447077 h 2084754"/>
                <a:gd name="connsiteX64" fmla="*/ 1022737 w 3403973"/>
                <a:gd name="connsiteY64" fmla="*/ 352199 h 2084754"/>
                <a:gd name="connsiteX65" fmla="*/ 1001058 w 3403973"/>
                <a:gd name="connsiteY65" fmla="*/ 282771 h 2084754"/>
                <a:gd name="connsiteX66" fmla="*/ 970100 w 3403973"/>
                <a:gd name="connsiteY66" fmla="*/ 211457 h 2084754"/>
                <a:gd name="connsiteX67" fmla="*/ 946659 w 3403973"/>
                <a:gd name="connsiteY67" fmla="*/ 149421 h 2084754"/>
                <a:gd name="connsiteX68" fmla="*/ 915703 w 3403973"/>
                <a:gd name="connsiteY68" fmla="*/ 58933 h 2084754"/>
                <a:gd name="connsiteX0" fmla="*/ 915703 w 3376389"/>
                <a:gd name="connsiteY0" fmla="*/ 58933 h 2113032"/>
                <a:gd name="connsiteX1" fmla="*/ 934753 w 3376389"/>
                <a:gd name="connsiteY1" fmla="*/ 1783 h 2113032"/>
                <a:gd name="connsiteX2" fmla="*/ 953803 w 3376389"/>
                <a:gd name="connsiteY2" fmla="*/ 18452 h 2113032"/>
                <a:gd name="connsiteX3" fmla="*/ 968091 w 3376389"/>
                <a:gd name="connsiteY3" fmla="*/ 58933 h 2113032"/>
                <a:gd name="connsiteX4" fmla="*/ 984759 w 3376389"/>
                <a:gd name="connsiteY4" fmla="*/ 75602 h 2113032"/>
                <a:gd name="connsiteX5" fmla="*/ 994284 w 3376389"/>
                <a:gd name="connsiteY5" fmla="*/ 85127 h 2113032"/>
                <a:gd name="connsiteX6" fmla="*/ 1001428 w 3376389"/>
                <a:gd name="connsiteY6" fmla="*/ 120846 h 2113032"/>
                <a:gd name="connsiteX7" fmla="*/ 1010953 w 3376389"/>
                <a:gd name="connsiteY7" fmla="*/ 125608 h 2113032"/>
                <a:gd name="connsiteX8" fmla="*/ 1022859 w 3376389"/>
                <a:gd name="connsiteY8" fmla="*/ 120846 h 2113032"/>
                <a:gd name="connsiteX9" fmla="*/ 1030003 w 3376389"/>
                <a:gd name="connsiteY9" fmla="*/ 66077 h 2113032"/>
                <a:gd name="connsiteX10" fmla="*/ 1030003 w 3376389"/>
                <a:gd name="connsiteY10" fmla="*/ 66077 h 2113032"/>
                <a:gd name="connsiteX11" fmla="*/ 1046672 w 3376389"/>
                <a:gd name="connsiteY11" fmla="*/ 56552 h 2113032"/>
                <a:gd name="connsiteX12" fmla="*/ 1063341 w 3376389"/>
                <a:gd name="connsiteY12" fmla="*/ 73221 h 2113032"/>
                <a:gd name="connsiteX13" fmla="*/ 1063341 w 3376389"/>
                <a:gd name="connsiteY13" fmla="*/ 87508 h 2113032"/>
                <a:gd name="connsiteX14" fmla="*/ 1077628 w 3376389"/>
                <a:gd name="connsiteY14" fmla="*/ 54171 h 2113032"/>
                <a:gd name="connsiteX15" fmla="*/ 1087153 w 3376389"/>
                <a:gd name="connsiteY15" fmla="*/ 27977 h 2113032"/>
                <a:gd name="connsiteX16" fmla="*/ 1094297 w 3376389"/>
                <a:gd name="connsiteY16" fmla="*/ 54171 h 2113032"/>
                <a:gd name="connsiteX17" fmla="*/ 1101441 w 3376389"/>
                <a:gd name="connsiteY17" fmla="*/ 92271 h 2113032"/>
                <a:gd name="connsiteX18" fmla="*/ 1110966 w 3376389"/>
                <a:gd name="connsiteY18" fmla="*/ 104177 h 2113032"/>
                <a:gd name="connsiteX19" fmla="*/ 1125253 w 3376389"/>
                <a:gd name="connsiteY19" fmla="*/ 61314 h 2113032"/>
                <a:gd name="connsiteX20" fmla="*/ 1141922 w 3376389"/>
                <a:gd name="connsiteY20" fmla="*/ 30358 h 2113032"/>
                <a:gd name="connsiteX21" fmla="*/ 1141922 w 3376389"/>
                <a:gd name="connsiteY21" fmla="*/ 30358 h 2113032"/>
                <a:gd name="connsiteX22" fmla="*/ 1182403 w 3376389"/>
                <a:gd name="connsiteY22" fmla="*/ 27977 h 2113032"/>
                <a:gd name="connsiteX23" fmla="*/ 1199072 w 3376389"/>
                <a:gd name="connsiteY23" fmla="*/ 73221 h 2113032"/>
                <a:gd name="connsiteX24" fmla="*/ 1201453 w 3376389"/>
                <a:gd name="connsiteY24" fmla="*/ 94652 h 2113032"/>
                <a:gd name="connsiteX25" fmla="*/ 1222884 w 3376389"/>
                <a:gd name="connsiteY25" fmla="*/ 56552 h 2113032"/>
                <a:gd name="connsiteX26" fmla="*/ 1246697 w 3376389"/>
                <a:gd name="connsiteY26" fmla="*/ 37502 h 2113032"/>
                <a:gd name="connsiteX27" fmla="*/ 1263366 w 3376389"/>
                <a:gd name="connsiteY27" fmla="*/ 23214 h 2113032"/>
                <a:gd name="connsiteX28" fmla="*/ 1287178 w 3376389"/>
                <a:gd name="connsiteY28" fmla="*/ 4164 h 2113032"/>
                <a:gd name="connsiteX29" fmla="*/ 1303847 w 3376389"/>
                <a:gd name="connsiteY29" fmla="*/ 58933 h 2113032"/>
                <a:gd name="connsiteX30" fmla="*/ 1310991 w 3376389"/>
                <a:gd name="connsiteY30" fmla="*/ 87508 h 2113032"/>
                <a:gd name="connsiteX31" fmla="*/ 1334803 w 3376389"/>
                <a:gd name="connsiteY31" fmla="*/ 111321 h 2113032"/>
                <a:gd name="connsiteX32" fmla="*/ 1356234 w 3376389"/>
                <a:gd name="connsiteY32" fmla="*/ 118464 h 2113032"/>
                <a:gd name="connsiteX33" fmla="*/ 1372903 w 3376389"/>
                <a:gd name="connsiteY33" fmla="*/ 204189 h 2113032"/>
                <a:gd name="connsiteX34" fmla="*/ 1403859 w 3376389"/>
                <a:gd name="connsiteY34" fmla="*/ 328014 h 2113032"/>
                <a:gd name="connsiteX35" fmla="*/ 1446722 w 3376389"/>
                <a:gd name="connsiteY35" fmla="*/ 451839 h 2113032"/>
                <a:gd name="connsiteX36" fmla="*/ 1494347 w 3376389"/>
                <a:gd name="connsiteY36" fmla="*/ 592333 h 2113032"/>
                <a:gd name="connsiteX37" fmla="*/ 1539591 w 3376389"/>
                <a:gd name="connsiteY37" fmla="*/ 689964 h 2113032"/>
                <a:gd name="connsiteX38" fmla="*/ 1589597 w 3376389"/>
                <a:gd name="connsiteY38" fmla="*/ 792358 h 2113032"/>
                <a:gd name="connsiteX39" fmla="*/ 1658653 w 3376389"/>
                <a:gd name="connsiteY39" fmla="*/ 909039 h 2113032"/>
                <a:gd name="connsiteX40" fmla="*/ 1727709 w 3376389"/>
                <a:gd name="connsiteY40" fmla="*/ 1028102 h 2113032"/>
                <a:gd name="connsiteX41" fmla="*/ 1799147 w 3376389"/>
                <a:gd name="connsiteY41" fmla="*/ 1132877 h 2113032"/>
                <a:gd name="connsiteX42" fmla="*/ 1909326 w 3376389"/>
                <a:gd name="connsiteY42" fmla="*/ 896121 h 2113032"/>
                <a:gd name="connsiteX43" fmla="*/ 2083763 w 3376389"/>
                <a:gd name="connsiteY43" fmla="*/ 870738 h 2113032"/>
                <a:gd name="connsiteX44" fmla="*/ 2337302 w 3376389"/>
                <a:gd name="connsiteY44" fmla="*/ 861584 h 2113032"/>
                <a:gd name="connsiteX45" fmla="*/ 2688098 w 3376389"/>
                <a:gd name="connsiteY45" fmla="*/ 721299 h 2113032"/>
                <a:gd name="connsiteX46" fmla="*/ 2835098 w 3376389"/>
                <a:gd name="connsiteY46" fmla="*/ 1208967 h 2113032"/>
                <a:gd name="connsiteX47" fmla="*/ 3032210 w 3376389"/>
                <a:gd name="connsiteY47" fmla="*/ 1586404 h 2113032"/>
                <a:gd name="connsiteX48" fmla="*/ 3376321 w 3376389"/>
                <a:gd name="connsiteY48" fmla="*/ 2070729 h 2113032"/>
                <a:gd name="connsiteX49" fmla="*/ 3052255 w 3376389"/>
                <a:gd name="connsiteY49" fmla="*/ 2087429 h 2113032"/>
                <a:gd name="connsiteX50" fmla="*/ 2130165 w 3376389"/>
                <a:gd name="connsiteY50" fmla="*/ 2064048 h 2113032"/>
                <a:gd name="connsiteX51" fmla="*/ 777100 w 3376389"/>
                <a:gd name="connsiteY51" fmla="*/ 2064050 h 2113032"/>
                <a:gd name="connsiteX52" fmla="*/ 277333 w 3376389"/>
                <a:gd name="connsiteY52" fmla="*/ 2062559 h 2113032"/>
                <a:gd name="connsiteX53" fmla="*/ 0 w 3376389"/>
                <a:gd name="connsiteY53" fmla="*/ 1588503 h 2113032"/>
                <a:gd name="connsiteX54" fmla="*/ 260023 w 3376389"/>
                <a:gd name="connsiteY54" fmla="*/ 1453603 h 2113032"/>
                <a:gd name="connsiteX55" fmla="*/ 433083 w 3376389"/>
                <a:gd name="connsiteY55" fmla="*/ 1341313 h 2113032"/>
                <a:gd name="connsiteX56" fmla="*/ 594387 w 3376389"/>
                <a:gd name="connsiteY56" fmla="*/ 1236785 h 2113032"/>
                <a:gd name="connsiteX57" fmla="*/ 662579 w 3376389"/>
                <a:gd name="connsiteY57" fmla="*/ 1192781 h 2113032"/>
                <a:gd name="connsiteX58" fmla="*/ 746046 w 3376389"/>
                <a:gd name="connsiteY58" fmla="*/ 1114447 h 2113032"/>
                <a:gd name="connsiteX59" fmla="*/ 855707 w 3376389"/>
                <a:gd name="connsiteY59" fmla="*/ 1007909 h 2113032"/>
                <a:gd name="connsiteX60" fmla="*/ 989522 w 3376389"/>
                <a:gd name="connsiteY60" fmla="*/ 832839 h 2113032"/>
                <a:gd name="connsiteX61" fmla="*/ 1034766 w 3376389"/>
                <a:gd name="connsiteY61" fmla="*/ 723302 h 2113032"/>
                <a:gd name="connsiteX62" fmla="*/ 1053816 w 3376389"/>
                <a:gd name="connsiteY62" fmla="*/ 632814 h 2113032"/>
                <a:gd name="connsiteX63" fmla="*/ 1053321 w 3376389"/>
                <a:gd name="connsiteY63" fmla="*/ 549471 h 2113032"/>
                <a:gd name="connsiteX64" fmla="*/ 1046301 w 3376389"/>
                <a:gd name="connsiteY64" fmla="*/ 447077 h 2113032"/>
                <a:gd name="connsiteX65" fmla="*/ 1022737 w 3376389"/>
                <a:gd name="connsiteY65" fmla="*/ 352199 h 2113032"/>
                <a:gd name="connsiteX66" fmla="*/ 1001058 w 3376389"/>
                <a:gd name="connsiteY66" fmla="*/ 282771 h 2113032"/>
                <a:gd name="connsiteX67" fmla="*/ 970100 w 3376389"/>
                <a:gd name="connsiteY67" fmla="*/ 211457 h 2113032"/>
                <a:gd name="connsiteX68" fmla="*/ 946659 w 3376389"/>
                <a:gd name="connsiteY68" fmla="*/ 149421 h 2113032"/>
                <a:gd name="connsiteX69" fmla="*/ 915703 w 3376389"/>
                <a:gd name="connsiteY69" fmla="*/ 58933 h 2113032"/>
                <a:gd name="connsiteX0" fmla="*/ 915703 w 3376399"/>
                <a:gd name="connsiteY0" fmla="*/ 58933 h 2108987"/>
                <a:gd name="connsiteX1" fmla="*/ 934753 w 3376399"/>
                <a:gd name="connsiteY1" fmla="*/ 1783 h 2108987"/>
                <a:gd name="connsiteX2" fmla="*/ 953803 w 3376399"/>
                <a:gd name="connsiteY2" fmla="*/ 18452 h 2108987"/>
                <a:gd name="connsiteX3" fmla="*/ 968091 w 3376399"/>
                <a:gd name="connsiteY3" fmla="*/ 58933 h 2108987"/>
                <a:gd name="connsiteX4" fmla="*/ 984759 w 3376399"/>
                <a:gd name="connsiteY4" fmla="*/ 75602 h 2108987"/>
                <a:gd name="connsiteX5" fmla="*/ 994284 w 3376399"/>
                <a:gd name="connsiteY5" fmla="*/ 85127 h 2108987"/>
                <a:gd name="connsiteX6" fmla="*/ 1001428 w 3376399"/>
                <a:gd name="connsiteY6" fmla="*/ 120846 h 2108987"/>
                <a:gd name="connsiteX7" fmla="*/ 1010953 w 3376399"/>
                <a:gd name="connsiteY7" fmla="*/ 125608 h 2108987"/>
                <a:gd name="connsiteX8" fmla="*/ 1022859 w 3376399"/>
                <a:gd name="connsiteY8" fmla="*/ 120846 h 2108987"/>
                <a:gd name="connsiteX9" fmla="*/ 1030003 w 3376399"/>
                <a:gd name="connsiteY9" fmla="*/ 66077 h 2108987"/>
                <a:gd name="connsiteX10" fmla="*/ 1030003 w 3376399"/>
                <a:gd name="connsiteY10" fmla="*/ 66077 h 2108987"/>
                <a:gd name="connsiteX11" fmla="*/ 1046672 w 3376399"/>
                <a:gd name="connsiteY11" fmla="*/ 56552 h 2108987"/>
                <a:gd name="connsiteX12" fmla="*/ 1063341 w 3376399"/>
                <a:gd name="connsiteY12" fmla="*/ 73221 h 2108987"/>
                <a:gd name="connsiteX13" fmla="*/ 1063341 w 3376399"/>
                <a:gd name="connsiteY13" fmla="*/ 87508 h 2108987"/>
                <a:gd name="connsiteX14" fmla="*/ 1077628 w 3376399"/>
                <a:gd name="connsiteY14" fmla="*/ 54171 h 2108987"/>
                <a:gd name="connsiteX15" fmla="*/ 1087153 w 3376399"/>
                <a:gd name="connsiteY15" fmla="*/ 27977 h 2108987"/>
                <a:gd name="connsiteX16" fmla="*/ 1094297 w 3376399"/>
                <a:gd name="connsiteY16" fmla="*/ 54171 h 2108987"/>
                <a:gd name="connsiteX17" fmla="*/ 1101441 w 3376399"/>
                <a:gd name="connsiteY17" fmla="*/ 92271 h 2108987"/>
                <a:gd name="connsiteX18" fmla="*/ 1110966 w 3376399"/>
                <a:gd name="connsiteY18" fmla="*/ 104177 h 2108987"/>
                <a:gd name="connsiteX19" fmla="*/ 1125253 w 3376399"/>
                <a:gd name="connsiteY19" fmla="*/ 61314 h 2108987"/>
                <a:gd name="connsiteX20" fmla="*/ 1141922 w 3376399"/>
                <a:gd name="connsiteY20" fmla="*/ 30358 h 2108987"/>
                <a:gd name="connsiteX21" fmla="*/ 1141922 w 3376399"/>
                <a:gd name="connsiteY21" fmla="*/ 30358 h 2108987"/>
                <a:gd name="connsiteX22" fmla="*/ 1182403 w 3376399"/>
                <a:gd name="connsiteY22" fmla="*/ 27977 h 2108987"/>
                <a:gd name="connsiteX23" fmla="*/ 1199072 w 3376399"/>
                <a:gd name="connsiteY23" fmla="*/ 73221 h 2108987"/>
                <a:gd name="connsiteX24" fmla="*/ 1201453 w 3376399"/>
                <a:gd name="connsiteY24" fmla="*/ 94652 h 2108987"/>
                <a:gd name="connsiteX25" fmla="*/ 1222884 w 3376399"/>
                <a:gd name="connsiteY25" fmla="*/ 56552 h 2108987"/>
                <a:gd name="connsiteX26" fmla="*/ 1246697 w 3376399"/>
                <a:gd name="connsiteY26" fmla="*/ 37502 h 2108987"/>
                <a:gd name="connsiteX27" fmla="*/ 1263366 w 3376399"/>
                <a:gd name="connsiteY27" fmla="*/ 23214 h 2108987"/>
                <a:gd name="connsiteX28" fmla="*/ 1287178 w 3376399"/>
                <a:gd name="connsiteY28" fmla="*/ 4164 h 2108987"/>
                <a:gd name="connsiteX29" fmla="*/ 1303847 w 3376399"/>
                <a:gd name="connsiteY29" fmla="*/ 58933 h 2108987"/>
                <a:gd name="connsiteX30" fmla="*/ 1310991 w 3376399"/>
                <a:gd name="connsiteY30" fmla="*/ 87508 h 2108987"/>
                <a:gd name="connsiteX31" fmla="*/ 1334803 w 3376399"/>
                <a:gd name="connsiteY31" fmla="*/ 111321 h 2108987"/>
                <a:gd name="connsiteX32" fmla="*/ 1356234 w 3376399"/>
                <a:gd name="connsiteY32" fmla="*/ 118464 h 2108987"/>
                <a:gd name="connsiteX33" fmla="*/ 1372903 w 3376399"/>
                <a:gd name="connsiteY33" fmla="*/ 204189 h 2108987"/>
                <a:gd name="connsiteX34" fmla="*/ 1403859 w 3376399"/>
                <a:gd name="connsiteY34" fmla="*/ 328014 h 2108987"/>
                <a:gd name="connsiteX35" fmla="*/ 1446722 w 3376399"/>
                <a:gd name="connsiteY35" fmla="*/ 451839 h 2108987"/>
                <a:gd name="connsiteX36" fmla="*/ 1494347 w 3376399"/>
                <a:gd name="connsiteY36" fmla="*/ 592333 h 2108987"/>
                <a:gd name="connsiteX37" fmla="*/ 1539591 w 3376399"/>
                <a:gd name="connsiteY37" fmla="*/ 689964 h 2108987"/>
                <a:gd name="connsiteX38" fmla="*/ 1589597 w 3376399"/>
                <a:gd name="connsiteY38" fmla="*/ 792358 h 2108987"/>
                <a:gd name="connsiteX39" fmla="*/ 1658653 w 3376399"/>
                <a:gd name="connsiteY39" fmla="*/ 909039 h 2108987"/>
                <a:gd name="connsiteX40" fmla="*/ 1727709 w 3376399"/>
                <a:gd name="connsiteY40" fmla="*/ 1028102 h 2108987"/>
                <a:gd name="connsiteX41" fmla="*/ 1799147 w 3376399"/>
                <a:gd name="connsiteY41" fmla="*/ 1132877 h 2108987"/>
                <a:gd name="connsiteX42" fmla="*/ 1909326 w 3376399"/>
                <a:gd name="connsiteY42" fmla="*/ 896121 h 2108987"/>
                <a:gd name="connsiteX43" fmla="*/ 2083763 w 3376399"/>
                <a:gd name="connsiteY43" fmla="*/ 870738 h 2108987"/>
                <a:gd name="connsiteX44" fmla="*/ 2337302 w 3376399"/>
                <a:gd name="connsiteY44" fmla="*/ 861584 h 2108987"/>
                <a:gd name="connsiteX45" fmla="*/ 2688098 w 3376399"/>
                <a:gd name="connsiteY45" fmla="*/ 721299 h 2108987"/>
                <a:gd name="connsiteX46" fmla="*/ 2835098 w 3376399"/>
                <a:gd name="connsiteY46" fmla="*/ 1208967 h 2108987"/>
                <a:gd name="connsiteX47" fmla="*/ 3032210 w 3376399"/>
                <a:gd name="connsiteY47" fmla="*/ 1586404 h 2108987"/>
                <a:gd name="connsiteX48" fmla="*/ 3376321 w 3376399"/>
                <a:gd name="connsiteY48" fmla="*/ 2070729 h 2108987"/>
                <a:gd name="connsiteX49" fmla="*/ 3068960 w 3376399"/>
                <a:gd name="connsiteY49" fmla="*/ 2074068 h 2108987"/>
                <a:gd name="connsiteX50" fmla="*/ 2130165 w 3376399"/>
                <a:gd name="connsiteY50" fmla="*/ 2064048 h 2108987"/>
                <a:gd name="connsiteX51" fmla="*/ 777100 w 3376399"/>
                <a:gd name="connsiteY51" fmla="*/ 2064050 h 2108987"/>
                <a:gd name="connsiteX52" fmla="*/ 277333 w 3376399"/>
                <a:gd name="connsiteY52" fmla="*/ 2062559 h 2108987"/>
                <a:gd name="connsiteX53" fmla="*/ 0 w 3376399"/>
                <a:gd name="connsiteY53" fmla="*/ 1588503 h 2108987"/>
                <a:gd name="connsiteX54" fmla="*/ 260023 w 3376399"/>
                <a:gd name="connsiteY54" fmla="*/ 1453603 h 2108987"/>
                <a:gd name="connsiteX55" fmla="*/ 433083 w 3376399"/>
                <a:gd name="connsiteY55" fmla="*/ 1341313 h 2108987"/>
                <a:gd name="connsiteX56" fmla="*/ 594387 w 3376399"/>
                <a:gd name="connsiteY56" fmla="*/ 1236785 h 2108987"/>
                <a:gd name="connsiteX57" fmla="*/ 662579 w 3376399"/>
                <a:gd name="connsiteY57" fmla="*/ 1192781 h 2108987"/>
                <a:gd name="connsiteX58" fmla="*/ 746046 w 3376399"/>
                <a:gd name="connsiteY58" fmla="*/ 1114447 h 2108987"/>
                <a:gd name="connsiteX59" fmla="*/ 855707 w 3376399"/>
                <a:gd name="connsiteY59" fmla="*/ 1007909 h 2108987"/>
                <a:gd name="connsiteX60" fmla="*/ 989522 w 3376399"/>
                <a:gd name="connsiteY60" fmla="*/ 832839 h 2108987"/>
                <a:gd name="connsiteX61" fmla="*/ 1034766 w 3376399"/>
                <a:gd name="connsiteY61" fmla="*/ 723302 h 2108987"/>
                <a:gd name="connsiteX62" fmla="*/ 1053816 w 3376399"/>
                <a:gd name="connsiteY62" fmla="*/ 632814 h 2108987"/>
                <a:gd name="connsiteX63" fmla="*/ 1053321 w 3376399"/>
                <a:gd name="connsiteY63" fmla="*/ 549471 h 2108987"/>
                <a:gd name="connsiteX64" fmla="*/ 1046301 w 3376399"/>
                <a:gd name="connsiteY64" fmla="*/ 447077 h 2108987"/>
                <a:gd name="connsiteX65" fmla="*/ 1022737 w 3376399"/>
                <a:gd name="connsiteY65" fmla="*/ 352199 h 2108987"/>
                <a:gd name="connsiteX66" fmla="*/ 1001058 w 3376399"/>
                <a:gd name="connsiteY66" fmla="*/ 282771 h 2108987"/>
                <a:gd name="connsiteX67" fmla="*/ 970100 w 3376399"/>
                <a:gd name="connsiteY67" fmla="*/ 211457 h 2108987"/>
                <a:gd name="connsiteX68" fmla="*/ 946659 w 3376399"/>
                <a:gd name="connsiteY68" fmla="*/ 149421 h 2108987"/>
                <a:gd name="connsiteX69" fmla="*/ 915703 w 3376399"/>
                <a:gd name="connsiteY69" fmla="*/ 58933 h 2108987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6413"/>
                <a:gd name="connsiteX1" fmla="*/ 934753 w 3376400"/>
                <a:gd name="connsiteY1" fmla="*/ 1783 h 2106413"/>
                <a:gd name="connsiteX2" fmla="*/ 953803 w 3376400"/>
                <a:gd name="connsiteY2" fmla="*/ 18452 h 2106413"/>
                <a:gd name="connsiteX3" fmla="*/ 968091 w 3376400"/>
                <a:gd name="connsiteY3" fmla="*/ 58933 h 2106413"/>
                <a:gd name="connsiteX4" fmla="*/ 984759 w 3376400"/>
                <a:gd name="connsiteY4" fmla="*/ 75602 h 2106413"/>
                <a:gd name="connsiteX5" fmla="*/ 994284 w 3376400"/>
                <a:gd name="connsiteY5" fmla="*/ 85127 h 2106413"/>
                <a:gd name="connsiteX6" fmla="*/ 1001428 w 3376400"/>
                <a:gd name="connsiteY6" fmla="*/ 120846 h 2106413"/>
                <a:gd name="connsiteX7" fmla="*/ 1010953 w 3376400"/>
                <a:gd name="connsiteY7" fmla="*/ 125608 h 2106413"/>
                <a:gd name="connsiteX8" fmla="*/ 1022859 w 3376400"/>
                <a:gd name="connsiteY8" fmla="*/ 120846 h 2106413"/>
                <a:gd name="connsiteX9" fmla="*/ 1030003 w 3376400"/>
                <a:gd name="connsiteY9" fmla="*/ 66077 h 2106413"/>
                <a:gd name="connsiteX10" fmla="*/ 1030003 w 3376400"/>
                <a:gd name="connsiteY10" fmla="*/ 66077 h 2106413"/>
                <a:gd name="connsiteX11" fmla="*/ 1046672 w 3376400"/>
                <a:gd name="connsiteY11" fmla="*/ 56552 h 2106413"/>
                <a:gd name="connsiteX12" fmla="*/ 1063341 w 3376400"/>
                <a:gd name="connsiteY12" fmla="*/ 73221 h 2106413"/>
                <a:gd name="connsiteX13" fmla="*/ 1063341 w 3376400"/>
                <a:gd name="connsiteY13" fmla="*/ 87508 h 2106413"/>
                <a:gd name="connsiteX14" fmla="*/ 1077628 w 3376400"/>
                <a:gd name="connsiteY14" fmla="*/ 54171 h 2106413"/>
                <a:gd name="connsiteX15" fmla="*/ 1087153 w 3376400"/>
                <a:gd name="connsiteY15" fmla="*/ 27977 h 2106413"/>
                <a:gd name="connsiteX16" fmla="*/ 1094297 w 3376400"/>
                <a:gd name="connsiteY16" fmla="*/ 54171 h 2106413"/>
                <a:gd name="connsiteX17" fmla="*/ 1101441 w 3376400"/>
                <a:gd name="connsiteY17" fmla="*/ 92271 h 2106413"/>
                <a:gd name="connsiteX18" fmla="*/ 1110966 w 3376400"/>
                <a:gd name="connsiteY18" fmla="*/ 104177 h 2106413"/>
                <a:gd name="connsiteX19" fmla="*/ 1125253 w 3376400"/>
                <a:gd name="connsiteY19" fmla="*/ 61314 h 2106413"/>
                <a:gd name="connsiteX20" fmla="*/ 1141922 w 3376400"/>
                <a:gd name="connsiteY20" fmla="*/ 30358 h 2106413"/>
                <a:gd name="connsiteX21" fmla="*/ 1141922 w 3376400"/>
                <a:gd name="connsiteY21" fmla="*/ 30358 h 2106413"/>
                <a:gd name="connsiteX22" fmla="*/ 1182403 w 3376400"/>
                <a:gd name="connsiteY22" fmla="*/ 27977 h 2106413"/>
                <a:gd name="connsiteX23" fmla="*/ 1199072 w 3376400"/>
                <a:gd name="connsiteY23" fmla="*/ 73221 h 2106413"/>
                <a:gd name="connsiteX24" fmla="*/ 1201453 w 3376400"/>
                <a:gd name="connsiteY24" fmla="*/ 94652 h 2106413"/>
                <a:gd name="connsiteX25" fmla="*/ 1222884 w 3376400"/>
                <a:gd name="connsiteY25" fmla="*/ 56552 h 2106413"/>
                <a:gd name="connsiteX26" fmla="*/ 1246697 w 3376400"/>
                <a:gd name="connsiteY26" fmla="*/ 37502 h 2106413"/>
                <a:gd name="connsiteX27" fmla="*/ 1263366 w 3376400"/>
                <a:gd name="connsiteY27" fmla="*/ 23214 h 2106413"/>
                <a:gd name="connsiteX28" fmla="*/ 1287178 w 3376400"/>
                <a:gd name="connsiteY28" fmla="*/ 4164 h 2106413"/>
                <a:gd name="connsiteX29" fmla="*/ 1303847 w 3376400"/>
                <a:gd name="connsiteY29" fmla="*/ 58933 h 2106413"/>
                <a:gd name="connsiteX30" fmla="*/ 1310991 w 3376400"/>
                <a:gd name="connsiteY30" fmla="*/ 87508 h 2106413"/>
                <a:gd name="connsiteX31" fmla="*/ 1334803 w 3376400"/>
                <a:gd name="connsiteY31" fmla="*/ 111321 h 2106413"/>
                <a:gd name="connsiteX32" fmla="*/ 1356234 w 3376400"/>
                <a:gd name="connsiteY32" fmla="*/ 118464 h 2106413"/>
                <a:gd name="connsiteX33" fmla="*/ 1372903 w 3376400"/>
                <a:gd name="connsiteY33" fmla="*/ 204189 h 2106413"/>
                <a:gd name="connsiteX34" fmla="*/ 1403859 w 3376400"/>
                <a:gd name="connsiteY34" fmla="*/ 328014 h 2106413"/>
                <a:gd name="connsiteX35" fmla="*/ 1446722 w 3376400"/>
                <a:gd name="connsiteY35" fmla="*/ 451839 h 2106413"/>
                <a:gd name="connsiteX36" fmla="*/ 1494347 w 3376400"/>
                <a:gd name="connsiteY36" fmla="*/ 592333 h 2106413"/>
                <a:gd name="connsiteX37" fmla="*/ 1539591 w 3376400"/>
                <a:gd name="connsiteY37" fmla="*/ 689964 h 2106413"/>
                <a:gd name="connsiteX38" fmla="*/ 1589597 w 3376400"/>
                <a:gd name="connsiteY38" fmla="*/ 792358 h 2106413"/>
                <a:gd name="connsiteX39" fmla="*/ 1658653 w 3376400"/>
                <a:gd name="connsiteY39" fmla="*/ 909039 h 2106413"/>
                <a:gd name="connsiteX40" fmla="*/ 1727709 w 3376400"/>
                <a:gd name="connsiteY40" fmla="*/ 1028102 h 2106413"/>
                <a:gd name="connsiteX41" fmla="*/ 1799147 w 3376400"/>
                <a:gd name="connsiteY41" fmla="*/ 1132877 h 2106413"/>
                <a:gd name="connsiteX42" fmla="*/ 1909326 w 3376400"/>
                <a:gd name="connsiteY42" fmla="*/ 896121 h 2106413"/>
                <a:gd name="connsiteX43" fmla="*/ 2083763 w 3376400"/>
                <a:gd name="connsiteY43" fmla="*/ 870738 h 2106413"/>
                <a:gd name="connsiteX44" fmla="*/ 2337302 w 3376400"/>
                <a:gd name="connsiteY44" fmla="*/ 861584 h 2106413"/>
                <a:gd name="connsiteX45" fmla="*/ 2688098 w 3376400"/>
                <a:gd name="connsiteY45" fmla="*/ 721299 h 2106413"/>
                <a:gd name="connsiteX46" fmla="*/ 2835098 w 3376400"/>
                <a:gd name="connsiteY46" fmla="*/ 1208967 h 2106413"/>
                <a:gd name="connsiteX47" fmla="*/ 3032210 w 3376400"/>
                <a:gd name="connsiteY47" fmla="*/ 1586404 h 2106413"/>
                <a:gd name="connsiteX48" fmla="*/ 3376322 w 3376400"/>
                <a:gd name="connsiteY48" fmla="*/ 2070728 h 2106413"/>
                <a:gd name="connsiteX49" fmla="*/ 3068960 w 3376400"/>
                <a:gd name="connsiteY49" fmla="*/ 2064049 h 2106413"/>
                <a:gd name="connsiteX50" fmla="*/ 2130165 w 3376400"/>
                <a:gd name="connsiteY50" fmla="*/ 2064048 h 2106413"/>
                <a:gd name="connsiteX51" fmla="*/ 777100 w 3376400"/>
                <a:gd name="connsiteY51" fmla="*/ 2064050 h 2106413"/>
                <a:gd name="connsiteX52" fmla="*/ 277333 w 3376400"/>
                <a:gd name="connsiteY52" fmla="*/ 2062559 h 2106413"/>
                <a:gd name="connsiteX53" fmla="*/ 0 w 3376400"/>
                <a:gd name="connsiteY53" fmla="*/ 1588503 h 2106413"/>
                <a:gd name="connsiteX54" fmla="*/ 260023 w 3376400"/>
                <a:gd name="connsiteY54" fmla="*/ 1453603 h 2106413"/>
                <a:gd name="connsiteX55" fmla="*/ 433083 w 3376400"/>
                <a:gd name="connsiteY55" fmla="*/ 1341313 h 2106413"/>
                <a:gd name="connsiteX56" fmla="*/ 594387 w 3376400"/>
                <a:gd name="connsiteY56" fmla="*/ 1236785 h 2106413"/>
                <a:gd name="connsiteX57" fmla="*/ 662579 w 3376400"/>
                <a:gd name="connsiteY57" fmla="*/ 1192781 h 2106413"/>
                <a:gd name="connsiteX58" fmla="*/ 746046 w 3376400"/>
                <a:gd name="connsiteY58" fmla="*/ 1114447 h 2106413"/>
                <a:gd name="connsiteX59" fmla="*/ 855707 w 3376400"/>
                <a:gd name="connsiteY59" fmla="*/ 1007909 h 2106413"/>
                <a:gd name="connsiteX60" fmla="*/ 989522 w 3376400"/>
                <a:gd name="connsiteY60" fmla="*/ 832839 h 2106413"/>
                <a:gd name="connsiteX61" fmla="*/ 1034766 w 3376400"/>
                <a:gd name="connsiteY61" fmla="*/ 723302 h 2106413"/>
                <a:gd name="connsiteX62" fmla="*/ 1053816 w 3376400"/>
                <a:gd name="connsiteY62" fmla="*/ 632814 h 2106413"/>
                <a:gd name="connsiteX63" fmla="*/ 1053321 w 3376400"/>
                <a:gd name="connsiteY63" fmla="*/ 549471 h 2106413"/>
                <a:gd name="connsiteX64" fmla="*/ 1046301 w 3376400"/>
                <a:gd name="connsiteY64" fmla="*/ 447077 h 2106413"/>
                <a:gd name="connsiteX65" fmla="*/ 1022737 w 3376400"/>
                <a:gd name="connsiteY65" fmla="*/ 352199 h 2106413"/>
                <a:gd name="connsiteX66" fmla="*/ 1001058 w 3376400"/>
                <a:gd name="connsiteY66" fmla="*/ 282771 h 2106413"/>
                <a:gd name="connsiteX67" fmla="*/ 970100 w 3376400"/>
                <a:gd name="connsiteY67" fmla="*/ 211457 h 2106413"/>
                <a:gd name="connsiteX68" fmla="*/ 946659 w 3376400"/>
                <a:gd name="connsiteY68" fmla="*/ 149421 h 2106413"/>
                <a:gd name="connsiteX69" fmla="*/ 915703 w 3376400"/>
                <a:gd name="connsiteY69" fmla="*/ 58933 h 210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376400" h="2106413">
                  <a:moveTo>
                    <a:pt x="915703" y="58933"/>
                  </a:moveTo>
                  <a:cubicBezTo>
                    <a:pt x="913719" y="34327"/>
                    <a:pt x="928403" y="8530"/>
                    <a:pt x="934753" y="1783"/>
                  </a:cubicBezTo>
                  <a:cubicBezTo>
                    <a:pt x="941103" y="-4964"/>
                    <a:pt x="948247" y="8927"/>
                    <a:pt x="953803" y="18452"/>
                  </a:cubicBezTo>
                  <a:lnTo>
                    <a:pt x="968091" y="58933"/>
                  </a:lnTo>
                  <a:lnTo>
                    <a:pt x="984759" y="75602"/>
                  </a:lnTo>
                  <a:lnTo>
                    <a:pt x="994284" y="85127"/>
                  </a:lnTo>
                  <a:lnTo>
                    <a:pt x="1001428" y="120846"/>
                  </a:lnTo>
                  <a:lnTo>
                    <a:pt x="1010953" y="125608"/>
                  </a:lnTo>
                  <a:lnTo>
                    <a:pt x="1022859" y="120846"/>
                  </a:lnTo>
                  <a:lnTo>
                    <a:pt x="1030003" y="66077"/>
                  </a:lnTo>
                  <a:lnTo>
                    <a:pt x="1030003" y="66077"/>
                  </a:lnTo>
                  <a:lnTo>
                    <a:pt x="1046672" y="56552"/>
                  </a:lnTo>
                  <a:lnTo>
                    <a:pt x="1063341" y="73221"/>
                  </a:lnTo>
                  <a:lnTo>
                    <a:pt x="1063341" y="87508"/>
                  </a:lnTo>
                  <a:lnTo>
                    <a:pt x="1077628" y="54171"/>
                  </a:lnTo>
                  <a:cubicBezTo>
                    <a:pt x="1080009" y="44249"/>
                    <a:pt x="1084375" y="27977"/>
                    <a:pt x="1087153" y="27977"/>
                  </a:cubicBezTo>
                  <a:cubicBezTo>
                    <a:pt x="1089931" y="27977"/>
                    <a:pt x="1090328" y="43455"/>
                    <a:pt x="1094297" y="54171"/>
                  </a:cubicBezTo>
                  <a:lnTo>
                    <a:pt x="1101441" y="92271"/>
                  </a:lnTo>
                  <a:lnTo>
                    <a:pt x="1110966" y="104177"/>
                  </a:lnTo>
                  <a:lnTo>
                    <a:pt x="1125253" y="61314"/>
                  </a:lnTo>
                  <a:lnTo>
                    <a:pt x="1141922" y="30358"/>
                  </a:lnTo>
                  <a:lnTo>
                    <a:pt x="1141922" y="30358"/>
                  </a:lnTo>
                  <a:cubicBezTo>
                    <a:pt x="1148669" y="29961"/>
                    <a:pt x="1176847" y="12896"/>
                    <a:pt x="1182403" y="27977"/>
                  </a:cubicBezTo>
                  <a:lnTo>
                    <a:pt x="1199072" y="73221"/>
                  </a:lnTo>
                  <a:lnTo>
                    <a:pt x="1201453" y="94652"/>
                  </a:lnTo>
                  <a:lnTo>
                    <a:pt x="1222884" y="56552"/>
                  </a:lnTo>
                  <a:lnTo>
                    <a:pt x="1246697" y="37502"/>
                  </a:lnTo>
                  <a:lnTo>
                    <a:pt x="1263366" y="23214"/>
                  </a:lnTo>
                  <a:cubicBezTo>
                    <a:pt x="1270113" y="17658"/>
                    <a:pt x="1280431" y="-1789"/>
                    <a:pt x="1287178" y="4164"/>
                  </a:cubicBezTo>
                  <a:cubicBezTo>
                    <a:pt x="1293925" y="10117"/>
                    <a:pt x="1299878" y="45042"/>
                    <a:pt x="1303847" y="58933"/>
                  </a:cubicBezTo>
                  <a:lnTo>
                    <a:pt x="1310991" y="87508"/>
                  </a:lnTo>
                  <a:lnTo>
                    <a:pt x="1334803" y="111321"/>
                  </a:lnTo>
                  <a:lnTo>
                    <a:pt x="1356234" y="118464"/>
                  </a:lnTo>
                  <a:lnTo>
                    <a:pt x="1372903" y="204189"/>
                  </a:lnTo>
                  <a:lnTo>
                    <a:pt x="1403859" y="328014"/>
                  </a:lnTo>
                  <a:lnTo>
                    <a:pt x="1446722" y="451839"/>
                  </a:lnTo>
                  <a:lnTo>
                    <a:pt x="1494347" y="592333"/>
                  </a:lnTo>
                  <a:lnTo>
                    <a:pt x="1539591" y="689964"/>
                  </a:lnTo>
                  <a:lnTo>
                    <a:pt x="1589597" y="792358"/>
                  </a:lnTo>
                  <a:lnTo>
                    <a:pt x="1658653" y="909039"/>
                  </a:lnTo>
                  <a:lnTo>
                    <a:pt x="1727709" y="1028102"/>
                  </a:lnTo>
                  <a:lnTo>
                    <a:pt x="1799147" y="1132877"/>
                  </a:lnTo>
                  <a:lnTo>
                    <a:pt x="1909326" y="896121"/>
                  </a:lnTo>
                  <a:cubicBezTo>
                    <a:pt x="1991285" y="1007193"/>
                    <a:pt x="2012434" y="876494"/>
                    <a:pt x="2083763" y="870738"/>
                  </a:cubicBezTo>
                  <a:cubicBezTo>
                    <a:pt x="2155092" y="864982"/>
                    <a:pt x="2286137" y="794079"/>
                    <a:pt x="2337302" y="861584"/>
                  </a:cubicBezTo>
                  <a:cubicBezTo>
                    <a:pt x="2388467" y="929089"/>
                    <a:pt x="2613484" y="642248"/>
                    <a:pt x="2688098" y="721299"/>
                  </a:cubicBezTo>
                  <a:cubicBezTo>
                    <a:pt x="2762712" y="800351"/>
                    <a:pt x="2777746" y="1064783"/>
                    <a:pt x="2835098" y="1208967"/>
                  </a:cubicBezTo>
                  <a:cubicBezTo>
                    <a:pt x="2892450" y="1353151"/>
                    <a:pt x="3061722" y="1508467"/>
                    <a:pt x="3032210" y="1586404"/>
                  </a:cubicBezTo>
                  <a:cubicBezTo>
                    <a:pt x="3002698" y="1664341"/>
                    <a:pt x="3372981" y="1987224"/>
                    <a:pt x="3376322" y="2070728"/>
                  </a:cubicBezTo>
                  <a:cubicBezTo>
                    <a:pt x="3379663" y="2154232"/>
                    <a:pt x="3276653" y="2065163"/>
                    <a:pt x="3068960" y="2064049"/>
                  </a:cubicBezTo>
                  <a:lnTo>
                    <a:pt x="2130165" y="2064048"/>
                  </a:lnTo>
                  <a:lnTo>
                    <a:pt x="777100" y="2064050"/>
                  </a:lnTo>
                  <a:lnTo>
                    <a:pt x="277333" y="2062559"/>
                  </a:lnTo>
                  <a:lnTo>
                    <a:pt x="0" y="1588503"/>
                  </a:lnTo>
                  <a:lnTo>
                    <a:pt x="260023" y="1453603"/>
                  </a:lnTo>
                  <a:lnTo>
                    <a:pt x="433083" y="1341313"/>
                  </a:lnTo>
                  <a:lnTo>
                    <a:pt x="594387" y="1236785"/>
                  </a:lnTo>
                  <a:cubicBezTo>
                    <a:pt x="634306" y="1212030"/>
                    <a:pt x="637303" y="1213171"/>
                    <a:pt x="662579" y="1192781"/>
                  </a:cubicBezTo>
                  <a:cubicBezTo>
                    <a:pt x="687855" y="1172391"/>
                    <a:pt x="713858" y="1145259"/>
                    <a:pt x="746046" y="1114447"/>
                  </a:cubicBezTo>
                  <a:cubicBezTo>
                    <a:pt x="778234" y="1083635"/>
                    <a:pt x="819153" y="1043422"/>
                    <a:pt x="855707" y="1007909"/>
                  </a:cubicBezTo>
                  <a:cubicBezTo>
                    <a:pt x="896286" y="960974"/>
                    <a:pt x="974441" y="869351"/>
                    <a:pt x="989522" y="832839"/>
                  </a:cubicBezTo>
                  <a:lnTo>
                    <a:pt x="1034766" y="723302"/>
                  </a:lnTo>
                  <a:cubicBezTo>
                    <a:pt x="1045482" y="689965"/>
                    <a:pt x="1053981" y="660595"/>
                    <a:pt x="1053816" y="632814"/>
                  </a:cubicBezTo>
                  <a:lnTo>
                    <a:pt x="1053321" y="549471"/>
                  </a:lnTo>
                  <a:cubicBezTo>
                    <a:pt x="1053156" y="521690"/>
                    <a:pt x="1051398" y="479956"/>
                    <a:pt x="1046301" y="447077"/>
                  </a:cubicBezTo>
                  <a:cubicBezTo>
                    <a:pt x="1041204" y="414198"/>
                    <a:pt x="1029963" y="375342"/>
                    <a:pt x="1022737" y="352199"/>
                  </a:cubicBezTo>
                  <a:lnTo>
                    <a:pt x="1001058" y="282771"/>
                  </a:lnTo>
                  <a:lnTo>
                    <a:pt x="970100" y="211457"/>
                  </a:lnTo>
                  <a:lnTo>
                    <a:pt x="946659" y="149421"/>
                  </a:lnTo>
                  <a:lnTo>
                    <a:pt x="915703" y="58933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2" name="Freeform 20">
              <a:extLst>
                <a:ext uri="{FF2B5EF4-FFF2-40B4-BE49-F238E27FC236}">
                  <a16:creationId xmlns:a16="http://schemas.microsoft.com/office/drawing/2014/main" id="{C2C9AEC2-0809-4C60-884C-805019005449}"/>
                </a:ext>
              </a:extLst>
            </p:cNvPr>
            <p:cNvSpPr/>
            <p:nvPr/>
          </p:nvSpPr>
          <p:spPr bwMode="auto">
            <a:xfrm>
              <a:off x="3565590" y="805121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3" name="Freeform 21">
              <a:extLst>
                <a:ext uri="{FF2B5EF4-FFF2-40B4-BE49-F238E27FC236}">
                  <a16:creationId xmlns:a16="http://schemas.microsoft.com/office/drawing/2014/main" id="{78C2B59F-899A-49E0-84F4-F258AF9C51A8}"/>
                </a:ext>
              </a:extLst>
            </p:cNvPr>
            <p:cNvSpPr/>
            <p:nvPr/>
          </p:nvSpPr>
          <p:spPr bwMode="auto">
            <a:xfrm>
              <a:off x="3565590" y="838458"/>
              <a:ext cx="639365" cy="230981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5257 w 897731"/>
                <a:gd name="connsiteY31" fmla="*/ 283826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24261"/>
                <a:gd name="connsiteX1" fmla="*/ 628650 w 897731"/>
                <a:gd name="connsiteY1" fmla="*/ 4762 h 324261"/>
                <a:gd name="connsiteX2" fmla="*/ 695325 w 897731"/>
                <a:gd name="connsiteY2" fmla="*/ 11906 h 324261"/>
                <a:gd name="connsiteX3" fmla="*/ 781050 w 897731"/>
                <a:gd name="connsiteY3" fmla="*/ 14287 h 324261"/>
                <a:gd name="connsiteX4" fmla="*/ 819150 w 897731"/>
                <a:gd name="connsiteY4" fmla="*/ 14287 h 324261"/>
                <a:gd name="connsiteX5" fmla="*/ 838200 w 897731"/>
                <a:gd name="connsiteY5" fmla="*/ 14287 h 324261"/>
                <a:gd name="connsiteX6" fmla="*/ 845344 w 897731"/>
                <a:gd name="connsiteY6" fmla="*/ 21431 h 324261"/>
                <a:gd name="connsiteX7" fmla="*/ 869156 w 897731"/>
                <a:gd name="connsiteY7" fmla="*/ 16669 h 324261"/>
                <a:gd name="connsiteX8" fmla="*/ 878681 w 897731"/>
                <a:gd name="connsiteY8" fmla="*/ 11906 h 324261"/>
                <a:gd name="connsiteX9" fmla="*/ 897731 w 897731"/>
                <a:gd name="connsiteY9" fmla="*/ 30956 h 324261"/>
                <a:gd name="connsiteX10" fmla="*/ 864394 w 897731"/>
                <a:gd name="connsiteY10" fmla="*/ 61912 h 324261"/>
                <a:gd name="connsiteX11" fmla="*/ 842962 w 897731"/>
                <a:gd name="connsiteY11" fmla="*/ 111918 h 324261"/>
                <a:gd name="connsiteX12" fmla="*/ 797718 w 897731"/>
                <a:gd name="connsiteY12" fmla="*/ 140493 h 324261"/>
                <a:gd name="connsiteX13" fmla="*/ 771525 w 897731"/>
                <a:gd name="connsiteY13" fmla="*/ 121444 h 324261"/>
                <a:gd name="connsiteX14" fmla="*/ 750094 w 897731"/>
                <a:gd name="connsiteY14" fmla="*/ 100013 h 324261"/>
                <a:gd name="connsiteX15" fmla="*/ 726281 w 897731"/>
                <a:gd name="connsiteY15" fmla="*/ 76200 h 324261"/>
                <a:gd name="connsiteX16" fmla="*/ 704850 w 897731"/>
                <a:gd name="connsiteY16" fmla="*/ 100013 h 324261"/>
                <a:gd name="connsiteX17" fmla="*/ 678657 w 897731"/>
                <a:gd name="connsiteY17" fmla="*/ 128587 h 324261"/>
                <a:gd name="connsiteX18" fmla="*/ 633412 w 897731"/>
                <a:gd name="connsiteY18" fmla="*/ 71437 h 324261"/>
                <a:gd name="connsiteX19" fmla="*/ 600075 w 897731"/>
                <a:gd name="connsiteY19" fmla="*/ 88106 h 324261"/>
                <a:gd name="connsiteX20" fmla="*/ 559594 w 897731"/>
                <a:gd name="connsiteY20" fmla="*/ 135731 h 324261"/>
                <a:gd name="connsiteX21" fmla="*/ 492918 w 897731"/>
                <a:gd name="connsiteY21" fmla="*/ 228600 h 324261"/>
                <a:gd name="connsiteX22" fmla="*/ 440531 w 897731"/>
                <a:gd name="connsiteY22" fmla="*/ 264319 h 324261"/>
                <a:gd name="connsiteX23" fmla="*/ 378619 w 897731"/>
                <a:gd name="connsiteY23" fmla="*/ 266700 h 324261"/>
                <a:gd name="connsiteX24" fmla="*/ 335756 w 897731"/>
                <a:gd name="connsiteY24" fmla="*/ 242888 h 324261"/>
                <a:gd name="connsiteX25" fmla="*/ 277643 w 897731"/>
                <a:gd name="connsiteY25" fmla="*/ 260472 h 324261"/>
                <a:gd name="connsiteX26" fmla="*/ 244764 w 897731"/>
                <a:gd name="connsiteY26" fmla="*/ 284789 h 324261"/>
                <a:gd name="connsiteX27" fmla="*/ 205244 w 897731"/>
                <a:gd name="connsiteY27" fmla="*/ 308600 h 324261"/>
                <a:gd name="connsiteX28" fmla="*/ 185281 w 897731"/>
                <a:gd name="connsiteY28" fmla="*/ 288590 h 324261"/>
                <a:gd name="connsiteX29" fmla="*/ 157162 w 897731"/>
                <a:gd name="connsiteY29" fmla="*/ 268576 h 324261"/>
                <a:gd name="connsiteX30" fmla="*/ 109536 w 897731"/>
                <a:gd name="connsiteY30" fmla="*/ 254747 h 324261"/>
                <a:gd name="connsiteX31" fmla="*/ 65257 w 897731"/>
                <a:gd name="connsiteY31" fmla="*/ 283826 h 324261"/>
                <a:gd name="connsiteX32" fmla="*/ 4763 w 897731"/>
                <a:gd name="connsiteY32" fmla="*/ 324261 h 324261"/>
                <a:gd name="connsiteX33" fmla="*/ 0 w 897731"/>
                <a:gd name="connsiteY33" fmla="*/ 178594 h 324261"/>
                <a:gd name="connsiteX34" fmla="*/ 52387 w 897731"/>
                <a:gd name="connsiteY34" fmla="*/ 133350 h 324261"/>
                <a:gd name="connsiteX35" fmla="*/ 85725 w 897731"/>
                <a:gd name="connsiteY35" fmla="*/ 116681 h 324261"/>
                <a:gd name="connsiteX36" fmla="*/ 161925 w 897731"/>
                <a:gd name="connsiteY36" fmla="*/ 169068 h 324261"/>
                <a:gd name="connsiteX37" fmla="*/ 190500 w 897731"/>
                <a:gd name="connsiteY37" fmla="*/ 176212 h 324261"/>
                <a:gd name="connsiteX38" fmla="*/ 207169 w 897731"/>
                <a:gd name="connsiteY38" fmla="*/ 166687 h 324261"/>
                <a:gd name="connsiteX39" fmla="*/ 242887 w 897731"/>
                <a:gd name="connsiteY39" fmla="*/ 145256 h 324261"/>
                <a:gd name="connsiteX40" fmla="*/ 304800 w 897731"/>
                <a:gd name="connsiteY40" fmla="*/ 126206 h 324261"/>
                <a:gd name="connsiteX41" fmla="*/ 364331 w 897731"/>
                <a:gd name="connsiteY41" fmla="*/ 154781 h 324261"/>
                <a:gd name="connsiteX42" fmla="*/ 411956 w 897731"/>
                <a:gd name="connsiteY42" fmla="*/ 157162 h 324261"/>
                <a:gd name="connsiteX43" fmla="*/ 435769 w 897731"/>
                <a:gd name="connsiteY43" fmla="*/ 135731 h 324261"/>
                <a:gd name="connsiteX44" fmla="*/ 469106 w 897731"/>
                <a:gd name="connsiteY44" fmla="*/ 92869 h 324261"/>
                <a:gd name="connsiteX45" fmla="*/ 504825 w 897731"/>
                <a:gd name="connsiteY45" fmla="*/ 45244 h 324261"/>
                <a:gd name="connsiteX46" fmla="*/ 533400 w 897731"/>
                <a:gd name="connsiteY46" fmla="*/ 0 h 32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24261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1137" y="255313"/>
                    <a:pt x="277643" y="260472"/>
                  </a:cubicBezTo>
                  <a:cubicBezTo>
                    <a:pt x="263356" y="262059"/>
                    <a:pt x="256831" y="276768"/>
                    <a:pt x="244764" y="284789"/>
                  </a:cubicBezTo>
                  <a:cubicBezTo>
                    <a:pt x="232698" y="292810"/>
                    <a:pt x="215158" y="307967"/>
                    <a:pt x="205244" y="308600"/>
                  </a:cubicBezTo>
                  <a:cubicBezTo>
                    <a:pt x="195330" y="309233"/>
                    <a:pt x="194409" y="294146"/>
                    <a:pt x="185281" y="288590"/>
                  </a:cubicBezTo>
                  <a:lnTo>
                    <a:pt x="157162" y="268576"/>
                  </a:lnTo>
                  <a:cubicBezTo>
                    <a:pt x="145653" y="264607"/>
                    <a:pt x="124853" y="252205"/>
                    <a:pt x="109536" y="254747"/>
                  </a:cubicBezTo>
                  <a:cubicBezTo>
                    <a:pt x="94219" y="257289"/>
                    <a:pt x="84307" y="264776"/>
                    <a:pt x="65257" y="283826"/>
                  </a:cubicBezTo>
                  <a:lnTo>
                    <a:pt x="4763" y="324261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4" name="Freeform 22">
              <a:extLst>
                <a:ext uri="{FF2B5EF4-FFF2-40B4-BE49-F238E27FC236}">
                  <a16:creationId xmlns:a16="http://schemas.microsoft.com/office/drawing/2014/main" id="{7478DBAA-4766-4A10-9BC9-0F616D28D8A8}"/>
                </a:ext>
              </a:extLst>
            </p:cNvPr>
            <p:cNvSpPr/>
            <p:nvPr/>
          </p:nvSpPr>
          <p:spPr bwMode="auto">
            <a:xfrm>
              <a:off x="3566781" y="858699"/>
              <a:ext cx="708422" cy="328612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66207 w 992980"/>
                <a:gd name="connsiteY49" fmla="*/ 401002 h 483394"/>
                <a:gd name="connsiteX50" fmla="*/ 2380 w 992980"/>
                <a:gd name="connsiteY50" fmla="*/ 483394 h 483394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36282 w 1000663"/>
                <a:gd name="connsiteY44" fmla="*/ 404812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42959 w 1000663"/>
                <a:gd name="connsiteY44" fmla="*/ 394810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76224 w 992980"/>
                <a:gd name="connsiteY7" fmla="*/ 247650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43840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60057">
                  <a:moveTo>
                    <a:pt x="2380" y="460057"/>
                  </a:moveTo>
                  <a:cubicBezTo>
                    <a:pt x="1587" y="406082"/>
                    <a:pt x="793" y="375444"/>
                    <a:pt x="0" y="321469"/>
                  </a:cubicBezTo>
                  <a:cubicBezTo>
                    <a:pt x="9525" y="283369"/>
                    <a:pt x="39286" y="271701"/>
                    <a:pt x="59530" y="254794"/>
                  </a:cubicBezTo>
                  <a:cubicBezTo>
                    <a:pt x="79774" y="237887"/>
                    <a:pt x="102412" y="214471"/>
                    <a:pt x="121462" y="220027"/>
                  </a:cubicBezTo>
                  <a:cubicBezTo>
                    <a:pt x="140512" y="225583"/>
                    <a:pt x="149548" y="237809"/>
                    <a:pt x="168598" y="243365"/>
                  </a:cubicBezTo>
                  <a:cubicBezTo>
                    <a:pt x="184473" y="251302"/>
                    <a:pt x="189789" y="267573"/>
                    <a:pt x="203361" y="267652"/>
                  </a:cubicBezTo>
                  <a:cubicBezTo>
                    <a:pt x="216933" y="267731"/>
                    <a:pt x="237330" y="249396"/>
                    <a:pt x="250030" y="243840"/>
                  </a:cubicBezTo>
                  <a:lnTo>
                    <a:pt x="289576" y="217647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2775" y="374035"/>
                    <a:pt x="271585" y="379115"/>
                  </a:cubicBezTo>
                  <a:cubicBezTo>
                    <a:pt x="260395" y="384195"/>
                    <a:pt x="250775" y="384574"/>
                    <a:pt x="235276" y="394810"/>
                  </a:cubicBezTo>
                  <a:cubicBezTo>
                    <a:pt x="220195" y="406716"/>
                    <a:pt x="198999" y="410925"/>
                    <a:pt x="185268" y="410528"/>
                  </a:cubicBezTo>
                  <a:cubicBezTo>
                    <a:pt x="171537" y="410131"/>
                    <a:pt x="166382" y="399574"/>
                    <a:pt x="152888" y="392430"/>
                  </a:cubicBezTo>
                  <a:lnTo>
                    <a:pt x="105731" y="367666"/>
                  </a:lnTo>
                  <a:lnTo>
                    <a:pt x="74288" y="381001"/>
                  </a:lnTo>
                  <a:lnTo>
                    <a:pt x="66207" y="401002"/>
                  </a:lnTo>
                  <a:lnTo>
                    <a:pt x="2380" y="460057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5" name="Freeform 23">
              <a:extLst>
                <a:ext uri="{FF2B5EF4-FFF2-40B4-BE49-F238E27FC236}">
                  <a16:creationId xmlns:a16="http://schemas.microsoft.com/office/drawing/2014/main" id="{D4EBCDA9-79D0-4F22-9E89-044EE40EA4C1}"/>
                </a:ext>
              </a:extLst>
            </p:cNvPr>
            <p:cNvSpPr/>
            <p:nvPr/>
          </p:nvSpPr>
          <p:spPr bwMode="auto">
            <a:xfrm>
              <a:off x="3564910" y="838459"/>
              <a:ext cx="801971" cy="453627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102875 w 1126813"/>
                <a:gd name="connsiteY2" fmla="*/ 609621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507227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1925 w 1126813"/>
                <a:gd name="connsiteY41" fmla="*/ 40622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50489 w 1123477"/>
                <a:gd name="connsiteY42" fmla="*/ 457220 h 636217"/>
                <a:gd name="connsiteX43" fmla="*/ 4289 w 1123477"/>
                <a:gd name="connsiteY43" fmla="*/ 493868 h 63621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40482 w 1123477"/>
                <a:gd name="connsiteY42" fmla="*/ 453881 h 636217"/>
                <a:gd name="connsiteX43" fmla="*/ 4289 w 1123477"/>
                <a:gd name="connsiteY43" fmla="*/ 493868 h 63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23477" h="636217">
                  <a:moveTo>
                    <a:pt x="4289" y="493868"/>
                  </a:moveTo>
                  <a:lnTo>
                    <a:pt x="0" y="636217"/>
                  </a:lnTo>
                  <a:lnTo>
                    <a:pt x="96203" y="589583"/>
                  </a:lnTo>
                  <a:lnTo>
                    <a:pt x="158599" y="595305"/>
                  </a:lnTo>
                  <a:lnTo>
                    <a:pt x="197171" y="609592"/>
                  </a:lnTo>
                  <a:lnTo>
                    <a:pt x="260509" y="587696"/>
                  </a:lnTo>
                  <a:cubicBezTo>
                    <a:pt x="279956" y="575790"/>
                    <a:pt x="290277" y="555563"/>
                    <a:pt x="313852" y="554852"/>
                  </a:cubicBezTo>
                  <a:cubicBezTo>
                    <a:pt x="337427" y="554141"/>
                    <a:pt x="376558" y="579458"/>
                    <a:pt x="401958" y="583427"/>
                  </a:cubicBezTo>
                  <a:lnTo>
                    <a:pt x="466252" y="578665"/>
                  </a:lnTo>
                  <a:lnTo>
                    <a:pt x="544833" y="504846"/>
                  </a:lnTo>
                  <a:lnTo>
                    <a:pt x="587696" y="442933"/>
                  </a:lnTo>
                  <a:lnTo>
                    <a:pt x="635321" y="419121"/>
                  </a:lnTo>
                  <a:lnTo>
                    <a:pt x="694852" y="419121"/>
                  </a:lnTo>
                  <a:lnTo>
                    <a:pt x="792483" y="431027"/>
                  </a:lnTo>
                  <a:lnTo>
                    <a:pt x="875827" y="419121"/>
                  </a:lnTo>
                  <a:lnTo>
                    <a:pt x="944883" y="338158"/>
                  </a:lnTo>
                  <a:lnTo>
                    <a:pt x="1013939" y="247671"/>
                  </a:lnTo>
                  <a:lnTo>
                    <a:pt x="1071089" y="130990"/>
                  </a:lnTo>
                  <a:lnTo>
                    <a:pt x="1109189" y="57171"/>
                  </a:lnTo>
                  <a:lnTo>
                    <a:pt x="1123477" y="26215"/>
                  </a:lnTo>
                  <a:lnTo>
                    <a:pt x="1080614" y="2402"/>
                  </a:lnTo>
                  <a:cubicBezTo>
                    <a:pt x="1068311" y="3989"/>
                    <a:pt x="1061167" y="36137"/>
                    <a:pt x="1049658" y="35740"/>
                  </a:cubicBezTo>
                  <a:cubicBezTo>
                    <a:pt x="1038149" y="35343"/>
                    <a:pt x="1022274" y="815"/>
                    <a:pt x="1011558" y="21"/>
                  </a:cubicBezTo>
                  <a:cubicBezTo>
                    <a:pt x="1000842" y="-773"/>
                    <a:pt x="989333" y="20658"/>
                    <a:pt x="985364" y="30977"/>
                  </a:cubicBezTo>
                  <a:lnTo>
                    <a:pt x="980602" y="61933"/>
                  </a:lnTo>
                  <a:lnTo>
                    <a:pt x="940121" y="152421"/>
                  </a:lnTo>
                  <a:cubicBezTo>
                    <a:pt x="924643" y="180599"/>
                    <a:pt x="907618" y="211992"/>
                    <a:pt x="887733" y="231001"/>
                  </a:cubicBezTo>
                  <a:cubicBezTo>
                    <a:pt x="867848" y="250010"/>
                    <a:pt x="842639" y="265283"/>
                    <a:pt x="820811" y="266474"/>
                  </a:cubicBezTo>
                  <a:cubicBezTo>
                    <a:pt x="798983" y="267665"/>
                    <a:pt x="775814" y="244099"/>
                    <a:pt x="756764" y="238146"/>
                  </a:cubicBezTo>
                  <a:lnTo>
                    <a:pt x="711521" y="226240"/>
                  </a:lnTo>
                  <a:cubicBezTo>
                    <a:pt x="697631" y="232193"/>
                    <a:pt x="691676" y="258387"/>
                    <a:pt x="680564" y="261959"/>
                  </a:cubicBezTo>
                  <a:cubicBezTo>
                    <a:pt x="669452" y="265531"/>
                    <a:pt x="658340" y="243306"/>
                    <a:pt x="644846" y="247671"/>
                  </a:cubicBezTo>
                  <a:cubicBezTo>
                    <a:pt x="631352" y="252037"/>
                    <a:pt x="630162" y="261958"/>
                    <a:pt x="599602" y="288152"/>
                  </a:cubicBezTo>
                  <a:lnTo>
                    <a:pt x="461489" y="414358"/>
                  </a:lnTo>
                  <a:cubicBezTo>
                    <a:pt x="426564" y="439361"/>
                    <a:pt x="410209" y="430651"/>
                    <a:pt x="392432" y="431027"/>
                  </a:cubicBezTo>
                  <a:cubicBezTo>
                    <a:pt x="374655" y="431403"/>
                    <a:pt x="368719" y="422966"/>
                    <a:pt x="354828" y="416616"/>
                  </a:cubicBezTo>
                  <a:cubicBezTo>
                    <a:pt x="340937" y="410266"/>
                    <a:pt x="319887" y="393304"/>
                    <a:pt x="306708" y="390546"/>
                  </a:cubicBezTo>
                  <a:cubicBezTo>
                    <a:pt x="293529" y="387788"/>
                    <a:pt x="288452" y="392927"/>
                    <a:pt x="275752" y="400071"/>
                  </a:cubicBezTo>
                  <a:cubicBezTo>
                    <a:pt x="263052" y="407215"/>
                    <a:pt x="245748" y="426032"/>
                    <a:pt x="230508" y="433408"/>
                  </a:cubicBezTo>
                  <a:cubicBezTo>
                    <a:pt x="215268" y="440784"/>
                    <a:pt x="199711" y="448305"/>
                    <a:pt x="184311" y="444326"/>
                  </a:cubicBezTo>
                  <a:cubicBezTo>
                    <a:pt x="168912" y="440347"/>
                    <a:pt x="154065" y="415885"/>
                    <a:pt x="138111" y="409535"/>
                  </a:cubicBezTo>
                  <a:cubicBezTo>
                    <a:pt x="122157" y="403185"/>
                    <a:pt x="104861" y="403844"/>
                    <a:pt x="88589" y="406225"/>
                  </a:cubicBezTo>
                  <a:cubicBezTo>
                    <a:pt x="72317" y="408606"/>
                    <a:pt x="53976" y="440387"/>
                    <a:pt x="40482" y="453881"/>
                  </a:cubicBezTo>
                  <a:lnTo>
                    <a:pt x="4289" y="493868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6" name="Freeform 24">
              <a:extLst>
                <a:ext uri="{FF2B5EF4-FFF2-40B4-BE49-F238E27FC236}">
                  <a16:creationId xmlns:a16="http://schemas.microsoft.com/office/drawing/2014/main" id="{8660746E-3C7A-4F79-B7E9-B5B7DFE5FEDB}"/>
                </a:ext>
              </a:extLst>
            </p:cNvPr>
            <p:cNvSpPr/>
            <p:nvPr/>
          </p:nvSpPr>
          <p:spPr bwMode="auto">
            <a:xfrm>
              <a:off x="3558992" y="737254"/>
              <a:ext cx="2321173" cy="1027508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07412 w 3257856"/>
                <a:gd name="connsiteY6" fmla="*/ 1519632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76006 w 3257856"/>
                <a:gd name="connsiteY2" fmla="*/ 1568610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7943 w 3257856"/>
                <a:gd name="connsiteY92" fmla="*/ 1078706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4597 w 3257856"/>
                <a:gd name="connsiteY93" fmla="*/ 1078672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1921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1921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60544 w 3257090"/>
                <a:gd name="connsiteY92" fmla="*/ 1048640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11944 w 3260431"/>
                <a:gd name="connsiteY0" fmla="*/ 1164431 h 1568610"/>
                <a:gd name="connsiteX1" fmla="*/ 0 w 3260431"/>
                <a:gd name="connsiteY1" fmla="*/ 1545051 h 1568610"/>
                <a:gd name="connsiteX2" fmla="*/ 78581 w 3260431"/>
                <a:gd name="connsiteY2" fmla="*/ 1568610 h 1568610"/>
                <a:gd name="connsiteX3" fmla="*/ 159544 w 3260431"/>
                <a:gd name="connsiteY3" fmla="*/ 1563949 h 1568610"/>
                <a:gd name="connsiteX4" fmla="*/ 213393 w 3260431"/>
                <a:gd name="connsiteY4" fmla="*/ 1551085 h 1568610"/>
                <a:gd name="connsiteX5" fmla="*/ 309987 w 3260431"/>
                <a:gd name="connsiteY5" fmla="*/ 1519632 h 1568610"/>
                <a:gd name="connsiteX6" fmla="*/ 380961 w 3260431"/>
                <a:gd name="connsiteY6" fmla="*/ 1487749 h 1568610"/>
                <a:gd name="connsiteX7" fmla="*/ 489115 w 3260431"/>
                <a:gd name="connsiteY7" fmla="*/ 1439131 h 1568610"/>
                <a:gd name="connsiteX8" fmla="*/ 590936 w 3260431"/>
                <a:gd name="connsiteY8" fmla="*/ 1431096 h 1568610"/>
                <a:gd name="connsiteX9" fmla="*/ 705773 w 3260431"/>
                <a:gd name="connsiteY9" fmla="*/ 1369150 h 1568610"/>
                <a:gd name="connsiteX10" fmla="*/ 829598 w 3260431"/>
                <a:gd name="connsiteY10" fmla="*/ 1309652 h 1568610"/>
                <a:gd name="connsiteX11" fmla="*/ 970555 w 3260431"/>
                <a:gd name="connsiteY11" fmla="*/ 1198197 h 1568610"/>
                <a:gd name="connsiteX12" fmla="*/ 1117229 w 3260431"/>
                <a:gd name="connsiteY12" fmla="*/ 1091999 h 1568610"/>
                <a:gd name="connsiteX13" fmla="*/ 1244395 w 3260431"/>
                <a:gd name="connsiteY13" fmla="*/ 1022480 h 1568610"/>
                <a:gd name="connsiteX14" fmla="*/ 1334000 w 3260431"/>
                <a:gd name="connsiteY14" fmla="*/ 982462 h 1568610"/>
                <a:gd name="connsiteX15" fmla="*/ 1411159 w 3260431"/>
                <a:gd name="connsiteY15" fmla="*/ 978659 h 1568610"/>
                <a:gd name="connsiteX16" fmla="*/ 1491162 w 3260431"/>
                <a:gd name="connsiteY16" fmla="*/ 1050131 h 1568610"/>
                <a:gd name="connsiteX17" fmla="*/ 1576887 w 3260431"/>
                <a:gd name="connsiteY17" fmla="*/ 1102519 h 1568610"/>
                <a:gd name="connsiteX18" fmla="*/ 1660231 w 3260431"/>
                <a:gd name="connsiteY18" fmla="*/ 1152525 h 1568610"/>
                <a:gd name="connsiteX19" fmla="*/ 1743575 w 3260431"/>
                <a:gd name="connsiteY19" fmla="*/ 1178718 h 1568610"/>
                <a:gd name="connsiteX20" fmla="*/ 1831681 w 3260431"/>
                <a:gd name="connsiteY20" fmla="*/ 1140619 h 1568610"/>
                <a:gd name="connsiteX21" fmla="*/ 1912644 w 3260431"/>
                <a:gd name="connsiteY21" fmla="*/ 1104899 h 1568610"/>
                <a:gd name="connsiteX22" fmla="*/ 2029448 w 3260431"/>
                <a:gd name="connsiteY22" fmla="*/ 1026967 h 1568610"/>
                <a:gd name="connsiteX23" fmla="*/ 2121204 w 3260431"/>
                <a:gd name="connsiteY23" fmla="*/ 978724 h 1568610"/>
                <a:gd name="connsiteX24" fmla="*/ 2193259 w 3260431"/>
                <a:gd name="connsiteY24" fmla="*/ 964808 h 1568610"/>
                <a:gd name="connsiteX25" fmla="*/ 2293643 w 3260431"/>
                <a:gd name="connsiteY25" fmla="*/ 997744 h 1568610"/>
                <a:gd name="connsiteX26" fmla="*/ 2432380 w 3260431"/>
                <a:gd name="connsiteY26" fmla="*/ 981841 h 1568610"/>
                <a:gd name="connsiteX27" fmla="*/ 2548179 w 3260431"/>
                <a:gd name="connsiteY27" fmla="*/ 910300 h 1568610"/>
                <a:gd name="connsiteX28" fmla="*/ 2723641 w 3260431"/>
                <a:gd name="connsiteY28" fmla="*/ 798732 h 1568610"/>
                <a:gd name="connsiteX29" fmla="*/ 2800338 w 3260431"/>
                <a:gd name="connsiteY29" fmla="*/ 740712 h 1568610"/>
                <a:gd name="connsiteX30" fmla="*/ 2881552 w 3260431"/>
                <a:gd name="connsiteY30" fmla="*/ 680438 h 1568610"/>
                <a:gd name="connsiteX31" fmla="*/ 2964895 w 3260431"/>
                <a:gd name="connsiteY31" fmla="*/ 639211 h 1568610"/>
                <a:gd name="connsiteX32" fmla="*/ 3069972 w 3260431"/>
                <a:gd name="connsiteY32" fmla="*/ 592966 h 1568610"/>
                <a:gd name="connsiteX33" fmla="*/ 3122319 w 3260431"/>
                <a:gd name="connsiteY33" fmla="*/ 535781 h 1568610"/>
                <a:gd name="connsiteX34" fmla="*/ 3169943 w 3260431"/>
                <a:gd name="connsiteY34" fmla="*/ 461963 h 1568610"/>
                <a:gd name="connsiteX35" fmla="*/ 3224712 w 3260431"/>
                <a:gd name="connsiteY35" fmla="*/ 361949 h 1568610"/>
                <a:gd name="connsiteX36" fmla="*/ 3258050 w 3260431"/>
                <a:gd name="connsiteY36" fmla="*/ 288131 h 1568610"/>
                <a:gd name="connsiteX37" fmla="*/ 3260431 w 3260431"/>
                <a:gd name="connsiteY37" fmla="*/ 278606 h 1568610"/>
                <a:gd name="connsiteX38" fmla="*/ 3181850 w 3260431"/>
                <a:gd name="connsiteY38" fmla="*/ 271462 h 1568610"/>
                <a:gd name="connsiteX39" fmla="*/ 3146131 w 3260431"/>
                <a:gd name="connsiteY39" fmla="*/ 261937 h 1568610"/>
                <a:gd name="connsiteX40" fmla="*/ 3138987 w 3260431"/>
                <a:gd name="connsiteY40" fmla="*/ 238125 h 1568610"/>
                <a:gd name="connsiteX41" fmla="*/ 3124700 w 3260431"/>
                <a:gd name="connsiteY41" fmla="*/ 264319 h 1568610"/>
                <a:gd name="connsiteX42" fmla="*/ 3093743 w 3260431"/>
                <a:gd name="connsiteY42" fmla="*/ 221456 h 1568610"/>
                <a:gd name="connsiteX43" fmla="*/ 3077075 w 3260431"/>
                <a:gd name="connsiteY43" fmla="*/ 242887 h 1568610"/>
                <a:gd name="connsiteX44" fmla="*/ 3046118 w 3260431"/>
                <a:gd name="connsiteY44" fmla="*/ 152400 h 1568610"/>
                <a:gd name="connsiteX45" fmla="*/ 3027068 w 3260431"/>
                <a:gd name="connsiteY45" fmla="*/ 183356 h 1568610"/>
                <a:gd name="connsiteX46" fmla="*/ 3017543 w 3260431"/>
                <a:gd name="connsiteY46" fmla="*/ 171450 h 1568610"/>
                <a:gd name="connsiteX47" fmla="*/ 2986587 w 3260431"/>
                <a:gd name="connsiteY47" fmla="*/ 183356 h 1568610"/>
                <a:gd name="connsiteX48" fmla="*/ 2958012 w 3260431"/>
                <a:gd name="connsiteY48" fmla="*/ 173831 h 1568610"/>
                <a:gd name="connsiteX49" fmla="*/ 2941343 w 3260431"/>
                <a:gd name="connsiteY49" fmla="*/ 133350 h 1568610"/>
                <a:gd name="connsiteX50" fmla="*/ 2929437 w 3260431"/>
                <a:gd name="connsiteY50" fmla="*/ 85725 h 1568610"/>
                <a:gd name="connsiteX51" fmla="*/ 2922293 w 3260431"/>
                <a:gd name="connsiteY51" fmla="*/ 40481 h 1568610"/>
                <a:gd name="connsiteX52" fmla="*/ 2912768 w 3260431"/>
                <a:gd name="connsiteY52" fmla="*/ 0 h 1568610"/>
                <a:gd name="connsiteX53" fmla="*/ 2905625 w 3260431"/>
                <a:gd name="connsiteY53" fmla="*/ 7144 h 1568610"/>
                <a:gd name="connsiteX54" fmla="*/ 2888956 w 3260431"/>
                <a:gd name="connsiteY54" fmla="*/ 66675 h 1568610"/>
                <a:gd name="connsiteX55" fmla="*/ 2850856 w 3260431"/>
                <a:gd name="connsiteY55" fmla="*/ 145256 h 1568610"/>
                <a:gd name="connsiteX56" fmla="*/ 2810375 w 3260431"/>
                <a:gd name="connsiteY56" fmla="*/ 223837 h 1568610"/>
                <a:gd name="connsiteX57" fmla="*/ 2772275 w 3260431"/>
                <a:gd name="connsiteY57" fmla="*/ 288131 h 1568610"/>
                <a:gd name="connsiteX58" fmla="*/ 2729412 w 3260431"/>
                <a:gd name="connsiteY58" fmla="*/ 321469 h 1568610"/>
                <a:gd name="connsiteX59" fmla="*/ 2677025 w 3260431"/>
                <a:gd name="connsiteY59" fmla="*/ 288131 h 1568610"/>
                <a:gd name="connsiteX60" fmla="*/ 2643687 w 3260431"/>
                <a:gd name="connsiteY60" fmla="*/ 328612 h 1568610"/>
                <a:gd name="connsiteX61" fmla="*/ 2600825 w 3260431"/>
                <a:gd name="connsiteY61" fmla="*/ 400050 h 1568610"/>
                <a:gd name="connsiteX62" fmla="*/ 2515100 w 3260431"/>
                <a:gd name="connsiteY62" fmla="*/ 483394 h 1568610"/>
                <a:gd name="connsiteX63" fmla="*/ 2438900 w 3260431"/>
                <a:gd name="connsiteY63" fmla="*/ 535781 h 1568610"/>
                <a:gd name="connsiteX64" fmla="*/ 2369843 w 3260431"/>
                <a:gd name="connsiteY64" fmla="*/ 573881 h 1568610"/>
                <a:gd name="connsiteX65" fmla="*/ 2288881 w 3260431"/>
                <a:gd name="connsiteY65" fmla="*/ 600075 h 1568610"/>
                <a:gd name="connsiteX66" fmla="*/ 2191250 w 3260431"/>
                <a:gd name="connsiteY66" fmla="*/ 609600 h 1568610"/>
                <a:gd name="connsiteX67" fmla="*/ 2117431 w 3260431"/>
                <a:gd name="connsiteY67" fmla="*/ 583406 h 1568610"/>
                <a:gd name="connsiteX68" fmla="*/ 2048375 w 3260431"/>
                <a:gd name="connsiteY68" fmla="*/ 557212 h 1568610"/>
                <a:gd name="connsiteX69" fmla="*/ 1965031 w 3260431"/>
                <a:gd name="connsiteY69" fmla="*/ 614362 h 1568610"/>
                <a:gd name="connsiteX70" fmla="*/ 1884068 w 3260431"/>
                <a:gd name="connsiteY70" fmla="*/ 664369 h 1568610"/>
                <a:gd name="connsiteX71" fmla="*/ 1805487 w 3260431"/>
                <a:gd name="connsiteY71" fmla="*/ 692944 h 1568610"/>
                <a:gd name="connsiteX72" fmla="*/ 1719762 w 3260431"/>
                <a:gd name="connsiteY72" fmla="*/ 692944 h 1568610"/>
                <a:gd name="connsiteX73" fmla="*/ 1643562 w 3260431"/>
                <a:gd name="connsiteY73" fmla="*/ 671512 h 1568610"/>
                <a:gd name="connsiteX74" fmla="*/ 1534025 w 3260431"/>
                <a:gd name="connsiteY74" fmla="*/ 623887 h 1568610"/>
                <a:gd name="connsiteX75" fmla="*/ 1462587 w 3260431"/>
                <a:gd name="connsiteY75" fmla="*/ 571500 h 1568610"/>
                <a:gd name="connsiteX76" fmla="*/ 1407818 w 3260431"/>
                <a:gd name="connsiteY76" fmla="*/ 519112 h 1568610"/>
                <a:gd name="connsiteX77" fmla="*/ 1360193 w 3260431"/>
                <a:gd name="connsiteY77" fmla="*/ 476250 h 1568610"/>
                <a:gd name="connsiteX78" fmla="*/ 1267325 w 3260431"/>
                <a:gd name="connsiteY78" fmla="*/ 478631 h 1568610"/>
                <a:gd name="connsiteX79" fmla="*/ 1224462 w 3260431"/>
                <a:gd name="connsiteY79" fmla="*/ 521494 h 1568610"/>
                <a:gd name="connsiteX80" fmla="*/ 1160169 w 3260431"/>
                <a:gd name="connsiteY80" fmla="*/ 588168 h 1568610"/>
                <a:gd name="connsiteX81" fmla="*/ 1076825 w 3260431"/>
                <a:gd name="connsiteY81" fmla="*/ 676275 h 1568610"/>
                <a:gd name="connsiteX82" fmla="*/ 948237 w 3260431"/>
                <a:gd name="connsiteY82" fmla="*/ 778669 h 1568610"/>
                <a:gd name="connsiteX83" fmla="*/ 829175 w 3260431"/>
                <a:gd name="connsiteY83" fmla="*/ 821532 h 1568610"/>
                <a:gd name="connsiteX84" fmla="*/ 760118 w 3260431"/>
                <a:gd name="connsiteY84" fmla="*/ 852487 h 1568610"/>
                <a:gd name="connsiteX85" fmla="*/ 676775 w 3260431"/>
                <a:gd name="connsiteY85" fmla="*/ 892969 h 1568610"/>
                <a:gd name="connsiteX86" fmla="*/ 605337 w 3260431"/>
                <a:gd name="connsiteY86" fmla="*/ 952500 h 1568610"/>
                <a:gd name="connsiteX87" fmla="*/ 552950 w 3260431"/>
                <a:gd name="connsiteY87" fmla="*/ 992981 h 1568610"/>
                <a:gd name="connsiteX88" fmla="*/ 486275 w 3260431"/>
                <a:gd name="connsiteY88" fmla="*/ 1012031 h 1568610"/>
                <a:gd name="connsiteX89" fmla="*/ 379118 w 3260431"/>
                <a:gd name="connsiteY89" fmla="*/ 1019175 h 1568610"/>
                <a:gd name="connsiteX90" fmla="*/ 291012 w 3260431"/>
                <a:gd name="connsiteY90" fmla="*/ 1052512 h 1568610"/>
                <a:gd name="connsiteX91" fmla="*/ 236243 w 3260431"/>
                <a:gd name="connsiteY91" fmla="*/ 1046757 h 1568610"/>
                <a:gd name="connsiteX92" fmla="*/ 163885 w 3260431"/>
                <a:gd name="connsiteY92" fmla="*/ 1048640 h 1568610"/>
                <a:gd name="connsiteX93" fmla="*/ 97172 w 3260431"/>
                <a:gd name="connsiteY93" fmla="*/ 1078672 h 1568610"/>
                <a:gd name="connsiteX94" fmla="*/ 18128 w 3260431"/>
                <a:gd name="connsiteY94" fmla="*/ 1109131 h 1568610"/>
                <a:gd name="connsiteX95" fmla="*/ 11944 w 3260431"/>
                <a:gd name="connsiteY95" fmla="*/ 1164431 h 1568610"/>
                <a:gd name="connsiteX0" fmla="*/ 11944 w 3260431"/>
                <a:gd name="connsiteY0" fmla="*/ 1164431 h 1563950"/>
                <a:gd name="connsiteX1" fmla="*/ 0 w 3260431"/>
                <a:gd name="connsiteY1" fmla="*/ 1545051 h 1563950"/>
                <a:gd name="connsiteX2" fmla="*/ 75239 w 3260431"/>
                <a:gd name="connsiteY2" fmla="*/ 1518500 h 1563950"/>
                <a:gd name="connsiteX3" fmla="*/ 159544 w 3260431"/>
                <a:gd name="connsiteY3" fmla="*/ 1563949 h 1563950"/>
                <a:gd name="connsiteX4" fmla="*/ 213393 w 3260431"/>
                <a:gd name="connsiteY4" fmla="*/ 1551085 h 1563950"/>
                <a:gd name="connsiteX5" fmla="*/ 309987 w 3260431"/>
                <a:gd name="connsiteY5" fmla="*/ 1519632 h 1563950"/>
                <a:gd name="connsiteX6" fmla="*/ 380961 w 3260431"/>
                <a:gd name="connsiteY6" fmla="*/ 1487749 h 1563950"/>
                <a:gd name="connsiteX7" fmla="*/ 489115 w 3260431"/>
                <a:gd name="connsiteY7" fmla="*/ 1439131 h 1563950"/>
                <a:gd name="connsiteX8" fmla="*/ 590936 w 3260431"/>
                <a:gd name="connsiteY8" fmla="*/ 1431096 h 1563950"/>
                <a:gd name="connsiteX9" fmla="*/ 705773 w 3260431"/>
                <a:gd name="connsiteY9" fmla="*/ 1369150 h 1563950"/>
                <a:gd name="connsiteX10" fmla="*/ 829598 w 3260431"/>
                <a:gd name="connsiteY10" fmla="*/ 1309652 h 1563950"/>
                <a:gd name="connsiteX11" fmla="*/ 970555 w 3260431"/>
                <a:gd name="connsiteY11" fmla="*/ 1198197 h 1563950"/>
                <a:gd name="connsiteX12" fmla="*/ 1117229 w 3260431"/>
                <a:gd name="connsiteY12" fmla="*/ 1091999 h 1563950"/>
                <a:gd name="connsiteX13" fmla="*/ 1244395 w 3260431"/>
                <a:gd name="connsiteY13" fmla="*/ 1022480 h 1563950"/>
                <a:gd name="connsiteX14" fmla="*/ 1334000 w 3260431"/>
                <a:gd name="connsiteY14" fmla="*/ 982462 h 1563950"/>
                <a:gd name="connsiteX15" fmla="*/ 1411159 w 3260431"/>
                <a:gd name="connsiteY15" fmla="*/ 978659 h 1563950"/>
                <a:gd name="connsiteX16" fmla="*/ 1491162 w 3260431"/>
                <a:gd name="connsiteY16" fmla="*/ 1050131 h 1563950"/>
                <a:gd name="connsiteX17" fmla="*/ 1576887 w 3260431"/>
                <a:gd name="connsiteY17" fmla="*/ 1102519 h 1563950"/>
                <a:gd name="connsiteX18" fmla="*/ 1660231 w 3260431"/>
                <a:gd name="connsiteY18" fmla="*/ 1152525 h 1563950"/>
                <a:gd name="connsiteX19" fmla="*/ 1743575 w 3260431"/>
                <a:gd name="connsiteY19" fmla="*/ 1178718 h 1563950"/>
                <a:gd name="connsiteX20" fmla="*/ 1831681 w 3260431"/>
                <a:gd name="connsiteY20" fmla="*/ 1140619 h 1563950"/>
                <a:gd name="connsiteX21" fmla="*/ 1912644 w 3260431"/>
                <a:gd name="connsiteY21" fmla="*/ 1104899 h 1563950"/>
                <a:gd name="connsiteX22" fmla="*/ 2029448 w 3260431"/>
                <a:gd name="connsiteY22" fmla="*/ 1026967 h 1563950"/>
                <a:gd name="connsiteX23" fmla="*/ 2121204 w 3260431"/>
                <a:gd name="connsiteY23" fmla="*/ 978724 h 1563950"/>
                <a:gd name="connsiteX24" fmla="*/ 2193259 w 3260431"/>
                <a:gd name="connsiteY24" fmla="*/ 964808 h 1563950"/>
                <a:gd name="connsiteX25" fmla="*/ 2293643 w 3260431"/>
                <a:gd name="connsiteY25" fmla="*/ 997744 h 1563950"/>
                <a:gd name="connsiteX26" fmla="*/ 2432380 w 3260431"/>
                <a:gd name="connsiteY26" fmla="*/ 981841 h 1563950"/>
                <a:gd name="connsiteX27" fmla="*/ 2548179 w 3260431"/>
                <a:gd name="connsiteY27" fmla="*/ 910300 h 1563950"/>
                <a:gd name="connsiteX28" fmla="*/ 2723641 w 3260431"/>
                <a:gd name="connsiteY28" fmla="*/ 798732 h 1563950"/>
                <a:gd name="connsiteX29" fmla="*/ 2800338 w 3260431"/>
                <a:gd name="connsiteY29" fmla="*/ 740712 h 1563950"/>
                <a:gd name="connsiteX30" fmla="*/ 2881552 w 3260431"/>
                <a:gd name="connsiteY30" fmla="*/ 680438 h 1563950"/>
                <a:gd name="connsiteX31" fmla="*/ 2964895 w 3260431"/>
                <a:gd name="connsiteY31" fmla="*/ 639211 h 1563950"/>
                <a:gd name="connsiteX32" fmla="*/ 3069972 w 3260431"/>
                <a:gd name="connsiteY32" fmla="*/ 592966 h 1563950"/>
                <a:gd name="connsiteX33" fmla="*/ 3122319 w 3260431"/>
                <a:gd name="connsiteY33" fmla="*/ 535781 h 1563950"/>
                <a:gd name="connsiteX34" fmla="*/ 3169943 w 3260431"/>
                <a:gd name="connsiteY34" fmla="*/ 461963 h 1563950"/>
                <a:gd name="connsiteX35" fmla="*/ 3224712 w 3260431"/>
                <a:gd name="connsiteY35" fmla="*/ 361949 h 1563950"/>
                <a:gd name="connsiteX36" fmla="*/ 3258050 w 3260431"/>
                <a:gd name="connsiteY36" fmla="*/ 288131 h 1563950"/>
                <a:gd name="connsiteX37" fmla="*/ 3260431 w 3260431"/>
                <a:gd name="connsiteY37" fmla="*/ 278606 h 1563950"/>
                <a:gd name="connsiteX38" fmla="*/ 3181850 w 3260431"/>
                <a:gd name="connsiteY38" fmla="*/ 271462 h 1563950"/>
                <a:gd name="connsiteX39" fmla="*/ 3146131 w 3260431"/>
                <a:gd name="connsiteY39" fmla="*/ 261937 h 1563950"/>
                <a:gd name="connsiteX40" fmla="*/ 3138987 w 3260431"/>
                <a:gd name="connsiteY40" fmla="*/ 238125 h 1563950"/>
                <a:gd name="connsiteX41" fmla="*/ 3124700 w 3260431"/>
                <a:gd name="connsiteY41" fmla="*/ 264319 h 1563950"/>
                <a:gd name="connsiteX42" fmla="*/ 3093743 w 3260431"/>
                <a:gd name="connsiteY42" fmla="*/ 221456 h 1563950"/>
                <a:gd name="connsiteX43" fmla="*/ 3077075 w 3260431"/>
                <a:gd name="connsiteY43" fmla="*/ 242887 h 1563950"/>
                <a:gd name="connsiteX44" fmla="*/ 3046118 w 3260431"/>
                <a:gd name="connsiteY44" fmla="*/ 152400 h 1563950"/>
                <a:gd name="connsiteX45" fmla="*/ 3027068 w 3260431"/>
                <a:gd name="connsiteY45" fmla="*/ 183356 h 1563950"/>
                <a:gd name="connsiteX46" fmla="*/ 3017543 w 3260431"/>
                <a:gd name="connsiteY46" fmla="*/ 171450 h 1563950"/>
                <a:gd name="connsiteX47" fmla="*/ 2986587 w 3260431"/>
                <a:gd name="connsiteY47" fmla="*/ 183356 h 1563950"/>
                <a:gd name="connsiteX48" fmla="*/ 2958012 w 3260431"/>
                <a:gd name="connsiteY48" fmla="*/ 173831 h 1563950"/>
                <a:gd name="connsiteX49" fmla="*/ 2941343 w 3260431"/>
                <a:gd name="connsiteY49" fmla="*/ 133350 h 1563950"/>
                <a:gd name="connsiteX50" fmla="*/ 2929437 w 3260431"/>
                <a:gd name="connsiteY50" fmla="*/ 85725 h 1563950"/>
                <a:gd name="connsiteX51" fmla="*/ 2922293 w 3260431"/>
                <a:gd name="connsiteY51" fmla="*/ 40481 h 1563950"/>
                <a:gd name="connsiteX52" fmla="*/ 2912768 w 3260431"/>
                <a:gd name="connsiteY52" fmla="*/ 0 h 1563950"/>
                <a:gd name="connsiteX53" fmla="*/ 2905625 w 3260431"/>
                <a:gd name="connsiteY53" fmla="*/ 7144 h 1563950"/>
                <a:gd name="connsiteX54" fmla="*/ 2888956 w 3260431"/>
                <a:gd name="connsiteY54" fmla="*/ 66675 h 1563950"/>
                <a:gd name="connsiteX55" fmla="*/ 2850856 w 3260431"/>
                <a:gd name="connsiteY55" fmla="*/ 145256 h 1563950"/>
                <a:gd name="connsiteX56" fmla="*/ 2810375 w 3260431"/>
                <a:gd name="connsiteY56" fmla="*/ 223837 h 1563950"/>
                <a:gd name="connsiteX57" fmla="*/ 2772275 w 3260431"/>
                <a:gd name="connsiteY57" fmla="*/ 288131 h 1563950"/>
                <a:gd name="connsiteX58" fmla="*/ 2729412 w 3260431"/>
                <a:gd name="connsiteY58" fmla="*/ 321469 h 1563950"/>
                <a:gd name="connsiteX59" fmla="*/ 2677025 w 3260431"/>
                <a:gd name="connsiteY59" fmla="*/ 288131 h 1563950"/>
                <a:gd name="connsiteX60" fmla="*/ 2643687 w 3260431"/>
                <a:gd name="connsiteY60" fmla="*/ 328612 h 1563950"/>
                <a:gd name="connsiteX61" fmla="*/ 2600825 w 3260431"/>
                <a:gd name="connsiteY61" fmla="*/ 400050 h 1563950"/>
                <a:gd name="connsiteX62" fmla="*/ 2515100 w 3260431"/>
                <a:gd name="connsiteY62" fmla="*/ 483394 h 1563950"/>
                <a:gd name="connsiteX63" fmla="*/ 2438900 w 3260431"/>
                <a:gd name="connsiteY63" fmla="*/ 535781 h 1563950"/>
                <a:gd name="connsiteX64" fmla="*/ 2369843 w 3260431"/>
                <a:gd name="connsiteY64" fmla="*/ 573881 h 1563950"/>
                <a:gd name="connsiteX65" fmla="*/ 2288881 w 3260431"/>
                <a:gd name="connsiteY65" fmla="*/ 600075 h 1563950"/>
                <a:gd name="connsiteX66" fmla="*/ 2191250 w 3260431"/>
                <a:gd name="connsiteY66" fmla="*/ 609600 h 1563950"/>
                <a:gd name="connsiteX67" fmla="*/ 2117431 w 3260431"/>
                <a:gd name="connsiteY67" fmla="*/ 583406 h 1563950"/>
                <a:gd name="connsiteX68" fmla="*/ 2048375 w 3260431"/>
                <a:gd name="connsiteY68" fmla="*/ 557212 h 1563950"/>
                <a:gd name="connsiteX69" fmla="*/ 1965031 w 3260431"/>
                <a:gd name="connsiteY69" fmla="*/ 614362 h 1563950"/>
                <a:gd name="connsiteX70" fmla="*/ 1884068 w 3260431"/>
                <a:gd name="connsiteY70" fmla="*/ 664369 h 1563950"/>
                <a:gd name="connsiteX71" fmla="*/ 1805487 w 3260431"/>
                <a:gd name="connsiteY71" fmla="*/ 692944 h 1563950"/>
                <a:gd name="connsiteX72" fmla="*/ 1719762 w 3260431"/>
                <a:gd name="connsiteY72" fmla="*/ 692944 h 1563950"/>
                <a:gd name="connsiteX73" fmla="*/ 1643562 w 3260431"/>
                <a:gd name="connsiteY73" fmla="*/ 671512 h 1563950"/>
                <a:gd name="connsiteX74" fmla="*/ 1534025 w 3260431"/>
                <a:gd name="connsiteY74" fmla="*/ 623887 h 1563950"/>
                <a:gd name="connsiteX75" fmla="*/ 1462587 w 3260431"/>
                <a:gd name="connsiteY75" fmla="*/ 571500 h 1563950"/>
                <a:gd name="connsiteX76" fmla="*/ 1407818 w 3260431"/>
                <a:gd name="connsiteY76" fmla="*/ 519112 h 1563950"/>
                <a:gd name="connsiteX77" fmla="*/ 1360193 w 3260431"/>
                <a:gd name="connsiteY77" fmla="*/ 476250 h 1563950"/>
                <a:gd name="connsiteX78" fmla="*/ 1267325 w 3260431"/>
                <a:gd name="connsiteY78" fmla="*/ 478631 h 1563950"/>
                <a:gd name="connsiteX79" fmla="*/ 1224462 w 3260431"/>
                <a:gd name="connsiteY79" fmla="*/ 521494 h 1563950"/>
                <a:gd name="connsiteX80" fmla="*/ 1160169 w 3260431"/>
                <a:gd name="connsiteY80" fmla="*/ 588168 h 1563950"/>
                <a:gd name="connsiteX81" fmla="*/ 1076825 w 3260431"/>
                <a:gd name="connsiteY81" fmla="*/ 676275 h 1563950"/>
                <a:gd name="connsiteX82" fmla="*/ 948237 w 3260431"/>
                <a:gd name="connsiteY82" fmla="*/ 778669 h 1563950"/>
                <a:gd name="connsiteX83" fmla="*/ 829175 w 3260431"/>
                <a:gd name="connsiteY83" fmla="*/ 821532 h 1563950"/>
                <a:gd name="connsiteX84" fmla="*/ 760118 w 3260431"/>
                <a:gd name="connsiteY84" fmla="*/ 852487 h 1563950"/>
                <a:gd name="connsiteX85" fmla="*/ 676775 w 3260431"/>
                <a:gd name="connsiteY85" fmla="*/ 892969 h 1563950"/>
                <a:gd name="connsiteX86" fmla="*/ 605337 w 3260431"/>
                <a:gd name="connsiteY86" fmla="*/ 952500 h 1563950"/>
                <a:gd name="connsiteX87" fmla="*/ 552950 w 3260431"/>
                <a:gd name="connsiteY87" fmla="*/ 992981 h 1563950"/>
                <a:gd name="connsiteX88" fmla="*/ 486275 w 3260431"/>
                <a:gd name="connsiteY88" fmla="*/ 1012031 h 1563950"/>
                <a:gd name="connsiteX89" fmla="*/ 379118 w 3260431"/>
                <a:gd name="connsiteY89" fmla="*/ 1019175 h 1563950"/>
                <a:gd name="connsiteX90" fmla="*/ 291012 w 3260431"/>
                <a:gd name="connsiteY90" fmla="*/ 1052512 h 1563950"/>
                <a:gd name="connsiteX91" fmla="*/ 236243 w 3260431"/>
                <a:gd name="connsiteY91" fmla="*/ 1046757 h 1563950"/>
                <a:gd name="connsiteX92" fmla="*/ 163885 w 3260431"/>
                <a:gd name="connsiteY92" fmla="*/ 1048640 h 1563950"/>
                <a:gd name="connsiteX93" fmla="*/ 97172 w 3260431"/>
                <a:gd name="connsiteY93" fmla="*/ 1078672 h 1563950"/>
                <a:gd name="connsiteX94" fmla="*/ 18128 w 3260431"/>
                <a:gd name="connsiteY94" fmla="*/ 1109131 h 1563950"/>
                <a:gd name="connsiteX95" fmla="*/ 11944 w 3260431"/>
                <a:gd name="connsiteY95" fmla="*/ 1164431 h 1563950"/>
                <a:gd name="connsiteX0" fmla="*/ 11944 w 3260431"/>
                <a:gd name="connsiteY0" fmla="*/ 1164431 h 1551085"/>
                <a:gd name="connsiteX1" fmla="*/ 0 w 3260431"/>
                <a:gd name="connsiteY1" fmla="*/ 1545051 h 1551085"/>
                <a:gd name="connsiteX2" fmla="*/ 75239 w 3260431"/>
                <a:gd name="connsiteY2" fmla="*/ 1518500 h 1551085"/>
                <a:gd name="connsiteX3" fmla="*/ 169568 w 3260431"/>
                <a:gd name="connsiteY3" fmla="*/ 1510498 h 1551085"/>
                <a:gd name="connsiteX4" fmla="*/ 213393 w 3260431"/>
                <a:gd name="connsiteY4" fmla="*/ 1551085 h 1551085"/>
                <a:gd name="connsiteX5" fmla="*/ 309987 w 3260431"/>
                <a:gd name="connsiteY5" fmla="*/ 1519632 h 1551085"/>
                <a:gd name="connsiteX6" fmla="*/ 380961 w 3260431"/>
                <a:gd name="connsiteY6" fmla="*/ 1487749 h 1551085"/>
                <a:gd name="connsiteX7" fmla="*/ 489115 w 3260431"/>
                <a:gd name="connsiteY7" fmla="*/ 1439131 h 1551085"/>
                <a:gd name="connsiteX8" fmla="*/ 590936 w 3260431"/>
                <a:gd name="connsiteY8" fmla="*/ 1431096 h 1551085"/>
                <a:gd name="connsiteX9" fmla="*/ 705773 w 3260431"/>
                <a:gd name="connsiteY9" fmla="*/ 1369150 h 1551085"/>
                <a:gd name="connsiteX10" fmla="*/ 829598 w 3260431"/>
                <a:gd name="connsiteY10" fmla="*/ 1309652 h 1551085"/>
                <a:gd name="connsiteX11" fmla="*/ 970555 w 3260431"/>
                <a:gd name="connsiteY11" fmla="*/ 1198197 h 1551085"/>
                <a:gd name="connsiteX12" fmla="*/ 1117229 w 3260431"/>
                <a:gd name="connsiteY12" fmla="*/ 1091999 h 1551085"/>
                <a:gd name="connsiteX13" fmla="*/ 1244395 w 3260431"/>
                <a:gd name="connsiteY13" fmla="*/ 1022480 h 1551085"/>
                <a:gd name="connsiteX14" fmla="*/ 1334000 w 3260431"/>
                <a:gd name="connsiteY14" fmla="*/ 982462 h 1551085"/>
                <a:gd name="connsiteX15" fmla="*/ 1411159 w 3260431"/>
                <a:gd name="connsiteY15" fmla="*/ 978659 h 1551085"/>
                <a:gd name="connsiteX16" fmla="*/ 1491162 w 3260431"/>
                <a:gd name="connsiteY16" fmla="*/ 1050131 h 1551085"/>
                <a:gd name="connsiteX17" fmla="*/ 1576887 w 3260431"/>
                <a:gd name="connsiteY17" fmla="*/ 1102519 h 1551085"/>
                <a:gd name="connsiteX18" fmla="*/ 1660231 w 3260431"/>
                <a:gd name="connsiteY18" fmla="*/ 1152525 h 1551085"/>
                <a:gd name="connsiteX19" fmla="*/ 1743575 w 3260431"/>
                <a:gd name="connsiteY19" fmla="*/ 1178718 h 1551085"/>
                <a:gd name="connsiteX20" fmla="*/ 1831681 w 3260431"/>
                <a:gd name="connsiteY20" fmla="*/ 1140619 h 1551085"/>
                <a:gd name="connsiteX21" fmla="*/ 1912644 w 3260431"/>
                <a:gd name="connsiteY21" fmla="*/ 1104899 h 1551085"/>
                <a:gd name="connsiteX22" fmla="*/ 2029448 w 3260431"/>
                <a:gd name="connsiteY22" fmla="*/ 1026967 h 1551085"/>
                <a:gd name="connsiteX23" fmla="*/ 2121204 w 3260431"/>
                <a:gd name="connsiteY23" fmla="*/ 978724 h 1551085"/>
                <a:gd name="connsiteX24" fmla="*/ 2193259 w 3260431"/>
                <a:gd name="connsiteY24" fmla="*/ 964808 h 1551085"/>
                <a:gd name="connsiteX25" fmla="*/ 2293643 w 3260431"/>
                <a:gd name="connsiteY25" fmla="*/ 997744 h 1551085"/>
                <a:gd name="connsiteX26" fmla="*/ 2432380 w 3260431"/>
                <a:gd name="connsiteY26" fmla="*/ 981841 h 1551085"/>
                <a:gd name="connsiteX27" fmla="*/ 2548179 w 3260431"/>
                <a:gd name="connsiteY27" fmla="*/ 910300 h 1551085"/>
                <a:gd name="connsiteX28" fmla="*/ 2723641 w 3260431"/>
                <a:gd name="connsiteY28" fmla="*/ 798732 h 1551085"/>
                <a:gd name="connsiteX29" fmla="*/ 2800338 w 3260431"/>
                <a:gd name="connsiteY29" fmla="*/ 740712 h 1551085"/>
                <a:gd name="connsiteX30" fmla="*/ 2881552 w 3260431"/>
                <a:gd name="connsiteY30" fmla="*/ 680438 h 1551085"/>
                <a:gd name="connsiteX31" fmla="*/ 2964895 w 3260431"/>
                <a:gd name="connsiteY31" fmla="*/ 639211 h 1551085"/>
                <a:gd name="connsiteX32" fmla="*/ 3069972 w 3260431"/>
                <a:gd name="connsiteY32" fmla="*/ 592966 h 1551085"/>
                <a:gd name="connsiteX33" fmla="*/ 3122319 w 3260431"/>
                <a:gd name="connsiteY33" fmla="*/ 535781 h 1551085"/>
                <a:gd name="connsiteX34" fmla="*/ 3169943 w 3260431"/>
                <a:gd name="connsiteY34" fmla="*/ 461963 h 1551085"/>
                <a:gd name="connsiteX35" fmla="*/ 3224712 w 3260431"/>
                <a:gd name="connsiteY35" fmla="*/ 361949 h 1551085"/>
                <a:gd name="connsiteX36" fmla="*/ 3258050 w 3260431"/>
                <a:gd name="connsiteY36" fmla="*/ 288131 h 1551085"/>
                <a:gd name="connsiteX37" fmla="*/ 3260431 w 3260431"/>
                <a:gd name="connsiteY37" fmla="*/ 278606 h 1551085"/>
                <a:gd name="connsiteX38" fmla="*/ 3181850 w 3260431"/>
                <a:gd name="connsiteY38" fmla="*/ 271462 h 1551085"/>
                <a:gd name="connsiteX39" fmla="*/ 3146131 w 3260431"/>
                <a:gd name="connsiteY39" fmla="*/ 261937 h 1551085"/>
                <a:gd name="connsiteX40" fmla="*/ 3138987 w 3260431"/>
                <a:gd name="connsiteY40" fmla="*/ 238125 h 1551085"/>
                <a:gd name="connsiteX41" fmla="*/ 3124700 w 3260431"/>
                <a:gd name="connsiteY41" fmla="*/ 264319 h 1551085"/>
                <a:gd name="connsiteX42" fmla="*/ 3093743 w 3260431"/>
                <a:gd name="connsiteY42" fmla="*/ 221456 h 1551085"/>
                <a:gd name="connsiteX43" fmla="*/ 3077075 w 3260431"/>
                <a:gd name="connsiteY43" fmla="*/ 242887 h 1551085"/>
                <a:gd name="connsiteX44" fmla="*/ 3046118 w 3260431"/>
                <a:gd name="connsiteY44" fmla="*/ 152400 h 1551085"/>
                <a:gd name="connsiteX45" fmla="*/ 3027068 w 3260431"/>
                <a:gd name="connsiteY45" fmla="*/ 183356 h 1551085"/>
                <a:gd name="connsiteX46" fmla="*/ 3017543 w 3260431"/>
                <a:gd name="connsiteY46" fmla="*/ 171450 h 1551085"/>
                <a:gd name="connsiteX47" fmla="*/ 2986587 w 3260431"/>
                <a:gd name="connsiteY47" fmla="*/ 183356 h 1551085"/>
                <a:gd name="connsiteX48" fmla="*/ 2958012 w 3260431"/>
                <a:gd name="connsiteY48" fmla="*/ 173831 h 1551085"/>
                <a:gd name="connsiteX49" fmla="*/ 2941343 w 3260431"/>
                <a:gd name="connsiteY49" fmla="*/ 133350 h 1551085"/>
                <a:gd name="connsiteX50" fmla="*/ 2929437 w 3260431"/>
                <a:gd name="connsiteY50" fmla="*/ 85725 h 1551085"/>
                <a:gd name="connsiteX51" fmla="*/ 2922293 w 3260431"/>
                <a:gd name="connsiteY51" fmla="*/ 40481 h 1551085"/>
                <a:gd name="connsiteX52" fmla="*/ 2912768 w 3260431"/>
                <a:gd name="connsiteY52" fmla="*/ 0 h 1551085"/>
                <a:gd name="connsiteX53" fmla="*/ 2905625 w 3260431"/>
                <a:gd name="connsiteY53" fmla="*/ 7144 h 1551085"/>
                <a:gd name="connsiteX54" fmla="*/ 2888956 w 3260431"/>
                <a:gd name="connsiteY54" fmla="*/ 66675 h 1551085"/>
                <a:gd name="connsiteX55" fmla="*/ 2850856 w 3260431"/>
                <a:gd name="connsiteY55" fmla="*/ 145256 h 1551085"/>
                <a:gd name="connsiteX56" fmla="*/ 2810375 w 3260431"/>
                <a:gd name="connsiteY56" fmla="*/ 223837 h 1551085"/>
                <a:gd name="connsiteX57" fmla="*/ 2772275 w 3260431"/>
                <a:gd name="connsiteY57" fmla="*/ 288131 h 1551085"/>
                <a:gd name="connsiteX58" fmla="*/ 2729412 w 3260431"/>
                <a:gd name="connsiteY58" fmla="*/ 321469 h 1551085"/>
                <a:gd name="connsiteX59" fmla="*/ 2677025 w 3260431"/>
                <a:gd name="connsiteY59" fmla="*/ 288131 h 1551085"/>
                <a:gd name="connsiteX60" fmla="*/ 2643687 w 3260431"/>
                <a:gd name="connsiteY60" fmla="*/ 328612 h 1551085"/>
                <a:gd name="connsiteX61" fmla="*/ 2600825 w 3260431"/>
                <a:gd name="connsiteY61" fmla="*/ 400050 h 1551085"/>
                <a:gd name="connsiteX62" fmla="*/ 2515100 w 3260431"/>
                <a:gd name="connsiteY62" fmla="*/ 483394 h 1551085"/>
                <a:gd name="connsiteX63" fmla="*/ 2438900 w 3260431"/>
                <a:gd name="connsiteY63" fmla="*/ 535781 h 1551085"/>
                <a:gd name="connsiteX64" fmla="*/ 2369843 w 3260431"/>
                <a:gd name="connsiteY64" fmla="*/ 573881 h 1551085"/>
                <a:gd name="connsiteX65" fmla="*/ 2288881 w 3260431"/>
                <a:gd name="connsiteY65" fmla="*/ 600075 h 1551085"/>
                <a:gd name="connsiteX66" fmla="*/ 2191250 w 3260431"/>
                <a:gd name="connsiteY66" fmla="*/ 609600 h 1551085"/>
                <a:gd name="connsiteX67" fmla="*/ 2117431 w 3260431"/>
                <a:gd name="connsiteY67" fmla="*/ 583406 h 1551085"/>
                <a:gd name="connsiteX68" fmla="*/ 2048375 w 3260431"/>
                <a:gd name="connsiteY68" fmla="*/ 557212 h 1551085"/>
                <a:gd name="connsiteX69" fmla="*/ 1965031 w 3260431"/>
                <a:gd name="connsiteY69" fmla="*/ 614362 h 1551085"/>
                <a:gd name="connsiteX70" fmla="*/ 1884068 w 3260431"/>
                <a:gd name="connsiteY70" fmla="*/ 664369 h 1551085"/>
                <a:gd name="connsiteX71" fmla="*/ 1805487 w 3260431"/>
                <a:gd name="connsiteY71" fmla="*/ 692944 h 1551085"/>
                <a:gd name="connsiteX72" fmla="*/ 1719762 w 3260431"/>
                <a:gd name="connsiteY72" fmla="*/ 692944 h 1551085"/>
                <a:gd name="connsiteX73" fmla="*/ 1643562 w 3260431"/>
                <a:gd name="connsiteY73" fmla="*/ 671512 h 1551085"/>
                <a:gd name="connsiteX74" fmla="*/ 1534025 w 3260431"/>
                <a:gd name="connsiteY74" fmla="*/ 623887 h 1551085"/>
                <a:gd name="connsiteX75" fmla="*/ 1462587 w 3260431"/>
                <a:gd name="connsiteY75" fmla="*/ 571500 h 1551085"/>
                <a:gd name="connsiteX76" fmla="*/ 1407818 w 3260431"/>
                <a:gd name="connsiteY76" fmla="*/ 519112 h 1551085"/>
                <a:gd name="connsiteX77" fmla="*/ 1360193 w 3260431"/>
                <a:gd name="connsiteY77" fmla="*/ 476250 h 1551085"/>
                <a:gd name="connsiteX78" fmla="*/ 1267325 w 3260431"/>
                <a:gd name="connsiteY78" fmla="*/ 478631 h 1551085"/>
                <a:gd name="connsiteX79" fmla="*/ 1224462 w 3260431"/>
                <a:gd name="connsiteY79" fmla="*/ 521494 h 1551085"/>
                <a:gd name="connsiteX80" fmla="*/ 1160169 w 3260431"/>
                <a:gd name="connsiteY80" fmla="*/ 588168 h 1551085"/>
                <a:gd name="connsiteX81" fmla="*/ 1076825 w 3260431"/>
                <a:gd name="connsiteY81" fmla="*/ 676275 h 1551085"/>
                <a:gd name="connsiteX82" fmla="*/ 948237 w 3260431"/>
                <a:gd name="connsiteY82" fmla="*/ 778669 h 1551085"/>
                <a:gd name="connsiteX83" fmla="*/ 829175 w 3260431"/>
                <a:gd name="connsiteY83" fmla="*/ 821532 h 1551085"/>
                <a:gd name="connsiteX84" fmla="*/ 760118 w 3260431"/>
                <a:gd name="connsiteY84" fmla="*/ 852487 h 1551085"/>
                <a:gd name="connsiteX85" fmla="*/ 676775 w 3260431"/>
                <a:gd name="connsiteY85" fmla="*/ 892969 h 1551085"/>
                <a:gd name="connsiteX86" fmla="*/ 605337 w 3260431"/>
                <a:gd name="connsiteY86" fmla="*/ 952500 h 1551085"/>
                <a:gd name="connsiteX87" fmla="*/ 552950 w 3260431"/>
                <a:gd name="connsiteY87" fmla="*/ 992981 h 1551085"/>
                <a:gd name="connsiteX88" fmla="*/ 486275 w 3260431"/>
                <a:gd name="connsiteY88" fmla="*/ 1012031 h 1551085"/>
                <a:gd name="connsiteX89" fmla="*/ 379118 w 3260431"/>
                <a:gd name="connsiteY89" fmla="*/ 1019175 h 1551085"/>
                <a:gd name="connsiteX90" fmla="*/ 291012 w 3260431"/>
                <a:gd name="connsiteY90" fmla="*/ 1052512 h 1551085"/>
                <a:gd name="connsiteX91" fmla="*/ 236243 w 3260431"/>
                <a:gd name="connsiteY91" fmla="*/ 1046757 h 1551085"/>
                <a:gd name="connsiteX92" fmla="*/ 163885 w 3260431"/>
                <a:gd name="connsiteY92" fmla="*/ 1048640 h 1551085"/>
                <a:gd name="connsiteX93" fmla="*/ 97172 w 3260431"/>
                <a:gd name="connsiteY93" fmla="*/ 1078672 h 1551085"/>
                <a:gd name="connsiteX94" fmla="*/ 18128 w 3260431"/>
                <a:gd name="connsiteY94" fmla="*/ 1109131 h 1551085"/>
                <a:gd name="connsiteX95" fmla="*/ 11944 w 3260431"/>
                <a:gd name="connsiteY95" fmla="*/ 1164431 h 1551085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519632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62384 w 3260431"/>
                <a:gd name="connsiteY7" fmla="*/ 1399043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462384 w 3260431"/>
                <a:gd name="connsiteY6" fmla="*/ 1399043 h 1545051"/>
                <a:gd name="connsiteX7" fmla="*/ 544156 w 3260431"/>
                <a:gd name="connsiteY7" fmla="*/ 1370964 h 1545051"/>
                <a:gd name="connsiteX8" fmla="*/ 672360 w 3260431"/>
                <a:gd name="connsiteY8" fmla="*/ 1319040 h 1545051"/>
                <a:gd name="connsiteX9" fmla="*/ 806208 w 3260431"/>
                <a:gd name="connsiteY9" fmla="*/ 1269564 h 1545051"/>
                <a:gd name="connsiteX10" fmla="*/ 950507 w 3260431"/>
                <a:gd name="connsiteY10" fmla="*/ 1174812 h 1545051"/>
                <a:gd name="connsiteX11" fmla="*/ 1117229 w 3260431"/>
                <a:gd name="connsiteY11" fmla="*/ 1091999 h 1545051"/>
                <a:gd name="connsiteX12" fmla="*/ 1244395 w 3260431"/>
                <a:gd name="connsiteY12" fmla="*/ 1022480 h 1545051"/>
                <a:gd name="connsiteX13" fmla="*/ 1334000 w 3260431"/>
                <a:gd name="connsiteY13" fmla="*/ 982462 h 1545051"/>
                <a:gd name="connsiteX14" fmla="*/ 1411159 w 3260431"/>
                <a:gd name="connsiteY14" fmla="*/ 978659 h 1545051"/>
                <a:gd name="connsiteX15" fmla="*/ 1491162 w 3260431"/>
                <a:gd name="connsiteY15" fmla="*/ 1050131 h 1545051"/>
                <a:gd name="connsiteX16" fmla="*/ 1576887 w 3260431"/>
                <a:gd name="connsiteY16" fmla="*/ 1102519 h 1545051"/>
                <a:gd name="connsiteX17" fmla="*/ 1660231 w 3260431"/>
                <a:gd name="connsiteY17" fmla="*/ 1152525 h 1545051"/>
                <a:gd name="connsiteX18" fmla="*/ 1743575 w 3260431"/>
                <a:gd name="connsiteY18" fmla="*/ 1178718 h 1545051"/>
                <a:gd name="connsiteX19" fmla="*/ 1831681 w 3260431"/>
                <a:gd name="connsiteY19" fmla="*/ 1140619 h 1545051"/>
                <a:gd name="connsiteX20" fmla="*/ 1912644 w 3260431"/>
                <a:gd name="connsiteY20" fmla="*/ 1104899 h 1545051"/>
                <a:gd name="connsiteX21" fmla="*/ 2029448 w 3260431"/>
                <a:gd name="connsiteY21" fmla="*/ 1026967 h 1545051"/>
                <a:gd name="connsiteX22" fmla="*/ 2121204 w 3260431"/>
                <a:gd name="connsiteY22" fmla="*/ 978724 h 1545051"/>
                <a:gd name="connsiteX23" fmla="*/ 2193259 w 3260431"/>
                <a:gd name="connsiteY23" fmla="*/ 964808 h 1545051"/>
                <a:gd name="connsiteX24" fmla="*/ 2293643 w 3260431"/>
                <a:gd name="connsiteY24" fmla="*/ 997744 h 1545051"/>
                <a:gd name="connsiteX25" fmla="*/ 2432380 w 3260431"/>
                <a:gd name="connsiteY25" fmla="*/ 981841 h 1545051"/>
                <a:gd name="connsiteX26" fmla="*/ 2548179 w 3260431"/>
                <a:gd name="connsiteY26" fmla="*/ 910300 h 1545051"/>
                <a:gd name="connsiteX27" fmla="*/ 2723641 w 3260431"/>
                <a:gd name="connsiteY27" fmla="*/ 798732 h 1545051"/>
                <a:gd name="connsiteX28" fmla="*/ 2800338 w 3260431"/>
                <a:gd name="connsiteY28" fmla="*/ 740712 h 1545051"/>
                <a:gd name="connsiteX29" fmla="*/ 2881552 w 3260431"/>
                <a:gd name="connsiteY29" fmla="*/ 680438 h 1545051"/>
                <a:gd name="connsiteX30" fmla="*/ 2964895 w 3260431"/>
                <a:gd name="connsiteY30" fmla="*/ 639211 h 1545051"/>
                <a:gd name="connsiteX31" fmla="*/ 3069972 w 3260431"/>
                <a:gd name="connsiteY31" fmla="*/ 592966 h 1545051"/>
                <a:gd name="connsiteX32" fmla="*/ 3122319 w 3260431"/>
                <a:gd name="connsiteY32" fmla="*/ 535781 h 1545051"/>
                <a:gd name="connsiteX33" fmla="*/ 3169943 w 3260431"/>
                <a:gd name="connsiteY33" fmla="*/ 461963 h 1545051"/>
                <a:gd name="connsiteX34" fmla="*/ 3224712 w 3260431"/>
                <a:gd name="connsiteY34" fmla="*/ 361949 h 1545051"/>
                <a:gd name="connsiteX35" fmla="*/ 3258050 w 3260431"/>
                <a:gd name="connsiteY35" fmla="*/ 288131 h 1545051"/>
                <a:gd name="connsiteX36" fmla="*/ 3260431 w 3260431"/>
                <a:gd name="connsiteY36" fmla="*/ 278606 h 1545051"/>
                <a:gd name="connsiteX37" fmla="*/ 3181850 w 3260431"/>
                <a:gd name="connsiteY37" fmla="*/ 271462 h 1545051"/>
                <a:gd name="connsiteX38" fmla="*/ 3146131 w 3260431"/>
                <a:gd name="connsiteY38" fmla="*/ 261937 h 1545051"/>
                <a:gd name="connsiteX39" fmla="*/ 3138987 w 3260431"/>
                <a:gd name="connsiteY39" fmla="*/ 238125 h 1545051"/>
                <a:gd name="connsiteX40" fmla="*/ 3124700 w 3260431"/>
                <a:gd name="connsiteY40" fmla="*/ 264319 h 1545051"/>
                <a:gd name="connsiteX41" fmla="*/ 3093743 w 3260431"/>
                <a:gd name="connsiteY41" fmla="*/ 221456 h 1545051"/>
                <a:gd name="connsiteX42" fmla="*/ 3077075 w 3260431"/>
                <a:gd name="connsiteY42" fmla="*/ 242887 h 1545051"/>
                <a:gd name="connsiteX43" fmla="*/ 3046118 w 3260431"/>
                <a:gd name="connsiteY43" fmla="*/ 152400 h 1545051"/>
                <a:gd name="connsiteX44" fmla="*/ 3027068 w 3260431"/>
                <a:gd name="connsiteY44" fmla="*/ 183356 h 1545051"/>
                <a:gd name="connsiteX45" fmla="*/ 3017543 w 3260431"/>
                <a:gd name="connsiteY45" fmla="*/ 171450 h 1545051"/>
                <a:gd name="connsiteX46" fmla="*/ 2986587 w 3260431"/>
                <a:gd name="connsiteY46" fmla="*/ 183356 h 1545051"/>
                <a:gd name="connsiteX47" fmla="*/ 2958012 w 3260431"/>
                <a:gd name="connsiteY47" fmla="*/ 173831 h 1545051"/>
                <a:gd name="connsiteX48" fmla="*/ 2941343 w 3260431"/>
                <a:gd name="connsiteY48" fmla="*/ 133350 h 1545051"/>
                <a:gd name="connsiteX49" fmla="*/ 2929437 w 3260431"/>
                <a:gd name="connsiteY49" fmla="*/ 85725 h 1545051"/>
                <a:gd name="connsiteX50" fmla="*/ 2922293 w 3260431"/>
                <a:gd name="connsiteY50" fmla="*/ 40481 h 1545051"/>
                <a:gd name="connsiteX51" fmla="*/ 2912768 w 3260431"/>
                <a:gd name="connsiteY51" fmla="*/ 0 h 1545051"/>
                <a:gd name="connsiteX52" fmla="*/ 2905625 w 3260431"/>
                <a:gd name="connsiteY52" fmla="*/ 7144 h 1545051"/>
                <a:gd name="connsiteX53" fmla="*/ 2888956 w 3260431"/>
                <a:gd name="connsiteY53" fmla="*/ 66675 h 1545051"/>
                <a:gd name="connsiteX54" fmla="*/ 2850856 w 3260431"/>
                <a:gd name="connsiteY54" fmla="*/ 145256 h 1545051"/>
                <a:gd name="connsiteX55" fmla="*/ 2810375 w 3260431"/>
                <a:gd name="connsiteY55" fmla="*/ 223837 h 1545051"/>
                <a:gd name="connsiteX56" fmla="*/ 2772275 w 3260431"/>
                <a:gd name="connsiteY56" fmla="*/ 288131 h 1545051"/>
                <a:gd name="connsiteX57" fmla="*/ 2729412 w 3260431"/>
                <a:gd name="connsiteY57" fmla="*/ 321469 h 1545051"/>
                <a:gd name="connsiteX58" fmla="*/ 2677025 w 3260431"/>
                <a:gd name="connsiteY58" fmla="*/ 288131 h 1545051"/>
                <a:gd name="connsiteX59" fmla="*/ 2643687 w 3260431"/>
                <a:gd name="connsiteY59" fmla="*/ 328612 h 1545051"/>
                <a:gd name="connsiteX60" fmla="*/ 2600825 w 3260431"/>
                <a:gd name="connsiteY60" fmla="*/ 400050 h 1545051"/>
                <a:gd name="connsiteX61" fmla="*/ 2515100 w 3260431"/>
                <a:gd name="connsiteY61" fmla="*/ 483394 h 1545051"/>
                <a:gd name="connsiteX62" fmla="*/ 2438900 w 3260431"/>
                <a:gd name="connsiteY62" fmla="*/ 535781 h 1545051"/>
                <a:gd name="connsiteX63" fmla="*/ 2369843 w 3260431"/>
                <a:gd name="connsiteY63" fmla="*/ 573881 h 1545051"/>
                <a:gd name="connsiteX64" fmla="*/ 2288881 w 3260431"/>
                <a:gd name="connsiteY64" fmla="*/ 600075 h 1545051"/>
                <a:gd name="connsiteX65" fmla="*/ 2191250 w 3260431"/>
                <a:gd name="connsiteY65" fmla="*/ 609600 h 1545051"/>
                <a:gd name="connsiteX66" fmla="*/ 2117431 w 3260431"/>
                <a:gd name="connsiteY66" fmla="*/ 583406 h 1545051"/>
                <a:gd name="connsiteX67" fmla="*/ 2048375 w 3260431"/>
                <a:gd name="connsiteY67" fmla="*/ 557212 h 1545051"/>
                <a:gd name="connsiteX68" fmla="*/ 1965031 w 3260431"/>
                <a:gd name="connsiteY68" fmla="*/ 614362 h 1545051"/>
                <a:gd name="connsiteX69" fmla="*/ 1884068 w 3260431"/>
                <a:gd name="connsiteY69" fmla="*/ 664369 h 1545051"/>
                <a:gd name="connsiteX70" fmla="*/ 1805487 w 3260431"/>
                <a:gd name="connsiteY70" fmla="*/ 692944 h 1545051"/>
                <a:gd name="connsiteX71" fmla="*/ 1719762 w 3260431"/>
                <a:gd name="connsiteY71" fmla="*/ 692944 h 1545051"/>
                <a:gd name="connsiteX72" fmla="*/ 1643562 w 3260431"/>
                <a:gd name="connsiteY72" fmla="*/ 671512 h 1545051"/>
                <a:gd name="connsiteX73" fmla="*/ 1534025 w 3260431"/>
                <a:gd name="connsiteY73" fmla="*/ 623887 h 1545051"/>
                <a:gd name="connsiteX74" fmla="*/ 1462587 w 3260431"/>
                <a:gd name="connsiteY74" fmla="*/ 571500 h 1545051"/>
                <a:gd name="connsiteX75" fmla="*/ 1407818 w 3260431"/>
                <a:gd name="connsiteY75" fmla="*/ 519112 h 1545051"/>
                <a:gd name="connsiteX76" fmla="*/ 1360193 w 3260431"/>
                <a:gd name="connsiteY76" fmla="*/ 476250 h 1545051"/>
                <a:gd name="connsiteX77" fmla="*/ 1267325 w 3260431"/>
                <a:gd name="connsiteY77" fmla="*/ 478631 h 1545051"/>
                <a:gd name="connsiteX78" fmla="*/ 1224462 w 3260431"/>
                <a:gd name="connsiteY78" fmla="*/ 521494 h 1545051"/>
                <a:gd name="connsiteX79" fmla="*/ 1160169 w 3260431"/>
                <a:gd name="connsiteY79" fmla="*/ 588168 h 1545051"/>
                <a:gd name="connsiteX80" fmla="*/ 1076825 w 3260431"/>
                <a:gd name="connsiteY80" fmla="*/ 676275 h 1545051"/>
                <a:gd name="connsiteX81" fmla="*/ 948237 w 3260431"/>
                <a:gd name="connsiteY81" fmla="*/ 778669 h 1545051"/>
                <a:gd name="connsiteX82" fmla="*/ 829175 w 3260431"/>
                <a:gd name="connsiteY82" fmla="*/ 821532 h 1545051"/>
                <a:gd name="connsiteX83" fmla="*/ 760118 w 3260431"/>
                <a:gd name="connsiteY83" fmla="*/ 852487 h 1545051"/>
                <a:gd name="connsiteX84" fmla="*/ 676775 w 3260431"/>
                <a:gd name="connsiteY84" fmla="*/ 892969 h 1545051"/>
                <a:gd name="connsiteX85" fmla="*/ 605337 w 3260431"/>
                <a:gd name="connsiteY85" fmla="*/ 952500 h 1545051"/>
                <a:gd name="connsiteX86" fmla="*/ 552950 w 3260431"/>
                <a:gd name="connsiteY86" fmla="*/ 992981 h 1545051"/>
                <a:gd name="connsiteX87" fmla="*/ 486275 w 3260431"/>
                <a:gd name="connsiteY87" fmla="*/ 1012031 h 1545051"/>
                <a:gd name="connsiteX88" fmla="*/ 379118 w 3260431"/>
                <a:gd name="connsiteY88" fmla="*/ 1019175 h 1545051"/>
                <a:gd name="connsiteX89" fmla="*/ 291012 w 3260431"/>
                <a:gd name="connsiteY89" fmla="*/ 1052512 h 1545051"/>
                <a:gd name="connsiteX90" fmla="*/ 236243 w 3260431"/>
                <a:gd name="connsiteY90" fmla="*/ 1046757 h 1545051"/>
                <a:gd name="connsiteX91" fmla="*/ 163885 w 3260431"/>
                <a:gd name="connsiteY91" fmla="*/ 1048640 h 1545051"/>
                <a:gd name="connsiteX92" fmla="*/ 97172 w 3260431"/>
                <a:gd name="connsiteY92" fmla="*/ 1078672 h 1545051"/>
                <a:gd name="connsiteX93" fmla="*/ 18128 w 3260431"/>
                <a:gd name="connsiteY93" fmla="*/ 1109131 h 1545051"/>
                <a:gd name="connsiteX94" fmla="*/ 11944 w 3260431"/>
                <a:gd name="connsiteY94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309987 w 3260431"/>
                <a:gd name="connsiteY4" fmla="*/ 1492907 h 1545051"/>
                <a:gd name="connsiteX5" fmla="*/ 462384 w 3260431"/>
                <a:gd name="connsiteY5" fmla="*/ 1399043 h 1545051"/>
                <a:gd name="connsiteX6" fmla="*/ 544156 w 3260431"/>
                <a:gd name="connsiteY6" fmla="*/ 1370964 h 1545051"/>
                <a:gd name="connsiteX7" fmla="*/ 672360 w 3260431"/>
                <a:gd name="connsiteY7" fmla="*/ 1319040 h 1545051"/>
                <a:gd name="connsiteX8" fmla="*/ 806208 w 3260431"/>
                <a:gd name="connsiteY8" fmla="*/ 1269564 h 1545051"/>
                <a:gd name="connsiteX9" fmla="*/ 950507 w 3260431"/>
                <a:gd name="connsiteY9" fmla="*/ 1174812 h 1545051"/>
                <a:gd name="connsiteX10" fmla="*/ 1117229 w 3260431"/>
                <a:gd name="connsiteY10" fmla="*/ 1091999 h 1545051"/>
                <a:gd name="connsiteX11" fmla="*/ 1244395 w 3260431"/>
                <a:gd name="connsiteY11" fmla="*/ 1022480 h 1545051"/>
                <a:gd name="connsiteX12" fmla="*/ 1334000 w 3260431"/>
                <a:gd name="connsiteY12" fmla="*/ 982462 h 1545051"/>
                <a:gd name="connsiteX13" fmla="*/ 1411159 w 3260431"/>
                <a:gd name="connsiteY13" fmla="*/ 978659 h 1545051"/>
                <a:gd name="connsiteX14" fmla="*/ 1491162 w 3260431"/>
                <a:gd name="connsiteY14" fmla="*/ 1050131 h 1545051"/>
                <a:gd name="connsiteX15" fmla="*/ 1576887 w 3260431"/>
                <a:gd name="connsiteY15" fmla="*/ 1102519 h 1545051"/>
                <a:gd name="connsiteX16" fmla="*/ 1660231 w 3260431"/>
                <a:gd name="connsiteY16" fmla="*/ 1152525 h 1545051"/>
                <a:gd name="connsiteX17" fmla="*/ 1743575 w 3260431"/>
                <a:gd name="connsiteY17" fmla="*/ 1178718 h 1545051"/>
                <a:gd name="connsiteX18" fmla="*/ 1831681 w 3260431"/>
                <a:gd name="connsiteY18" fmla="*/ 1140619 h 1545051"/>
                <a:gd name="connsiteX19" fmla="*/ 1912644 w 3260431"/>
                <a:gd name="connsiteY19" fmla="*/ 1104899 h 1545051"/>
                <a:gd name="connsiteX20" fmla="*/ 2029448 w 3260431"/>
                <a:gd name="connsiteY20" fmla="*/ 1026967 h 1545051"/>
                <a:gd name="connsiteX21" fmla="*/ 2121204 w 3260431"/>
                <a:gd name="connsiteY21" fmla="*/ 978724 h 1545051"/>
                <a:gd name="connsiteX22" fmla="*/ 2193259 w 3260431"/>
                <a:gd name="connsiteY22" fmla="*/ 964808 h 1545051"/>
                <a:gd name="connsiteX23" fmla="*/ 2293643 w 3260431"/>
                <a:gd name="connsiteY23" fmla="*/ 997744 h 1545051"/>
                <a:gd name="connsiteX24" fmla="*/ 2432380 w 3260431"/>
                <a:gd name="connsiteY24" fmla="*/ 981841 h 1545051"/>
                <a:gd name="connsiteX25" fmla="*/ 2548179 w 3260431"/>
                <a:gd name="connsiteY25" fmla="*/ 910300 h 1545051"/>
                <a:gd name="connsiteX26" fmla="*/ 2723641 w 3260431"/>
                <a:gd name="connsiteY26" fmla="*/ 798732 h 1545051"/>
                <a:gd name="connsiteX27" fmla="*/ 2800338 w 3260431"/>
                <a:gd name="connsiteY27" fmla="*/ 740712 h 1545051"/>
                <a:gd name="connsiteX28" fmla="*/ 2881552 w 3260431"/>
                <a:gd name="connsiteY28" fmla="*/ 680438 h 1545051"/>
                <a:gd name="connsiteX29" fmla="*/ 2964895 w 3260431"/>
                <a:gd name="connsiteY29" fmla="*/ 639211 h 1545051"/>
                <a:gd name="connsiteX30" fmla="*/ 3069972 w 3260431"/>
                <a:gd name="connsiteY30" fmla="*/ 592966 h 1545051"/>
                <a:gd name="connsiteX31" fmla="*/ 3122319 w 3260431"/>
                <a:gd name="connsiteY31" fmla="*/ 535781 h 1545051"/>
                <a:gd name="connsiteX32" fmla="*/ 3169943 w 3260431"/>
                <a:gd name="connsiteY32" fmla="*/ 461963 h 1545051"/>
                <a:gd name="connsiteX33" fmla="*/ 3224712 w 3260431"/>
                <a:gd name="connsiteY33" fmla="*/ 361949 h 1545051"/>
                <a:gd name="connsiteX34" fmla="*/ 3258050 w 3260431"/>
                <a:gd name="connsiteY34" fmla="*/ 288131 h 1545051"/>
                <a:gd name="connsiteX35" fmla="*/ 3260431 w 3260431"/>
                <a:gd name="connsiteY35" fmla="*/ 278606 h 1545051"/>
                <a:gd name="connsiteX36" fmla="*/ 3181850 w 3260431"/>
                <a:gd name="connsiteY36" fmla="*/ 271462 h 1545051"/>
                <a:gd name="connsiteX37" fmla="*/ 3146131 w 3260431"/>
                <a:gd name="connsiteY37" fmla="*/ 261937 h 1545051"/>
                <a:gd name="connsiteX38" fmla="*/ 3138987 w 3260431"/>
                <a:gd name="connsiteY38" fmla="*/ 238125 h 1545051"/>
                <a:gd name="connsiteX39" fmla="*/ 3124700 w 3260431"/>
                <a:gd name="connsiteY39" fmla="*/ 264319 h 1545051"/>
                <a:gd name="connsiteX40" fmla="*/ 3093743 w 3260431"/>
                <a:gd name="connsiteY40" fmla="*/ 221456 h 1545051"/>
                <a:gd name="connsiteX41" fmla="*/ 3077075 w 3260431"/>
                <a:gd name="connsiteY41" fmla="*/ 242887 h 1545051"/>
                <a:gd name="connsiteX42" fmla="*/ 3046118 w 3260431"/>
                <a:gd name="connsiteY42" fmla="*/ 152400 h 1545051"/>
                <a:gd name="connsiteX43" fmla="*/ 3027068 w 3260431"/>
                <a:gd name="connsiteY43" fmla="*/ 183356 h 1545051"/>
                <a:gd name="connsiteX44" fmla="*/ 3017543 w 3260431"/>
                <a:gd name="connsiteY44" fmla="*/ 171450 h 1545051"/>
                <a:gd name="connsiteX45" fmla="*/ 2986587 w 3260431"/>
                <a:gd name="connsiteY45" fmla="*/ 183356 h 1545051"/>
                <a:gd name="connsiteX46" fmla="*/ 2958012 w 3260431"/>
                <a:gd name="connsiteY46" fmla="*/ 173831 h 1545051"/>
                <a:gd name="connsiteX47" fmla="*/ 2941343 w 3260431"/>
                <a:gd name="connsiteY47" fmla="*/ 133350 h 1545051"/>
                <a:gd name="connsiteX48" fmla="*/ 2929437 w 3260431"/>
                <a:gd name="connsiteY48" fmla="*/ 85725 h 1545051"/>
                <a:gd name="connsiteX49" fmla="*/ 2922293 w 3260431"/>
                <a:gd name="connsiteY49" fmla="*/ 40481 h 1545051"/>
                <a:gd name="connsiteX50" fmla="*/ 2912768 w 3260431"/>
                <a:gd name="connsiteY50" fmla="*/ 0 h 1545051"/>
                <a:gd name="connsiteX51" fmla="*/ 2905625 w 3260431"/>
                <a:gd name="connsiteY51" fmla="*/ 7144 h 1545051"/>
                <a:gd name="connsiteX52" fmla="*/ 2888956 w 3260431"/>
                <a:gd name="connsiteY52" fmla="*/ 66675 h 1545051"/>
                <a:gd name="connsiteX53" fmla="*/ 2850856 w 3260431"/>
                <a:gd name="connsiteY53" fmla="*/ 145256 h 1545051"/>
                <a:gd name="connsiteX54" fmla="*/ 2810375 w 3260431"/>
                <a:gd name="connsiteY54" fmla="*/ 223837 h 1545051"/>
                <a:gd name="connsiteX55" fmla="*/ 2772275 w 3260431"/>
                <a:gd name="connsiteY55" fmla="*/ 288131 h 1545051"/>
                <a:gd name="connsiteX56" fmla="*/ 2729412 w 3260431"/>
                <a:gd name="connsiteY56" fmla="*/ 321469 h 1545051"/>
                <a:gd name="connsiteX57" fmla="*/ 2677025 w 3260431"/>
                <a:gd name="connsiteY57" fmla="*/ 288131 h 1545051"/>
                <a:gd name="connsiteX58" fmla="*/ 2643687 w 3260431"/>
                <a:gd name="connsiteY58" fmla="*/ 328612 h 1545051"/>
                <a:gd name="connsiteX59" fmla="*/ 2600825 w 3260431"/>
                <a:gd name="connsiteY59" fmla="*/ 400050 h 1545051"/>
                <a:gd name="connsiteX60" fmla="*/ 2515100 w 3260431"/>
                <a:gd name="connsiteY60" fmla="*/ 483394 h 1545051"/>
                <a:gd name="connsiteX61" fmla="*/ 2438900 w 3260431"/>
                <a:gd name="connsiteY61" fmla="*/ 535781 h 1545051"/>
                <a:gd name="connsiteX62" fmla="*/ 2369843 w 3260431"/>
                <a:gd name="connsiteY62" fmla="*/ 573881 h 1545051"/>
                <a:gd name="connsiteX63" fmla="*/ 2288881 w 3260431"/>
                <a:gd name="connsiteY63" fmla="*/ 600075 h 1545051"/>
                <a:gd name="connsiteX64" fmla="*/ 2191250 w 3260431"/>
                <a:gd name="connsiteY64" fmla="*/ 609600 h 1545051"/>
                <a:gd name="connsiteX65" fmla="*/ 2117431 w 3260431"/>
                <a:gd name="connsiteY65" fmla="*/ 583406 h 1545051"/>
                <a:gd name="connsiteX66" fmla="*/ 2048375 w 3260431"/>
                <a:gd name="connsiteY66" fmla="*/ 557212 h 1545051"/>
                <a:gd name="connsiteX67" fmla="*/ 1965031 w 3260431"/>
                <a:gd name="connsiteY67" fmla="*/ 614362 h 1545051"/>
                <a:gd name="connsiteX68" fmla="*/ 1884068 w 3260431"/>
                <a:gd name="connsiteY68" fmla="*/ 664369 h 1545051"/>
                <a:gd name="connsiteX69" fmla="*/ 1805487 w 3260431"/>
                <a:gd name="connsiteY69" fmla="*/ 692944 h 1545051"/>
                <a:gd name="connsiteX70" fmla="*/ 1719762 w 3260431"/>
                <a:gd name="connsiteY70" fmla="*/ 692944 h 1545051"/>
                <a:gd name="connsiteX71" fmla="*/ 1643562 w 3260431"/>
                <a:gd name="connsiteY71" fmla="*/ 671512 h 1545051"/>
                <a:gd name="connsiteX72" fmla="*/ 1534025 w 3260431"/>
                <a:gd name="connsiteY72" fmla="*/ 623887 h 1545051"/>
                <a:gd name="connsiteX73" fmla="*/ 1462587 w 3260431"/>
                <a:gd name="connsiteY73" fmla="*/ 571500 h 1545051"/>
                <a:gd name="connsiteX74" fmla="*/ 1407818 w 3260431"/>
                <a:gd name="connsiteY74" fmla="*/ 519112 h 1545051"/>
                <a:gd name="connsiteX75" fmla="*/ 1360193 w 3260431"/>
                <a:gd name="connsiteY75" fmla="*/ 476250 h 1545051"/>
                <a:gd name="connsiteX76" fmla="*/ 1267325 w 3260431"/>
                <a:gd name="connsiteY76" fmla="*/ 478631 h 1545051"/>
                <a:gd name="connsiteX77" fmla="*/ 1224462 w 3260431"/>
                <a:gd name="connsiteY77" fmla="*/ 521494 h 1545051"/>
                <a:gd name="connsiteX78" fmla="*/ 1160169 w 3260431"/>
                <a:gd name="connsiteY78" fmla="*/ 588168 h 1545051"/>
                <a:gd name="connsiteX79" fmla="*/ 1076825 w 3260431"/>
                <a:gd name="connsiteY79" fmla="*/ 676275 h 1545051"/>
                <a:gd name="connsiteX80" fmla="*/ 948237 w 3260431"/>
                <a:gd name="connsiteY80" fmla="*/ 778669 h 1545051"/>
                <a:gd name="connsiteX81" fmla="*/ 829175 w 3260431"/>
                <a:gd name="connsiteY81" fmla="*/ 821532 h 1545051"/>
                <a:gd name="connsiteX82" fmla="*/ 760118 w 3260431"/>
                <a:gd name="connsiteY82" fmla="*/ 852487 h 1545051"/>
                <a:gd name="connsiteX83" fmla="*/ 676775 w 3260431"/>
                <a:gd name="connsiteY83" fmla="*/ 892969 h 1545051"/>
                <a:gd name="connsiteX84" fmla="*/ 605337 w 3260431"/>
                <a:gd name="connsiteY84" fmla="*/ 952500 h 1545051"/>
                <a:gd name="connsiteX85" fmla="*/ 552950 w 3260431"/>
                <a:gd name="connsiteY85" fmla="*/ 992981 h 1545051"/>
                <a:gd name="connsiteX86" fmla="*/ 486275 w 3260431"/>
                <a:gd name="connsiteY86" fmla="*/ 1012031 h 1545051"/>
                <a:gd name="connsiteX87" fmla="*/ 379118 w 3260431"/>
                <a:gd name="connsiteY87" fmla="*/ 1019175 h 1545051"/>
                <a:gd name="connsiteX88" fmla="*/ 291012 w 3260431"/>
                <a:gd name="connsiteY88" fmla="*/ 1052512 h 1545051"/>
                <a:gd name="connsiteX89" fmla="*/ 236243 w 3260431"/>
                <a:gd name="connsiteY89" fmla="*/ 1046757 h 1545051"/>
                <a:gd name="connsiteX90" fmla="*/ 163885 w 3260431"/>
                <a:gd name="connsiteY90" fmla="*/ 1048640 h 1545051"/>
                <a:gd name="connsiteX91" fmla="*/ 97172 w 3260431"/>
                <a:gd name="connsiteY91" fmla="*/ 1078672 h 1545051"/>
                <a:gd name="connsiteX92" fmla="*/ 18128 w 3260431"/>
                <a:gd name="connsiteY92" fmla="*/ 1109131 h 1545051"/>
                <a:gd name="connsiteX93" fmla="*/ 11944 w 3260431"/>
                <a:gd name="connsiteY93" fmla="*/ 1164431 h 1545051"/>
                <a:gd name="connsiteX0" fmla="*/ 15286 w 3263773"/>
                <a:gd name="connsiteY0" fmla="*/ 1164431 h 1518500"/>
                <a:gd name="connsiteX1" fmla="*/ 0 w 3263773"/>
                <a:gd name="connsiteY1" fmla="*/ 1474896 h 1518500"/>
                <a:gd name="connsiteX2" fmla="*/ 78581 w 3263773"/>
                <a:gd name="connsiteY2" fmla="*/ 1518500 h 1518500"/>
                <a:gd name="connsiteX3" fmla="*/ 172910 w 3263773"/>
                <a:gd name="connsiteY3" fmla="*/ 1510498 h 1518500"/>
                <a:gd name="connsiteX4" fmla="*/ 313329 w 3263773"/>
                <a:gd name="connsiteY4" fmla="*/ 1492907 h 1518500"/>
                <a:gd name="connsiteX5" fmla="*/ 465726 w 3263773"/>
                <a:gd name="connsiteY5" fmla="*/ 1399043 h 1518500"/>
                <a:gd name="connsiteX6" fmla="*/ 547498 w 3263773"/>
                <a:gd name="connsiteY6" fmla="*/ 1370964 h 1518500"/>
                <a:gd name="connsiteX7" fmla="*/ 675702 w 3263773"/>
                <a:gd name="connsiteY7" fmla="*/ 1319040 h 1518500"/>
                <a:gd name="connsiteX8" fmla="*/ 809550 w 3263773"/>
                <a:gd name="connsiteY8" fmla="*/ 1269564 h 1518500"/>
                <a:gd name="connsiteX9" fmla="*/ 953849 w 3263773"/>
                <a:gd name="connsiteY9" fmla="*/ 1174812 h 1518500"/>
                <a:gd name="connsiteX10" fmla="*/ 1120571 w 3263773"/>
                <a:gd name="connsiteY10" fmla="*/ 1091999 h 1518500"/>
                <a:gd name="connsiteX11" fmla="*/ 1247737 w 3263773"/>
                <a:gd name="connsiteY11" fmla="*/ 1022480 h 1518500"/>
                <a:gd name="connsiteX12" fmla="*/ 1337342 w 3263773"/>
                <a:gd name="connsiteY12" fmla="*/ 982462 h 1518500"/>
                <a:gd name="connsiteX13" fmla="*/ 1414501 w 3263773"/>
                <a:gd name="connsiteY13" fmla="*/ 978659 h 1518500"/>
                <a:gd name="connsiteX14" fmla="*/ 1494504 w 3263773"/>
                <a:gd name="connsiteY14" fmla="*/ 1050131 h 1518500"/>
                <a:gd name="connsiteX15" fmla="*/ 1580229 w 3263773"/>
                <a:gd name="connsiteY15" fmla="*/ 1102519 h 1518500"/>
                <a:gd name="connsiteX16" fmla="*/ 1663573 w 3263773"/>
                <a:gd name="connsiteY16" fmla="*/ 1152525 h 1518500"/>
                <a:gd name="connsiteX17" fmla="*/ 1746917 w 3263773"/>
                <a:gd name="connsiteY17" fmla="*/ 1178718 h 1518500"/>
                <a:gd name="connsiteX18" fmla="*/ 1835023 w 3263773"/>
                <a:gd name="connsiteY18" fmla="*/ 1140619 h 1518500"/>
                <a:gd name="connsiteX19" fmla="*/ 1915986 w 3263773"/>
                <a:gd name="connsiteY19" fmla="*/ 1104899 h 1518500"/>
                <a:gd name="connsiteX20" fmla="*/ 2032790 w 3263773"/>
                <a:gd name="connsiteY20" fmla="*/ 1026967 h 1518500"/>
                <a:gd name="connsiteX21" fmla="*/ 2124546 w 3263773"/>
                <a:gd name="connsiteY21" fmla="*/ 978724 h 1518500"/>
                <a:gd name="connsiteX22" fmla="*/ 2196601 w 3263773"/>
                <a:gd name="connsiteY22" fmla="*/ 964808 h 1518500"/>
                <a:gd name="connsiteX23" fmla="*/ 2296985 w 3263773"/>
                <a:gd name="connsiteY23" fmla="*/ 997744 h 1518500"/>
                <a:gd name="connsiteX24" fmla="*/ 2435722 w 3263773"/>
                <a:gd name="connsiteY24" fmla="*/ 981841 h 1518500"/>
                <a:gd name="connsiteX25" fmla="*/ 2551521 w 3263773"/>
                <a:gd name="connsiteY25" fmla="*/ 910300 h 1518500"/>
                <a:gd name="connsiteX26" fmla="*/ 2726983 w 3263773"/>
                <a:gd name="connsiteY26" fmla="*/ 798732 h 1518500"/>
                <a:gd name="connsiteX27" fmla="*/ 2803680 w 3263773"/>
                <a:gd name="connsiteY27" fmla="*/ 740712 h 1518500"/>
                <a:gd name="connsiteX28" fmla="*/ 2884894 w 3263773"/>
                <a:gd name="connsiteY28" fmla="*/ 680438 h 1518500"/>
                <a:gd name="connsiteX29" fmla="*/ 2968237 w 3263773"/>
                <a:gd name="connsiteY29" fmla="*/ 639211 h 1518500"/>
                <a:gd name="connsiteX30" fmla="*/ 3073314 w 3263773"/>
                <a:gd name="connsiteY30" fmla="*/ 592966 h 1518500"/>
                <a:gd name="connsiteX31" fmla="*/ 3125661 w 3263773"/>
                <a:gd name="connsiteY31" fmla="*/ 535781 h 1518500"/>
                <a:gd name="connsiteX32" fmla="*/ 3173285 w 3263773"/>
                <a:gd name="connsiteY32" fmla="*/ 461963 h 1518500"/>
                <a:gd name="connsiteX33" fmla="*/ 3228054 w 3263773"/>
                <a:gd name="connsiteY33" fmla="*/ 361949 h 1518500"/>
                <a:gd name="connsiteX34" fmla="*/ 3261392 w 3263773"/>
                <a:gd name="connsiteY34" fmla="*/ 288131 h 1518500"/>
                <a:gd name="connsiteX35" fmla="*/ 3263773 w 3263773"/>
                <a:gd name="connsiteY35" fmla="*/ 278606 h 1518500"/>
                <a:gd name="connsiteX36" fmla="*/ 3185192 w 3263773"/>
                <a:gd name="connsiteY36" fmla="*/ 271462 h 1518500"/>
                <a:gd name="connsiteX37" fmla="*/ 3149473 w 3263773"/>
                <a:gd name="connsiteY37" fmla="*/ 261937 h 1518500"/>
                <a:gd name="connsiteX38" fmla="*/ 3142329 w 3263773"/>
                <a:gd name="connsiteY38" fmla="*/ 238125 h 1518500"/>
                <a:gd name="connsiteX39" fmla="*/ 3128042 w 3263773"/>
                <a:gd name="connsiteY39" fmla="*/ 264319 h 1518500"/>
                <a:gd name="connsiteX40" fmla="*/ 3097085 w 3263773"/>
                <a:gd name="connsiteY40" fmla="*/ 221456 h 1518500"/>
                <a:gd name="connsiteX41" fmla="*/ 3080417 w 3263773"/>
                <a:gd name="connsiteY41" fmla="*/ 242887 h 1518500"/>
                <a:gd name="connsiteX42" fmla="*/ 3049460 w 3263773"/>
                <a:gd name="connsiteY42" fmla="*/ 152400 h 1518500"/>
                <a:gd name="connsiteX43" fmla="*/ 3030410 w 3263773"/>
                <a:gd name="connsiteY43" fmla="*/ 183356 h 1518500"/>
                <a:gd name="connsiteX44" fmla="*/ 3020885 w 3263773"/>
                <a:gd name="connsiteY44" fmla="*/ 171450 h 1518500"/>
                <a:gd name="connsiteX45" fmla="*/ 2989929 w 3263773"/>
                <a:gd name="connsiteY45" fmla="*/ 183356 h 1518500"/>
                <a:gd name="connsiteX46" fmla="*/ 2961354 w 3263773"/>
                <a:gd name="connsiteY46" fmla="*/ 173831 h 1518500"/>
                <a:gd name="connsiteX47" fmla="*/ 2944685 w 3263773"/>
                <a:gd name="connsiteY47" fmla="*/ 133350 h 1518500"/>
                <a:gd name="connsiteX48" fmla="*/ 2932779 w 3263773"/>
                <a:gd name="connsiteY48" fmla="*/ 85725 h 1518500"/>
                <a:gd name="connsiteX49" fmla="*/ 2925635 w 3263773"/>
                <a:gd name="connsiteY49" fmla="*/ 40481 h 1518500"/>
                <a:gd name="connsiteX50" fmla="*/ 2916110 w 3263773"/>
                <a:gd name="connsiteY50" fmla="*/ 0 h 1518500"/>
                <a:gd name="connsiteX51" fmla="*/ 2908967 w 3263773"/>
                <a:gd name="connsiteY51" fmla="*/ 7144 h 1518500"/>
                <a:gd name="connsiteX52" fmla="*/ 2892298 w 3263773"/>
                <a:gd name="connsiteY52" fmla="*/ 66675 h 1518500"/>
                <a:gd name="connsiteX53" fmla="*/ 2854198 w 3263773"/>
                <a:gd name="connsiteY53" fmla="*/ 145256 h 1518500"/>
                <a:gd name="connsiteX54" fmla="*/ 2813717 w 3263773"/>
                <a:gd name="connsiteY54" fmla="*/ 223837 h 1518500"/>
                <a:gd name="connsiteX55" fmla="*/ 2775617 w 3263773"/>
                <a:gd name="connsiteY55" fmla="*/ 288131 h 1518500"/>
                <a:gd name="connsiteX56" fmla="*/ 2732754 w 3263773"/>
                <a:gd name="connsiteY56" fmla="*/ 321469 h 1518500"/>
                <a:gd name="connsiteX57" fmla="*/ 2680367 w 3263773"/>
                <a:gd name="connsiteY57" fmla="*/ 288131 h 1518500"/>
                <a:gd name="connsiteX58" fmla="*/ 2647029 w 3263773"/>
                <a:gd name="connsiteY58" fmla="*/ 328612 h 1518500"/>
                <a:gd name="connsiteX59" fmla="*/ 2604167 w 3263773"/>
                <a:gd name="connsiteY59" fmla="*/ 400050 h 1518500"/>
                <a:gd name="connsiteX60" fmla="*/ 2518442 w 3263773"/>
                <a:gd name="connsiteY60" fmla="*/ 483394 h 1518500"/>
                <a:gd name="connsiteX61" fmla="*/ 2442242 w 3263773"/>
                <a:gd name="connsiteY61" fmla="*/ 535781 h 1518500"/>
                <a:gd name="connsiteX62" fmla="*/ 2373185 w 3263773"/>
                <a:gd name="connsiteY62" fmla="*/ 573881 h 1518500"/>
                <a:gd name="connsiteX63" fmla="*/ 2292223 w 3263773"/>
                <a:gd name="connsiteY63" fmla="*/ 600075 h 1518500"/>
                <a:gd name="connsiteX64" fmla="*/ 2194592 w 3263773"/>
                <a:gd name="connsiteY64" fmla="*/ 609600 h 1518500"/>
                <a:gd name="connsiteX65" fmla="*/ 2120773 w 3263773"/>
                <a:gd name="connsiteY65" fmla="*/ 583406 h 1518500"/>
                <a:gd name="connsiteX66" fmla="*/ 2051717 w 3263773"/>
                <a:gd name="connsiteY66" fmla="*/ 557212 h 1518500"/>
                <a:gd name="connsiteX67" fmla="*/ 1968373 w 3263773"/>
                <a:gd name="connsiteY67" fmla="*/ 614362 h 1518500"/>
                <a:gd name="connsiteX68" fmla="*/ 1887410 w 3263773"/>
                <a:gd name="connsiteY68" fmla="*/ 664369 h 1518500"/>
                <a:gd name="connsiteX69" fmla="*/ 1808829 w 3263773"/>
                <a:gd name="connsiteY69" fmla="*/ 692944 h 1518500"/>
                <a:gd name="connsiteX70" fmla="*/ 1723104 w 3263773"/>
                <a:gd name="connsiteY70" fmla="*/ 692944 h 1518500"/>
                <a:gd name="connsiteX71" fmla="*/ 1646904 w 3263773"/>
                <a:gd name="connsiteY71" fmla="*/ 671512 h 1518500"/>
                <a:gd name="connsiteX72" fmla="*/ 1537367 w 3263773"/>
                <a:gd name="connsiteY72" fmla="*/ 623887 h 1518500"/>
                <a:gd name="connsiteX73" fmla="*/ 1465929 w 3263773"/>
                <a:gd name="connsiteY73" fmla="*/ 571500 h 1518500"/>
                <a:gd name="connsiteX74" fmla="*/ 1411160 w 3263773"/>
                <a:gd name="connsiteY74" fmla="*/ 519112 h 1518500"/>
                <a:gd name="connsiteX75" fmla="*/ 1363535 w 3263773"/>
                <a:gd name="connsiteY75" fmla="*/ 476250 h 1518500"/>
                <a:gd name="connsiteX76" fmla="*/ 1270667 w 3263773"/>
                <a:gd name="connsiteY76" fmla="*/ 478631 h 1518500"/>
                <a:gd name="connsiteX77" fmla="*/ 1227804 w 3263773"/>
                <a:gd name="connsiteY77" fmla="*/ 521494 h 1518500"/>
                <a:gd name="connsiteX78" fmla="*/ 1163511 w 3263773"/>
                <a:gd name="connsiteY78" fmla="*/ 588168 h 1518500"/>
                <a:gd name="connsiteX79" fmla="*/ 1080167 w 3263773"/>
                <a:gd name="connsiteY79" fmla="*/ 676275 h 1518500"/>
                <a:gd name="connsiteX80" fmla="*/ 951579 w 3263773"/>
                <a:gd name="connsiteY80" fmla="*/ 778669 h 1518500"/>
                <a:gd name="connsiteX81" fmla="*/ 832517 w 3263773"/>
                <a:gd name="connsiteY81" fmla="*/ 821532 h 1518500"/>
                <a:gd name="connsiteX82" fmla="*/ 763460 w 3263773"/>
                <a:gd name="connsiteY82" fmla="*/ 852487 h 1518500"/>
                <a:gd name="connsiteX83" fmla="*/ 680117 w 3263773"/>
                <a:gd name="connsiteY83" fmla="*/ 892969 h 1518500"/>
                <a:gd name="connsiteX84" fmla="*/ 608679 w 3263773"/>
                <a:gd name="connsiteY84" fmla="*/ 952500 h 1518500"/>
                <a:gd name="connsiteX85" fmla="*/ 556292 w 3263773"/>
                <a:gd name="connsiteY85" fmla="*/ 992981 h 1518500"/>
                <a:gd name="connsiteX86" fmla="*/ 489617 w 3263773"/>
                <a:gd name="connsiteY86" fmla="*/ 1012031 h 1518500"/>
                <a:gd name="connsiteX87" fmla="*/ 382460 w 3263773"/>
                <a:gd name="connsiteY87" fmla="*/ 1019175 h 1518500"/>
                <a:gd name="connsiteX88" fmla="*/ 294354 w 3263773"/>
                <a:gd name="connsiteY88" fmla="*/ 1052512 h 1518500"/>
                <a:gd name="connsiteX89" fmla="*/ 239585 w 3263773"/>
                <a:gd name="connsiteY89" fmla="*/ 1046757 h 1518500"/>
                <a:gd name="connsiteX90" fmla="*/ 167227 w 3263773"/>
                <a:gd name="connsiteY90" fmla="*/ 1048640 h 1518500"/>
                <a:gd name="connsiteX91" fmla="*/ 100514 w 3263773"/>
                <a:gd name="connsiteY91" fmla="*/ 1078672 h 1518500"/>
                <a:gd name="connsiteX92" fmla="*/ 21470 w 3263773"/>
                <a:gd name="connsiteY92" fmla="*/ 1109131 h 1518500"/>
                <a:gd name="connsiteX93" fmla="*/ 15286 w 3263773"/>
                <a:gd name="connsiteY93" fmla="*/ 1164431 h 1518500"/>
                <a:gd name="connsiteX0" fmla="*/ 15286 w 3263773"/>
                <a:gd name="connsiteY0" fmla="*/ 1164431 h 1510498"/>
                <a:gd name="connsiteX1" fmla="*/ 0 w 3263773"/>
                <a:gd name="connsiteY1" fmla="*/ 1474896 h 1510498"/>
                <a:gd name="connsiteX2" fmla="*/ 101970 w 3263773"/>
                <a:gd name="connsiteY2" fmla="*/ 1431644 h 1510498"/>
                <a:gd name="connsiteX3" fmla="*/ 172910 w 3263773"/>
                <a:gd name="connsiteY3" fmla="*/ 1510498 h 1510498"/>
                <a:gd name="connsiteX4" fmla="*/ 313329 w 3263773"/>
                <a:gd name="connsiteY4" fmla="*/ 1492907 h 1510498"/>
                <a:gd name="connsiteX5" fmla="*/ 465726 w 3263773"/>
                <a:gd name="connsiteY5" fmla="*/ 1399043 h 1510498"/>
                <a:gd name="connsiteX6" fmla="*/ 547498 w 3263773"/>
                <a:gd name="connsiteY6" fmla="*/ 1370964 h 1510498"/>
                <a:gd name="connsiteX7" fmla="*/ 675702 w 3263773"/>
                <a:gd name="connsiteY7" fmla="*/ 1319040 h 1510498"/>
                <a:gd name="connsiteX8" fmla="*/ 809550 w 3263773"/>
                <a:gd name="connsiteY8" fmla="*/ 1269564 h 1510498"/>
                <a:gd name="connsiteX9" fmla="*/ 953849 w 3263773"/>
                <a:gd name="connsiteY9" fmla="*/ 1174812 h 1510498"/>
                <a:gd name="connsiteX10" fmla="*/ 1120571 w 3263773"/>
                <a:gd name="connsiteY10" fmla="*/ 1091999 h 1510498"/>
                <a:gd name="connsiteX11" fmla="*/ 1247737 w 3263773"/>
                <a:gd name="connsiteY11" fmla="*/ 1022480 h 1510498"/>
                <a:gd name="connsiteX12" fmla="*/ 1337342 w 3263773"/>
                <a:gd name="connsiteY12" fmla="*/ 982462 h 1510498"/>
                <a:gd name="connsiteX13" fmla="*/ 1414501 w 3263773"/>
                <a:gd name="connsiteY13" fmla="*/ 978659 h 1510498"/>
                <a:gd name="connsiteX14" fmla="*/ 1494504 w 3263773"/>
                <a:gd name="connsiteY14" fmla="*/ 1050131 h 1510498"/>
                <a:gd name="connsiteX15" fmla="*/ 1580229 w 3263773"/>
                <a:gd name="connsiteY15" fmla="*/ 1102519 h 1510498"/>
                <a:gd name="connsiteX16" fmla="*/ 1663573 w 3263773"/>
                <a:gd name="connsiteY16" fmla="*/ 1152525 h 1510498"/>
                <a:gd name="connsiteX17" fmla="*/ 1746917 w 3263773"/>
                <a:gd name="connsiteY17" fmla="*/ 1178718 h 1510498"/>
                <a:gd name="connsiteX18" fmla="*/ 1835023 w 3263773"/>
                <a:gd name="connsiteY18" fmla="*/ 1140619 h 1510498"/>
                <a:gd name="connsiteX19" fmla="*/ 1915986 w 3263773"/>
                <a:gd name="connsiteY19" fmla="*/ 1104899 h 1510498"/>
                <a:gd name="connsiteX20" fmla="*/ 2032790 w 3263773"/>
                <a:gd name="connsiteY20" fmla="*/ 1026967 h 1510498"/>
                <a:gd name="connsiteX21" fmla="*/ 2124546 w 3263773"/>
                <a:gd name="connsiteY21" fmla="*/ 978724 h 1510498"/>
                <a:gd name="connsiteX22" fmla="*/ 2196601 w 3263773"/>
                <a:gd name="connsiteY22" fmla="*/ 964808 h 1510498"/>
                <a:gd name="connsiteX23" fmla="*/ 2296985 w 3263773"/>
                <a:gd name="connsiteY23" fmla="*/ 997744 h 1510498"/>
                <a:gd name="connsiteX24" fmla="*/ 2435722 w 3263773"/>
                <a:gd name="connsiteY24" fmla="*/ 981841 h 1510498"/>
                <a:gd name="connsiteX25" fmla="*/ 2551521 w 3263773"/>
                <a:gd name="connsiteY25" fmla="*/ 910300 h 1510498"/>
                <a:gd name="connsiteX26" fmla="*/ 2726983 w 3263773"/>
                <a:gd name="connsiteY26" fmla="*/ 798732 h 1510498"/>
                <a:gd name="connsiteX27" fmla="*/ 2803680 w 3263773"/>
                <a:gd name="connsiteY27" fmla="*/ 740712 h 1510498"/>
                <a:gd name="connsiteX28" fmla="*/ 2884894 w 3263773"/>
                <a:gd name="connsiteY28" fmla="*/ 680438 h 1510498"/>
                <a:gd name="connsiteX29" fmla="*/ 2968237 w 3263773"/>
                <a:gd name="connsiteY29" fmla="*/ 639211 h 1510498"/>
                <a:gd name="connsiteX30" fmla="*/ 3073314 w 3263773"/>
                <a:gd name="connsiteY30" fmla="*/ 592966 h 1510498"/>
                <a:gd name="connsiteX31" fmla="*/ 3125661 w 3263773"/>
                <a:gd name="connsiteY31" fmla="*/ 535781 h 1510498"/>
                <a:gd name="connsiteX32" fmla="*/ 3173285 w 3263773"/>
                <a:gd name="connsiteY32" fmla="*/ 461963 h 1510498"/>
                <a:gd name="connsiteX33" fmla="*/ 3228054 w 3263773"/>
                <a:gd name="connsiteY33" fmla="*/ 361949 h 1510498"/>
                <a:gd name="connsiteX34" fmla="*/ 3261392 w 3263773"/>
                <a:gd name="connsiteY34" fmla="*/ 288131 h 1510498"/>
                <a:gd name="connsiteX35" fmla="*/ 3263773 w 3263773"/>
                <a:gd name="connsiteY35" fmla="*/ 278606 h 1510498"/>
                <a:gd name="connsiteX36" fmla="*/ 3185192 w 3263773"/>
                <a:gd name="connsiteY36" fmla="*/ 271462 h 1510498"/>
                <a:gd name="connsiteX37" fmla="*/ 3149473 w 3263773"/>
                <a:gd name="connsiteY37" fmla="*/ 261937 h 1510498"/>
                <a:gd name="connsiteX38" fmla="*/ 3142329 w 3263773"/>
                <a:gd name="connsiteY38" fmla="*/ 238125 h 1510498"/>
                <a:gd name="connsiteX39" fmla="*/ 3128042 w 3263773"/>
                <a:gd name="connsiteY39" fmla="*/ 264319 h 1510498"/>
                <a:gd name="connsiteX40" fmla="*/ 3097085 w 3263773"/>
                <a:gd name="connsiteY40" fmla="*/ 221456 h 1510498"/>
                <a:gd name="connsiteX41" fmla="*/ 3080417 w 3263773"/>
                <a:gd name="connsiteY41" fmla="*/ 242887 h 1510498"/>
                <a:gd name="connsiteX42" fmla="*/ 3049460 w 3263773"/>
                <a:gd name="connsiteY42" fmla="*/ 152400 h 1510498"/>
                <a:gd name="connsiteX43" fmla="*/ 3030410 w 3263773"/>
                <a:gd name="connsiteY43" fmla="*/ 183356 h 1510498"/>
                <a:gd name="connsiteX44" fmla="*/ 3020885 w 3263773"/>
                <a:gd name="connsiteY44" fmla="*/ 171450 h 1510498"/>
                <a:gd name="connsiteX45" fmla="*/ 2989929 w 3263773"/>
                <a:gd name="connsiteY45" fmla="*/ 183356 h 1510498"/>
                <a:gd name="connsiteX46" fmla="*/ 2961354 w 3263773"/>
                <a:gd name="connsiteY46" fmla="*/ 173831 h 1510498"/>
                <a:gd name="connsiteX47" fmla="*/ 2944685 w 3263773"/>
                <a:gd name="connsiteY47" fmla="*/ 133350 h 1510498"/>
                <a:gd name="connsiteX48" fmla="*/ 2932779 w 3263773"/>
                <a:gd name="connsiteY48" fmla="*/ 85725 h 1510498"/>
                <a:gd name="connsiteX49" fmla="*/ 2925635 w 3263773"/>
                <a:gd name="connsiteY49" fmla="*/ 40481 h 1510498"/>
                <a:gd name="connsiteX50" fmla="*/ 2916110 w 3263773"/>
                <a:gd name="connsiteY50" fmla="*/ 0 h 1510498"/>
                <a:gd name="connsiteX51" fmla="*/ 2908967 w 3263773"/>
                <a:gd name="connsiteY51" fmla="*/ 7144 h 1510498"/>
                <a:gd name="connsiteX52" fmla="*/ 2892298 w 3263773"/>
                <a:gd name="connsiteY52" fmla="*/ 66675 h 1510498"/>
                <a:gd name="connsiteX53" fmla="*/ 2854198 w 3263773"/>
                <a:gd name="connsiteY53" fmla="*/ 145256 h 1510498"/>
                <a:gd name="connsiteX54" fmla="*/ 2813717 w 3263773"/>
                <a:gd name="connsiteY54" fmla="*/ 223837 h 1510498"/>
                <a:gd name="connsiteX55" fmla="*/ 2775617 w 3263773"/>
                <a:gd name="connsiteY55" fmla="*/ 288131 h 1510498"/>
                <a:gd name="connsiteX56" fmla="*/ 2732754 w 3263773"/>
                <a:gd name="connsiteY56" fmla="*/ 321469 h 1510498"/>
                <a:gd name="connsiteX57" fmla="*/ 2680367 w 3263773"/>
                <a:gd name="connsiteY57" fmla="*/ 288131 h 1510498"/>
                <a:gd name="connsiteX58" fmla="*/ 2647029 w 3263773"/>
                <a:gd name="connsiteY58" fmla="*/ 328612 h 1510498"/>
                <a:gd name="connsiteX59" fmla="*/ 2604167 w 3263773"/>
                <a:gd name="connsiteY59" fmla="*/ 400050 h 1510498"/>
                <a:gd name="connsiteX60" fmla="*/ 2518442 w 3263773"/>
                <a:gd name="connsiteY60" fmla="*/ 483394 h 1510498"/>
                <a:gd name="connsiteX61" fmla="*/ 2442242 w 3263773"/>
                <a:gd name="connsiteY61" fmla="*/ 535781 h 1510498"/>
                <a:gd name="connsiteX62" fmla="*/ 2373185 w 3263773"/>
                <a:gd name="connsiteY62" fmla="*/ 573881 h 1510498"/>
                <a:gd name="connsiteX63" fmla="*/ 2292223 w 3263773"/>
                <a:gd name="connsiteY63" fmla="*/ 600075 h 1510498"/>
                <a:gd name="connsiteX64" fmla="*/ 2194592 w 3263773"/>
                <a:gd name="connsiteY64" fmla="*/ 609600 h 1510498"/>
                <a:gd name="connsiteX65" fmla="*/ 2120773 w 3263773"/>
                <a:gd name="connsiteY65" fmla="*/ 583406 h 1510498"/>
                <a:gd name="connsiteX66" fmla="*/ 2051717 w 3263773"/>
                <a:gd name="connsiteY66" fmla="*/ 557212 h 1510498"/>
                <a:gd name="connsiteX67" fmla="*/ 1968373 w 3263773"/>
                <a:gd name="connsiteY67" fmla="*/ 614362 h 1510498"/>
                <a:gd name="connsiteX68" fmla="*/ 1887410 w 3263773"/>
                <a:gd name="connsiteY68" fmla="*/ 664369 h 1510498"/>
                <a:gd name="connsiteX69" fmla="*/ 1808829 w 3263773"/>
                <a:gd name="connsiteY69" fmla="*/ 692944 h 1510498"/>
                <a:gd name="connsiteX70" fmla="*/ 1723104 w 3263773"/>
                <a:gd name="connsiteY70" fmla="*/ 692944 h 1510498"/>
                <a:gd name="connsiteX71" fmla="*/ 1646904 w 3263773"/>
                <a:gd name="connsiteY71" fmla="*/ 671512 h 1510498"/>
                <a:gd name="connsiteX72" fmla="*/ 1537367 w 3263773"/>
                <a:gd name="connsiteY72" fmla="*/ 623887 h 1510498"/>
                <a:gd name="connsiteX73" fmla="*/ 1465929 w 3263773"/>
                <a:gd name="connsiteY73" fmla="*/ 571500 h 1510498"/>
                <a:gd name="connsiteX74" fmla="*/ 1411160 w 3263773"/>
                <a:gd name="connsiteY74" fmla="*/ 519112 h 1510498"/>
                <a:gd name="connsiteX75" fmla="*/ 1363535 w 3263773"/>
                <a:gd name="connsiteY75" fmla="*/ 476250 h 1510498"/>
                <a:gd name="connsiteX76" fmla="*/ 1270667 w 3263773"/>
                <a:gd name="connsiteY76" fmla="*/ 478631 h 1510498"/>
                <a:gd name="connsiteX77" fmla="*/ 1227804 w 3263773"/>
                <a:gd name="connsiteY77" fmla="*/ 521494 h 1510498"/>
                <a:gd name="connsiteX78" fmla="*/ 1163511 w 3263773"/>
                <a:gd name="connsiteY78" fmla="*/ 588168 h 1510498"/>
                <a:gd name="connsiteX79" fmla="*/ 1080167 w 3263773"/>
                <a:gd name="connsiteY79" fmla="*/ 676275 h 1510498"/>
                <a:gd name="connsiteX80" fmla="*/ 951579 w 3263773"/>
                <a:gd name="connsiteY80" fmla="*/ 778669 h 1510498"/>
                <a:gd name="connsiteX81" fmla="*/ 832517 w 3263773"/>
                <a:gd name="connsiteY81" fmla="*/ 821532 h 1510498"/>
                <a:gd name="connsiteX82" fmla="*/ 763460 w 3263773"/>
                <a:gd name="connsiteY82" fmla="*/ 852487 h 1510498"/>
                <a:gd name="connsiteX83" fmla="*/ 680117 w 3263773"/>
                <a:gd name="connsiteY83" fmla="*/ 892969 h 1510498"/>
                <a:gd name="connsiteX84" fmla="*/ 608679 w 3263773"/>
                <a:gd name="connsiteY84" fmla="*/ 952500 h 1510498"/>
                <a:gd name="connsiteX85" fmla="*/ 556292 w 3263773"/>
                <a:gd name="connsiteY85" fmla="*/ 992981 h 1510498"/>
                <a:gd name="connsiteX86" fmla="*/ 489617 w 3263773"/>
                <a:gd name="connsiteY86" fmla="*/ 1012031 h 1510498"/>
                <a:gd name="connsiteX87" fmla="*/ 382460 w 3263773"/>
                <a:gd name="connsiteY87" fmla="*/ 1019175 h 1510498"/>
                <a:gd name="connsiteX88" fmla="*/ 294354 w 3263773"/>
                <a:gd name="connsiteY88" fmla="*/ 1052512 h 1510498"/>
                <a:gd name="connsiteX89" fmla="*/ 239585 w 3263773"/>
                <a:gd name="connsiteY89" fmla="*/ 1046757 h 1510498"/>
                <a:gd name="connsiteX90" fmla="*/ 167227 w 3263773"/>
                <a:gd name="connsiteY90" fmla="*/ 1048640 h 1510498"/>
                <a:gd name="connsiteX91" fmla="*/ 100514 w 3263773"/>
                <a:gd name="connsiteY91" fmla="*/ 1078672 h 1510498"/>
                <a:gd name="connsiteX92" fmla="*/ 21470 w 3263773"/>
                <a:gd name="connsiteY92" fmla="*/ 1109131 h 1510498"/>
                <a:gd name="connsiteX93" fmla="*/ 15286 w 3263773"/>
                <a:gd name="connsiteY93" fmla="*/ 1164431 h 1510498"/>
                <a:gd name="connsiteX0" fmla="*/ 15286 w 3263773"/>
                <a:gd name="connsiteY0" fmla="*/ 1164431 h 1492907"/>
                <a:gd name="connsiteX1" fmla="*/ 0 w 3263773"/>
                <a:gd name="connsiteY1" fmla="*/ 1474896 h 1492907"/>
                <a:gd name="connsiteX2" fmla="*/ 101970 w 3263773"/>
                <a:gd name="connsiteY2" fmla="*/ 1431644 h 1492907"/>
                <a:gd name="connsiteX3" fmla="*/ 199641 w 3263773"/>
                <a:gd name="connsiteY3" fmla="*/ 1430322 h 1492907"/>
                <a:gd name="connsiteX4" fmla="*/ 313329 w 3263773"/>
                <a:gd name="connsiteY4" fmla="*/ 1492907 h 1492907"/>
                <a:gd name="connsiteX5" fmla="*/ 465726 w 3263773"/>
                <a:gd name="connsiteY5" fmla="*/ 1399043 h 1492907"/>
                <a:gd name="connsiteX6" fmla="*/ 547498 w 3263773"/>
                <a:gd name="connsiteY6" fmla="*/ 1370964 h 1492907"/>
                <a:gd name="connsiteX7" fmla="*/ 675702 w 3263773"/>
                <a:gd name="connsiteY7" fmla="*/ 1319040 h 1492907"/>
                <a:gd name="connsiteX8" fmla="*/ 809550 w 3263773"/>
                <a:gd name="connsiteY8" fmla="*/ 1269564 h 1492907"/>
                <a:gd name="connsiteX9" fmla="*/ 953849 w 3263773"/>
                <a:gd name="connsiteY9" fmla="*/ 1174812 h 1492907"/>
                <a:gd name="connsiteX10" fmla="*/ 1120571 w 3263773"/>
                <a:gd name="connsiteY10" fmla="*/ 1091999 h 1492907"/>
                <a:gd name="connsiteX11" fmla="*/ 1247737 w 3263773"/>
                <a:gd name="connsiteY11" fmla="*/ 1022480 h 1492907"/>
                <a:gd name="connsiteX12" fmla="*/ 1337342 w 3263773"/>
                <a:gd name="connsiteY12" fmla="*/ 982462 h 1492907"/>
                <a:gd name="connsiteX13" fmla="*/ 1414501 w 3263773"/>
                <a:gd name="connsiteY13" fmla="*/ 978659 h 1492907"/>
                <a:gd name="connsiteX14" fmla="*/ 1494504 w 3263773"/>
                <a:gd name="connsiteY14" fmla="*/ 1050131 h 1492907"/>
                <a:gd name="connsiteX15" fmla="*/ 1580229 w 3263773"/>
                <a:gd name="connsiteY15" fmla="*/ 1102519 h 1492907"/>
                <a:gd name="connsiteX16" fmla="*/ 1663573 w 3263773"/>
                <a:gd name="connsiteY16" fmla="*/ 1152525 h 1492907"/>
                <a:gd name="connsiteX17" fmla="*/ 1746917 w 3263773"/>
                <a:gd name="connsiteY17" fmla="*/ 1178718 h 1492907"/>
                <a:gd name="connsiteX18" fmla="*/ 1835023 w 3263773"/>
                <a:gd name="connsiteY18" fmla="*/ 1140619 h 1492907"/>
                <a:gd name="connsiteX19" fmla="*/ 1915986 w 3263773"/>
                <a:gd name="connsiteY19" fmla="*/ 1104899 h 1492907"/>
                <a:gd name="connsiteX20" fmla="*/ 2032790 w 3263773"/>
                <a:gd name="connsiteY20" fmla="*/ 1026967 h 1492907"/>
                <a:gd name="connsiteX21" fmla="*/ 2124546 w 3263773"/>
                <a:gd name="connsiteY21" fmla="*/ 978724 h 1492907"/>
                <a:gd name="connsiteX22" fmla="*/ 2196601 w 3263773"/>
                <a:gd name="connsiteY22" fmla="*/ 964808 h 1492907"/>
                <a:gd name="connsiteX23" fmla="*/ 2296985 w 3263773"/>
                <a:gd name="connsiteY23" fmla="*/ 997744 h 1492907"/>
                <a:gd name="connsiteX24" fmla="*/ 2435722 w 3263773"/>
                <a:gd name="connsiteY24" fmla="*/ 981841 h 1492907"/>
                <a:gd name="connsiteX25" fmla="*/ 2551521 w 3263773"/>
                <a:gd name="connsiteY25" fmla="*/ 910300 h 1492907"/>
                <a:gd name="connsiteX26" fmla="*/ 2726983 w 3263773"/>
                <a:gd name="connsiteY26" fmla="*/ 798732 h 1492907"/>
                <a:gd name="connsiteX27" fmla="*/ 2803680 w 3263773"/>
                <a:gd name="connsiteY27" fmla="*/ 740712 h 1492907"/>
                <a:gd name="connsiteX28" fmla="*/ 2884894 w 3263773"/>
                <a:gd name="connsiteY28" fmla="*/ 680438 h 1492907"/>
                <a:gd name="connsiteX29" fmla="*/ 2968237 w 3263773"/>
                <a:gd name="connsiteY29" fmla="*/ 639211 h 1492907"/>
                <a:gd name="connsiteX30" fmla="*/ 3073314 w 3263773"/>
                <a:gd name="connsiteY30" fmla="*/ 592966 h 1492907"/>
                <a:gd name="connsiteX31" fmla="*/ 3125661 w 3263773"/>
                <a:gd name="connsiteY31" fmla="*/ 535781 h 1492907"/>
                <a:gd name="connsiteX32" fmla="*/ 3173285 w 3263773"/>
                <a:gd name="connsiteY32" fmla="*/ 461963 h 1492907"/>
                <a:gd name="connsiteX33" fmla="*/ 3228054 w 3263773"/>
                <a:gd name="connsiteY33" fmla="*/ 361949 h 1492907"/>
                <a:gd name="connsiteX34" fmla="*/ 3261392 w 3263773"/>
                <a:gd name="connsiteY34" fmla="*/ 288131 h 1492907"/>
                <a:gd name="connsiteX35" fmla="*/ 3263773 w 3263773"/>
                <a:gd name="connsiteY35" fmla="*/ 278606 h 1492907"/>
                <a:gd name="connsiteX36" fmla="*/ 3185192 w 3263773"/>
                <a:gd name="connsiteY36" fmla="*/ 271462 h 1492907"/>
                <a:gd name="connsiteX37" fmla="*/ 3149473 w 3263773"/>
                <a:gd name="connsiteY37" fmla="*/ 261937 h 1492907"/>
                <a:gd name="connsiteX38" fmla="*/ 3142329 w 3263773"/>
                <a:gd name="connsiteY38" fmla="*/ 238125 h 1492907"/>
                <a:gd name="connsiteX39" fmla="*/ 3128042 w 3263773"/>
                <a:gd name="connsiteY39" fmla="*/ 264319 h 1492907"/>
                <a:gd name="connsiteX40" fmla="*/ 3097085 w 3263773"/>
                <a:gd name="connsiteY40" fmla="*/ 221456 h 1492907"/>
                <a:gd name="connsiteX41" fmla="*/ 3080417 w 3263773"/>
                <a:gd name="connsiteY41" fmla="*/ 242887 h 1492907"/>
                <a:gd name="connsiteX42" fmla="*/ 3049460 w 3263773"/>
                <a:gd name="connsiteY42" fmla="*/ 152400 h 1492907"/>
                <a:gd name="connsiteX43" fmla="*/ 3030410 w 3263773"/>
                <a:gd name="connsiteY43" fmla="*/ 183356 h 1492907"/>
                <a:gd name="connsiteX44" fmla="*/ 3020885 w 3263773"/>
                <a:gd name="connsiteY44" fmla="*/ 171450 h 1492907"/>
                <a:gd name="connsiteX45" fmla="*/ 2989929 w 3263773"/>
                <a:gd name="connsiteY45" fmla="*/ 183356 h 1492907"/>
                <a:gd name="connsiteX46" fmla="*/ 2961354 w 3263773"/>
                <a:gd name="connsiteY46" fmla="*/ 173831 h 1492907"/>
                <a:gd name="connsiteX47" fmla="*/ 2944685 w 3263773"/>
                <a:gd name="connsiteY47" fmla="*/ 133350 h 1492907"/>
                <a:gd name="connsiteX48" fmla="*/ 2932779 w 3263773"/>
                <a:gd name="connsiteY48" fmla="*/ 85725 h 1492907"/>
                <a:gd name="connsiteX49" fmla="*/ 2925635 w 3263773"/>
                <a:gd name="connsiteY49" fmla="*/ 40481 h 1492907"/>
                <a:gd name="connsiteX50" fmla="*/ 2916110 w 3263773"/>
                <a:gd name="connsiteY50" fmla="*/ 0 h 1492907"/>
                <a:gd name="connsiteX51" fmla="*/ 2908967 w 3263773"/>
                <a:gd name="connsiteY51" fmla="*/ 7144 h 1492907"/>
                <a:gd name="connsiteX52" fmla="*/ 2892298 w 3263773"/>
                <a:gd name="connsiteY52" fmla="*/ 66675 h 1492907"/>
                <a:gd name="connsiteX53" fmla="*/ 2854198 w 3263773"/>
                <a:gd name="connsiteY53" fmla="*/ 145256 h 1492907"/>
                <a:gd name="connsiteX54" fmla="*/ 2813717 w 3263773"/>
                <a:gd name="connsiteY54" fmla="*/ 223837 h 1492907"/>
                <a:gd name="connsiteX55" fmla="*/ 2775617 w 3263773"/>
                <a:gd name="connsiteY55" fmla="*/ 288131 h 1492907"/>
                <a:gd name="connsiteX56" fmla="*/ 2732754 w 3263773"/>
                <a:gd name="connsiteY56" fmla="*/ 321469 h 1492907"/>
                <a:gd name="connsiteX57" fmla="*/ 2680367 w 3263773"/>
                <a:gd name="connsiteY57" fmla="*/ 288131 h 1492907"/>
                <a:gd name="connsiteX58" fmla="*/ 2647029 w 3263773"/>
                <a:gd name="connsiteY58" fmla="*/ 328612 h 1492907"/>
                <a:gd name="connsiteX59" fmla="*/ 2604167 w 3263773"/>
                <a:gd name="connsiteY59" fmla="*/ 400050 h 1492907"/>
                <a:gd name="connsiteX60" fmla="*/ 2518442 w 3263773"/>
                <a:gd name="connsiteY60" fmla="*/ 483394 h 1492907"/>
                <a:gd name="connsiteX61" fmla="*/ 2442242 w 3263773"/>
                <a:gd name="connsiteY61" fmla="*/ 535781 h 1492907"/>
                <a:gd name="connsiteX62" fmla="*/ 2373185 w 3263773"/>
                <a:gd name="connsiteY62" fmla="*/ 573881 h 1492907"/>
                <a:gd name="connsiteX63" fmla="*/ 2292223 w 3263773"/>
                <a:gd name="connsiteY63" fmla="*/ 600075 h 1492907"/>
                <a:gd name="connsiteX64" fmla="*/ 2194592 w 3263773"/>
                <a:gd name="connsiteY64" fmla="*/ 609600 h 1492907"/>
                <a:gd name="connsiteX65" fmla="*/ 2120773 w 3263773"/>
                <a:gd name="connsiteY65" fmla="*/ 583406 h 1492907"/>
                <a:gd name="connsiteX66" fmla="*/ 2051717 w 3263773"/>
                <a:gd name="connsiteY66" fmla="*/ 557212 h 1492907"/>
                <a:gd name="connsiteX67" fmla="*/ 1968373 w 3263773"/>
                <a:gd name="connsiteY67" fmla="*/ 614362 h 1492907"/>
                <a:gd name="connsiteX68" fmla="*/ 1887410 w 3263773"/>
                <a:gd name="connsiteY68" fmla="*/ 664369 h 1492907"/>
                <a:gd name="connsiteX69" fmla="*/ 1808829 w 3263773"/>
                <a:gd name="connsiteY69" fmla="*/ 692944 h 1492907"/>
                <a:gd name="connsiteX70" fmla="*/ 1723104 w 3263773"/>
                <a:gd name="connsiteY70" fmla="*/ 692944 h 1492907"/>
                <a:gd name="connsiteX71" fmla="*/ 1646904 w 3263773"/>
                <a:gd name="connsiteY71" fmla="*/ 671512 h 1492907"/>
                <a:gd name="connsiteX72" fmla="*/ 1537367 w 3263773"/>
                <a:gd name="connsiteY72" fmla="*/ 623887 h 1492907"/>
                <a:gd name="connsiteX73" fmla="*/ 1465929 w 3263773"/>
                <a:gd name="connsiteY73" fmla="*/ 571500 h 1492907"/>
                <a:gd name="connsiteX74" fmla="*/ 1411160 w 3263773"/>
                <a:gd name="connsiteY74" fmla="*/ 519112 h 1492907"/>
                <a:gd name="connsiteX75" fmla="*/ 1363535 w 3263773"/>
                <a:gd name="connsiteY75" fmla="*/ 476250 h 1492907"/>
                <a:gd name="connsiteX76" fmla="*/ 1270667 w 3263773"/>
                <a:gd name="connsiteY76" fmla="*/ 478631 h 1492907"/>
                <a:gd name="connsiteX77" fmla="*/ 1227804 w 3263773"/>
                <a:gd name="connsiteY77" fmla="*/ 521494 h 1492907"/>
                <a:gd name="connsiteX78" fmla="*/ 1163511 w 3263773"/>
                <a:gd name="connsiteY78" fmla="*/ 588168 h 1492907"/>
                <a:gd name="connsiteX79" fmla="*/ 1080167 w 3263773"/>
                <a:gd name="connsiteY79" fmla="*/ 676275 h 1492907"/>
                <a:gd name="connsiteX80" fmla="*/ 951579 w 3263773"/>
                <a:gd name="connsiteY80" fmla="*/ 778669 h 1492907"/>
                <a:gd name="connsiteX81" fmla="*/ 832517 w 3263773"/>
                <a:gd name="connsiteY81" fmla="*/ 821532 h 1492907"/>
                <a:gd name="connsiteX82" fmla="*/ 763460 w 3263773"/>
                <a:gd name="connsiteY82" fmla="*/ 852487 h 1492907"/>
                <a:gd name="connsiteX83" fmla="*/ 680117 w 3263773"/>
                <a:gd name="connsiteY83" fmla="*/ 892969 h 1492907"/>
                <a:gd name="connsiteX84" fmla="*/ 608679 w 3263773"/>
                <a:gd name="connsiteY84" fmla="*/ 952500 h 1492907"/>
                <a:gd name="connsiteX85" fmla="*/ 556292 w 3263773"/>
                <a:gd name="connsiteY85" fmla="*/ 992981 h 1492907"/>
                <a:gd name="connsiteX86" fmla="*/ 489617 w 3263773"/>
                <a:gd name="connsiteY86" fmla="*/ 1012031 h 1492907"/>
                <a:gd name="connsiteX87" fmla="*/ 382460 w 3263773"/>
                <a:gd name="connsiteY87" fmla="*/ 1019175 h 1492907"/>
                <a:gd name="connsiteX88" fmla="*/ 294354 w 3263773"/>
                <a:gd name="connsiteY88" fmla="*/ 1052512 h 1492907"/>
                <a:gd name="connsiteX89" fmla="*/ 239585 w 3263773"/>
                <a:gd name="connsiteY89" fmla="*/ 1046757 h 1492907"/>
                <a:gd name="connsiteX90" fmla="*/ 167227 w 3263773"/>
                <a:gd name="connsiteY90" fmla="*/ 1048640 h 1492907"/>
                <a:gd name="connsiteX91" fmla="*/ 100514 w 3263773"/>
                <a:gd name="connsiteY91" fmla="*/ 1078672 h 1492907"/>
                <a:gd name="connsiteX92" fmla="*/ 21470 w 3263773"/>
                <a:gd name="connsiteY92" fmla="*/ 1109131 h 1492907"/>
                <a:gd name="connsiteX93" fmla="*/ 15286 w 3263773"/>
                <a:gd name="connsiteY93" fmla="*/ 1164431 h 1492907"/>
                <a:gd name="connsiteX0" fmla="*/ 15286 w 3263773"/>
                <a:gd name="connsiteY0" fmla="*/ 1164431 h 1474897"/>
                <a:gd name="connsiteX1" fmla="*/ 0 w 3263773"/>
                <a:gd name="connsiteY1" fmla="*/ 1474896 h 1474897"/>
                <a:gd name="connsiteX2" fmla="*/ 101970 w 3263773"/>
                <a:gd name="connsiteY2" fmla="*/ 1431644 h 1474897"/>
                <a:gd name="connsiteX3" fmla="*/ 199641 w 3263773"/>
                <a:gd name="connsiteY3" fmla="*/ 1430322 h 1474897"/>
                <a:gd name="connsiteX4" fmla="*/ 326695 w 3263773"/>
                <a:gd name="connsiteY4" fmla="*/ 1399369 h 1474897"/>
                <a:gd name="connsiteX5" fmla="*/ 465726 w 3263773"/>
                <a:gd name="connsiteY5" fmla="*/ 1399043 h 1474897"/>
                <a:gd name="connsiteX6" fmla="*/ 547498 w 3263773"/>
                <a:gd name="connsiteY6" fmla="*/ 1370964 h 1474897"/>
                <a:gd name="connsiteX7" fmla="*/ 675702 w 3263773"/>
                <a:gd name="connsiteY7" fmla="*/ 1319040 h 1474897"/>
                <a:gd name="connsiteX8" fmla="*/ 809550 w 3263773"/>
                <a:gd name="connsiteY8" fmla="*/ 1269564 h 1474897"/>
                <a:gd name="connsiteX9" fmla="*/ 953849 w 3263773"/>
                <a:gd name="connsiteY9" fmla="*/ 1174812 h 1474897"/>
                <a:gd name="connsiteX10" fmla="*/ 1120571 w 3263773"/>
                <a:gd name="connsiteY10" fmla="*/ 1091999 h 1474897"/>
                <a:gd name="connsiteX11" fmla="*/ 1247737 w 3263773"/>
                <a:gd name="connsiteY11" fmla="*/ 1022480 h 1474897"/>
                <a:gd name="connsiteX12" fmla="*/ 1337342 w 3263773"/>
                <a:gd name="connsiteY12" fmla="*/ 982462 h 1474897"/>
                <a:gd name="connsiteX13" fmla="*/ 1414501 w 3263773"/>
                <a:gd name="connsiteY13" fmla="*/ 978659 h 1474897"/>
                <a:gd name="connsiteX14" fmla="*/ 1494504 w 3263773"/>
                <a:gd name="connsiteY14" fmla="*/ 1050131 h 1474897"/>
                <a:gd name="connsiteX15" fmla="*/ 1580229 w 3263773"/>
                <a:gd name="connsiteY15" fmla="*/ 1102519 h 1474897"/>
                <a:gd name="connsiteX16" fmla="*/ 1663573 w 3263773"/>
                <a:gd name="connsiteY16" fmla="*/ 1152525 h 1474897"/>
                <a:gd name="connsiteX17" fmla="*/ 1746917 w 3263773"/>
                <a:gd name="connsiteY17" fmla="*/ 1178718 h 1474897"/>
                <a:gd name="connsiteX18" fmla="*/ 1835023 w 3263773"/>
                <a:gd name="connsiteY18" fmla="*/ 1140619 h 1474897"/>
                <a:gd name="connsiteX19" fmla="*/ 1915986 w 3263773"/>
                <a:gd name="connsiteY19" fmla="*/ 1104899 h 1474897"/>
                <a:gd name="connsiteX20" fmla="*/ 2032790 w 3263773"/>
                <a:gd name="connsiteY20" fmla="*/ 1026967 h 1474897"/>
                <a:gd name="connsiteX21" fmla="*/ 2124546 w 3263773"/>
                <a:gd name="connsiteY21" fmla="*/ 978724 h 1474897"/>
                <a:gd name="connsiteX22" fmla="*/ 2196601 w 3263773"/>
                <a:gd name="connsiteY22" fmla="*/ 964808 h 1474897"/>
                <a:gd name="connsiteX23" fmla="*/ 2296985 w 3263773"/>
                <a:gd name="connsiteY23" fmla="*/ 997744 h 1474897"/>
                <a:gd name="connsiteX24" fmla="*/ 2435722 w 3263773"/>
                <a:gd name="connsiteY24" fmla="*/ 981841 h 1474897"/>
                <a:gd name="connsiteX25" fmla="*/ 2551521 w 3263773"/>
                <a:gd name="connsiteY25" fmla="*/ 910300 h 1474897"/>
                <a:gd name="connsiteX26" fmla="*/ 2726983 w 3263773"/>
                <a:gd name="connsiteY26" fmla="*/ 798732 h 1474897"/>
                <a:gd name="connsiteX27" fmla="*/ 2803680 w 3263773"/>
                <a:gd name="connsiteY27" fmla="*/ 740712 h 1474897"/>
                <a:gd name="connsiteX28" fmla="*/ 2884894 w 3263773"/>
                <a:gd name="connsiteY28" fmla="*/ 680438 h 1474897"/>
                <a:gd name="connsiteX29" fmla="*/ 2968237 w 3263773"/>
                <a:gd name="connsiteY29" fmla="*/ 639211 h 1474897"/>
                <a:gd name="connsiteX30" fmla="*/ 3073314 w 3263773"/>
                <a:gd name="connsiteY30" fmla="*/ 592966 h 1474897"/>
                <a:gd name="connsiteX31" fmla="*/ 3125661 w 3263773"/>
                <a:gd name="connsiteY31" fmla="*/ 535781 h 1474897"/>
                <a:gd name="connsiteX32" fmla="*/ 3173285 w 3263773"/>
                <a:gd name="connsiteY32" fmla="*/ 461963 h 1474897"/>
                <a:gd name="connsiteX33" fmla="*/ 3228054 w 3263773"/>
                <a:gd name="connsiteY33" fmla="*/ 361949 h 1474897"/>
                <a:gd name="connsiteX34" fmla="*/ 3261392 w 3263773"/>
                <a:gd name="connsiteY34" fmla="*/ 288131 h 1474897"/>
                <a:gd name="connsiteX35" fmla="*/ 3263773 w 3263773"/>
                <a:gd name="connsiteY35" fmla="*/ 278606 h 1474897"/>
                <a:gd name="connsiteX36" fmla="*/ 3185192 w 3263773"/>
                <a:gd name="connsiteY36" fmla="*/ 271462 h 1474897"/>
                <a:gd name="connsiteX37" fmla="*/ 3149473 w 3263773"/>
                <a:gd name="connsiteY37" fmla="*/ 261937 h 1474897"/>
                <a:gd name="connsiteX38" fmla="*/ 3142329 w 3263773"/>
                <a:gd name="connsiteY38" fmla="*/ 238125 h 1474897"/>
                <a:gd name="connsiteX39" fmla="*/ 3128042 w 3263773"/>
                <a:gd name="connsiteY39" fmla="*/ 264319 h 1474897"/>
                <a:gd name="connsiteX40" fmla="*/ 3097085 w 3263773"/>
                <a:gd name="connsiteY40" fmla="*/ 221456 h 1474897"/>
                <a:gd name="connsiteX41" fmla="*/ 3080417 w 3263773"/>
                <a:gd name="connsiteY41" fmla="*/ 242887 h 1474897"/>
                <a:gd name="connsiteX42" fmla="*/ 3049460 w 3263773"/>
                <a:gd name="connsiteY42" fmla="*/ 152400 h 1474897"/>
                <a:gd name="connsiteX43" fmla="*/ 3030410 w 3263773"/>
                <a:gd name="connsiteY43" fmla="*/ 183356 h 1474897"/>
                <a:gd name="connsiteX44" fmla="*/ 3020885 w 3263773"/>
                <a:gd name="connsiteY44" fmla="*/ 171450 h 1474897"/>
                <a:gd name="connsiteX45" fmla="*/ 2989929 w 3263773"/>
                <a:gd name="connsiteY45" fmla="*/ 183356 h 1474897"/>
                <a:gd name="connsiteX46" fmla="*/ 2961354 w 3263773"/>
                <a:gd name="connsiteY46" fmla="*/ 173831 h 1474897"/>
                <a:gd name="connsiteX47" fmla="*/ 2944685 w 3263773"/>
                <a:gd name="connsiteY47" fmla="*/ 133350 h 1474897"/>
                <a:gd name="connsiteX48" fmla="*/ 2932779 w 3263773"/>
                <a:gd name="connsiteY48" fmla="*/ 85725 h 1474897"/>
                <a:gd name="connsiteX49" fmla="*/ 2925635 w 3263773"/>
                <a:gd name="connsiteY49" fmla="*/ 40481 h 1474897"/>
                <a:gd name="connsiteX50" fmla="*/ 2916110 w 3263773"/>
                <a:gd name="connsiteY50" fmla="*/ 0 h 1474897"/>
                <a:gd name="connsiteX51" fmla="*/ 2908967 w 3263773"/>
                <a:gd name="connsiteY51" fmla="*/ 7144 h 1474897"/>
                <a:gd name="connsiteX52" fmla="*/ 2892298 w 3263773"/>
                <a:gd name="connsiteY52" fmla="*/ 66675 h 1474897"/>
                <a:gd name="connsiteX53" fmla="*/ 2854198 w 3263773"/>
                <a:gd name="connsiteY53" fmla="*/ 145256 h 1474897"/>
                <a:gd name="connsiteX54" fmla="*/ 2813717 w 3263773"/>
                <a:gd name="connsiteY54" fmla="*/ 223837 h 1474897"/>
                <a:gd name="connsiteX55" fmla="*/ 2775617 w 3263773"/>
                <a:gd name="connsiteY55" fmla="*/ 288131 h 1474897"/>
                <a:gd name="connsiteX56" fmla="*/ 2732754 w 3263773"/>
                <a:gd name="connsiteY56" fmla="*/ 321469 h 1474897"/>
                <a:gd name="connsiteX57" fmla="*/ 2680367 w 3263773"/>
                <a:gd name="connsiteY57" fmla="*/ 288131 h 1474897"/>
                <a:gd name="connsiteX58" fmla="*/ 2647029 w 3263773"/>
                <a:gd name="connsiteY58" fmla="*/ 328612 h 1474897"/>
                <a:gd name="connsiteX59" fmla="*/ 2604167 w 3263773"/>
                <a:gd name="connsiteY59" fmla="*/ 400050 h 1474897"/>
                <a:gd name="connsiteX60" fmla="*/ 2518442 w 3263773"/>
                <a:gd name="connsiteY60" fmla="*/ 483394 h 1474897"/>
                <a:gd name="connsiteX61" fmla="*/ 2442242 w 3263773"/>
                <a:gd name="connsiteY61" fmla="*/ 535781 h 1474897"/>
                <a:gd name="connsiteX62" fmla="*/ 2373185 w 3263773"/>
                <a:gd name="connsiteY62" fmla="*/ 573881 h 1474897"/>
                <a:gd name="connsiteX63" fmla="*/ 2292223 w 3263773"/>
                <a:gd name="connsiteY63" fmla="*/ 600075 h 1474897"/>
                <a:gd name="connsiteX64" fmla="*/ 2194592 w 3263773"/>
                <a:gd name="connsiteY64" fmla="*/ 609600 h 1474897"/>
                <a:gd name="connsiteX65" fmla="*/ 2120773 w 3263773"/>
                <a:gd name="connsiteY65" fmla="*/ 583406 h 1474897"/>
                <a:gd name="connsiteX66" fmla="*/ 2051717 w 3263773"/>
                <a:gd name="connsiteY66" fmla="*/ 557212 h 1474897"/>
                <a:gd name="connsiteX67" fmla="*/ 1968373 w 3263773"/>
                <a:gd name="connsiteY67" fmla="*/ 614362 h 1474897"/>
                <a:gd name="connsiteX68" fmla="*/ 1887410 w 3263773"/>
                <a:gd name="connsiteY68" fmla="*/ 664369 h 1474897"/>
                <a:gd name="connsiteX69" fmla="*/ 1808829 w 3263773"/>
                <a:gd name="connsiteY69" fmla="*/ 692944 h 1474897"/>
                <a:gd name="connsiteX70" fmla="*/ 1723104 w 3263773"/>
                <a:gd name="connsiteY70" fmla="*/ 692944 h 1474897"/>
                <a:gd name="connsiteX71" fmla="*/ 1646904 w 3263773"/>
                <a:gd name="connsiteY71" fmla="*/ 671512 h 1474897"/>
                <a:gd name="connsiteX72" fmla="*/ 1537367 w 3263773"/>
                <a:gd name="connsiteY72" fmla="*/ 623887 h 1474897"/>
                <a:gd name="connsiteX73" fmla="*/ 1465929 w 3263773"/>
                <a:gd name="connsiteY73" fmla="*/ 571500 h 1474897"/>
                <a:gd name="connsiteX74" fmla="*/ 1411160 w 3263773"/>
                <a:gd name="connsiteY74" fmla="*/ 519112 h 1474897"/>
                <a:gd name="connsiteX75" fmla="*/ 1363535 w 3263773"/>
                <a:gd name="connsiteY75" fmla="*/ 476250 h 1474897"/>
                <a:gd name="connsiteX76" fmla="*/ 1270667 w 3263773"/>
                <a:gd name="connsiteY76" fmla="*/ 478631 h 1474897"/>
                <a:gd name="connsiteX77" fmla="*/ 1227804 w 3263773"/>
                <a:gd name="connsiteY77" fmla="*/ 521494 h 1474897"/>
                <a:gd name="connsiteX78" fmla="*/ 1163511 w 3263773"/>
                <a:gd name="connsiteY78" fmla="*/ 588168 h 1474897"/>
                <a:gd name="connsiteX79" fmla="*/ 1080167 w 3263773"/>
                <a:gd name="connsiteY79" fmla="*/ 676275 h 1474897"/>
                <a:gd name="connsiteX80" fmla="*/ 951579 w 3263773"/>
                <a:gd name="connsiteY80" fmla="*/ 778669 h 1474897"/>
                <a:gd name="connsiteX81" fmla="*/ 832517 w 3263773"/>
                <a:gd name="connsiteY81" fmla="*/ 821532 h 1474897"/>
                <a:gd name="connsiteX82" fmla="*/ 763460 w 3263773"/>
                <a:gd name="connsiteY82" fmla="*/ 852487 h 1474897"/>
                <a:gd name="connsiteX83" fmla="*/ 680117 w 3263773"/>
                <a:gd name="connsiteY83" fmla="*/ 892969 h 1474897"/>
                <a:gd name="connsiteX84" fmla="*/ 608679 w 3263773"/>
                <a:gd name="connsiteY84" fmla="*/ 952500 h 1474897"/>
                <a:gd name="connsiteX85" fmla="*/ 556292 w 3263773"/>
                <a:gd name="connsiteY85" fmla="*/ 992981 h 1474897"/>
                <a:gd name="connsiteX86" fmla="*/ 489617 w 3263773"/>
                <a:gd name="connsiteY86" fmla="*/ 1012031 h 1474897"/>
                <a:gd name="connsiteX87" fmla="*/ 382460 w 3263773"/>
                <a:gd name="connsiteY87" fmla="*/ 1019175 h 1474897"/>
                <a:gd name="connsiteX88" fmla="*/ 294354 w 3263773"/>
                <a:gd name="connsiteY88" fmla="*/ 1052512 h 1474897"/>
                <a:gd name="connsiteX89" fmla="*/ 239585 w 3263773"/>
                <a:gd name="connsiteY89" fmla="*/ 1046757 h 1474897"/>
                <a:gd name="connsiteX90" fmla="*/ 167227 w 3263773"/>
                <a:gd name="connsiteY90" fmla="*/ 1048640 h 1474897"/>
                <a:gd name="connsiteX91" fmla="*/ 100514 w 3263773"/>
                <a:gd name="connsiteY91" fmla="*/ 1078672 h 1474897"/>
                <a:gd name="connsiteX92" fmla="*/ 21470 w 3263773"/>
                <a:gd name="connsiteY92" fmla="*/ 1109131 h 1474897"/>
                <a:gd name="connsiteX93" fmla="*/ 15286 w 3263773"/>
                <a:gd name="connsiteY93" fmla="*/ 1164431 h 1474897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9616 w 3253748"/>
                <a:gd name="connsiteY3" fmla="*/ 1430322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8602 w 3257089"/>
                <a:gd name="connsiteY0" fmla="*/ 1164431 h 1441489"/>
                <a:gd name="connsiteX1" fmla="*/ 0 w 3257089"/>
                <a:gd name="connsiteY1" fmla="*/ 1441489 h 1441489"/>
                <a:gd name="connsiteX2" fmla="*/ 95286 w 3257089"/>
                <a:gd name="connsiteY2" fmla="*/ 1431644 h 1441489"/>
                <a:gd name="connsiteX3" fmla="*/ 189615 w 3257089"/>
                <a:gd name="connsiteY3" fmla="*/ 1406937 h 1441489"/>
                <a:gd name="connsiteX4" fmla="*/ 320011 w 3257089"/>
                <a:gd name="connsiteY4" fmla="*/ 1399369 h 1441489"/>
                <a:gd name="connsiteX5" fmla="*/ 459042 w 3257089"/>
                <a:gd name="connsiteY5" fmla="*/ 1399043 h 1441489"/>
                <a:gd name="connsiteX6" fmla="*/ 540814 w 3257089"/>
                <a:gd name="connsiteY6" fmla="*/ 1370964 h 1441489"/>
                <a:gd name="connsiteX7" fmla="*/ 669018 w 3257089"/>
                <a:gd name="connsiteY7" fmla="*/ 1319040 h 1441489"/>
                <a:gd name="connsiteX8" fmla="*/ 802866 w 3257089"/>
                <a:gd name="connsiteY8" fmla="*/ 1269564 h 1441489"/>
                <a:gd name="connsiteX9" fmla="*/ 947165 w 3257089"/>
                <a:gd name="connsiteY9" fmla="*/ 1174812 h 1441489"/>
                <a:gd name="connsiteX10" fmla="*/ 1113887 w 3257089"/>
                <a:gd name="connsiteY10" fmla="*/ 1091999 h 1441489"/>
                <a:gd name="connsiteX11" fmla="*/ 1241053 w 3257089"/>
                <a:gd name="connsiteY11" fmla="*/ 1022480 h 1441489"/>
                <a:gd name="connsiteX12" fmla="*/ 1330658 w 3257089"/>
                <a:gd name="connsiteY12" fmla="*/ 982462 h 1441489"/>
                <a:gd name="connsiteX13" fmla="*/ 1407817 w 3257089"/>
                <a:gd name="connsiteY13" fmla="*/ 978659 h 1441489"/>
                <a:gd name="connsiteX14" fmla="*/ 1487820 w 3257089"/>
                <a:gd name="connsiteY14" fmla="*/ 1050131 h 1441489"/>
                <a:gd name="connsiteX15" fmla="*/ 1573545 w 3257089"/>
                <a:gd name="connsiteY15" fmla="*/ 1102519 h 1441489"/>
                <a:gd name="connsiteX16" fmla="*/ 1656889 w 3257089"/>
                <a:gd name="connsiteY16" fmla="*/ 1152525 h 1441489"/>
                <a:gd name="connsiteX17" fmla="*/ 1740233 w 3257089"/>
                <a:gd name="connsiteY17" fmla="*/ 1178718 h 1441489"/>
                <a:gd name="connsiteX18" fmla="*/ 1828339 w 3257089"/>
                <a:gd name="connsiteY18" fmla="*/ 1140619 h 1441489"/>
                <a:gd name="connsiteX19" fmla="*/ 1909302 w 3257089"/>
                <a:gd name="connsiteY19" fmla="*/ 1104899 h 1441489"/>
                <a:gd name="connsiteX20" fmla="*/ 2026106 w 3257089"/>
                <a:gd name="connsiteY20" fmla="*/ 1026967 h 1441489"/>
                <a:gd name="connsiteX21" fmla="*/ 2117862 w 3257089"/>
                <a:gd name="connsiteY21" fmla="*/ 978724 h 1441489"/>
                <a:gd name="connsiteX22" fmla="*/ 2189917 w 3257089"/>
                <a:gd name="connsiteY22" fmla="*/ 964808 h 1441489"/>
                <a:gd name="connsiteX23" fmla="*/ 2290301 w 3257089"/>
                <a:gd name="connsiteY23" fmla="*/ 997744 h 1441489"/>
                <a:gd name="connsiteX24" fmla="*/ 2429038 w 3257089"/>
                <a:gd name="connsiteY24" fmla="*/ 981841 h 1441489"/>
                <a:gd name="connsiteX25" fmla="*/ 2544837 w 3257089"/>
                <a:gd name="connsiteY25" fmla="*/ 910300 h 1441489"/>
                <a:gd name="connsiteX26" fmla="*/ 2720299 w 3257089"/>
                <a:gd name="connsiteY26" fmla="*/ 798732 h 1441489"/>
                <a:gd name="connsiteX27" fmla="*/ 2796996 w 3257089"/>
                <a:gd name="connsiteY27" fmla="*/ 740712 h 1441489"/>
                <a:gd name="connsiteX28" fmla="*/ 2878210 w 3257089"/>
                <a:gd name="connsiteY28" fmla="*/ 680438 h 1441489"/>
                <a:gd name="connsiteX29" fmla="*/ 2961553 w 3257089"/>
                <a:gd name="connsiteY29" fmla="*/ 639211 h 1441489"/>
                <a:gd name="connsiteX30" fmla="*/ 3066630 w 3257089"/>
                <a:gd name="connsiteY30" fmla="*/ 592966 h 1441489"/>
                <a:gd name="connsiteX31" fmla="*/ 3118977 w 3257089"/>
                <a:gd name="connsiteY31" fmla="*/ 535781 h 1441489"/>
                <a:gd name="connsiteX32" fmla="*/ 3166601 w 3257089"/>
                <a:gd name="connsiteY32" fmla="*/ 461963 h 1441489"/>
                <a:gd name="connsiteX33" fmla="*/ 3221370 w 3257089"/>
                <a:gd name="connsiteY33" fmla="*/ 361949 h 1441489"/>
                <a:gd name="connsiteX34" fmla="*/ 3254708 w 3257089"/>
                <a:gd name="connsiteY34" fmla="*/ 288131 h 1441489"/>
                <a:gd name="connsiteX35" fmla="*/ 3257089 w 3257089"/>
                <a:gd name="connsiteY35" fmla="*/ 278606 h 1441489"/>
                <a:gd name="connsiteX36" fmla="*/ 3178508 w 3257089"/>
                <a:gd name="connsiteY36" fmla="*/ 271462 h 1441489"/>
                <a:gd name="connsiteX37" fmla="*/ 3142789 w 3257089"/>
                <a:gd name="connsiteY37" fmla="*/ 261937 h 1441489"/>
                <a:gd name="connsiteX38" fmla="*/ 3135645 w 3257089"/>
                <a:gd name="connsiteY38" fmla="*/ 238125 h 1441489"/>
                <a:gd name="connsiteX39" fmla="*/ 3121358 w 3257089"/>
                <a:gd name="connsiteY39" fmla="*/ 264319 h 1441489"/>
                <a:gd name="connsiteX40" fmla="*/ 3090401 w 3257089"/>
                <a:gd name="connsiteY40" fmla="*/ 221456 h 1441489"/>
                <a:gd name="connsiteX41" fmla="*/ 3073733 w 3257089"/>
                <a:gd name="connsiteY41" fmla="*/ 242887 h 1441489"/>
                <a:gd name="connsiteX42" fmla="*/ 3042776 w 3257089"/>
                <a:gd name="connsiteY42" fmla="*/ 152400 h 1441489"/>
                <a:gd name="connsiteX43" fmla="*/ 3023726 w 3257089"/>
                <a:gd name="connsiteY43" fmla="*/ 183356 h 1441489"/>
                <a:gd name="connsiteX44" fmla="*/ 3014201 w 3257089"/>
                <a:gd name="connsiteY44" fmla="*/ 171450 h 1441489"/>
                <a:gd name="connsiteX45" fmla="*/ 2983245 w 3257089"/>
                <a:gd name="connsiteY45" fmla="*/ 183356 h 1441489"/>
                <a:gd name="connsiteX46" fmla="*/ 2954670 w 3257089"/>
                <a:gd name="connsiteY46" fmla="*/ 173831 h 1441489"/>
                <a:gd name="connsiteX47" fmla="*/ 2938001 w 3257089"/>
                <a:gd name="connsiteY47" fmla="*/ 133350 h 1441489"/>
                <a:gd name="connsiteX48" fmla="*/ 2926095 w 3257089"/>
                <a:gd name="connsiteY48" fmla="*/ 85725 h 1441489"/>
                <a:gd name="connsiteX49" fmla="*/ 2918951 w 3257089"/>
                <a:gd name="connsiteY49" fmla="*/ 40481 h 1441489"/>
                <a:gd name="connsiteX50" fmla="*/ 2909426 w 3257089"/>
                <a:gd name="connsiteY50" fmla="*/ 0 h 1441489"/>
                <a:gd name="connsiteX51" fmla="*/ 2902283 w 3257089"/>
                <a:gd name="connsiteY51" fmla="*/ 7144 h 1441489"/>
                <a:gd name="connsiteX52" fmla="*/ 2885614 w 3257089"/>
                <a:gd name="connsiteY52" fmla="*/ 66675 h 1441489"/>
                <a:gd name="connsiteX53" fmla="*/ 2847514 w 3257089"/>
                <a:gd name="connsiteY53" fmla="*/ 145256 h 1441489"/>
                <a:gd name="connsiteX54" fmla="*/ 2807033 w 3257089"/>
                <a:gd name="connsiteY54" fmla="*/ 223837 h 1441489"/>
                <a:gd name="connsiteX55" fmla="*/ 2768933 w 3257089"/>
                <a:gd name="connsiteY55" fmla="*/ 288131 h 1441489"/>
                <a:gd name="connsiteX56" fmla="*/ 2726070 w 3257089"/>
                <a:gd name="connsiteY56" fmla="*/ 321469 h 1441489"/>
                <a:gd name="connsiteX57" fmla="*/ 2673683 w 3257089"/>
                <a:gd name="connsiteY57" fmla="*/ 288131 h 1441489"/>
                <a:gd name="connsiteX58" fmla="*/ 2640345 w 3257089"/>
                <a:gd name="connsiteY58" fmla="*/ 328612 h 1441489"/>
                <a:gd name="connsiteX59" fmla="*/ 2597483 w 3257089"/>
                <a:gd name="connsiteY59" fmla="*/ 400050 h 1441489"/>
                <a:gd name="connsiteX60" fmla="*/ 2511758 w 3257089"/>
                <a:gd name="connsiteY60" fmla="*/ 483394 h 1441489"/>
                <a:gd name="connsiteX61" fmla="*/ 2435558 w 3257089"/>
                <a:gd name="connsiteY61" fmla="*/ 535781 h 1441489"/>
                <a:gd name="connsiteX62" fmla="*/ 2366501 w 3257089"/>
                <a:gd name="connsiteY62" fmla="*/ 573881 h 1441489"/>
                <a:gd name="connsiteX63" fmla="*/ 2285539 w 3257089"/>
                <a:gd name="connsiteY63" fmla="*/ 600075 h 1441489"/>
                <a:gd name="connsiteX64" fmla="*/ 2187908 w 3257089"/>
                <a:gd name="connsiteY64" fmla="*/ 609600 h 1441489"/>
                <a:gd name="connsiteX65" fmla="*/ 2114089 w 3257089"/>
                <a:gd name="connsiteY65" fmla="*/ 583406 h 1441489"/>
                <a:gd name="connsiteX66" fmla="*/ 2045033 w 3257089"/>
                <a:gd name="connsiteY66" fmla="*/ 557212 h 1441489"/>
                <a:gd name="connsiteX67" fmla="*/ 1961689 w 3257089"/>
                <a:gd name="connsiteY67" fmla="*/ 614362 h 1441489"/>
                <a:gd name="connsiteX68" fmla="*/ 1880726 w 3257089"/>
                <a:gd name="connsiteY68" fmla="*/ 664369 h 1441489"/>
                <a:gd name="connsiteX69" fmla="*/ 1802145 w 3257089"/>
                <a:gd name="connsiteY69" fmla="*/ 692944 h 1441489"/>
                <a:gd name="connsiteX70" fmla="*/ 1716420 w 3257089"/>
                <a:gd name="connsiteY70" fmla="*/ 692944 h 1441489"/>
                <a:gd name="connsiteX71" fmla="*/ 1640220 w 3257089"/>
                <a:gd name="connsiteY71" fmla="*/ 671512 h 1441489"/>
                <a:gd name="connsiteX72" fmla="*/ 1530683 w 3257089"/>
                <a:gd name="connsiteY72" fmla="*/ 623887 h 1441489"/>
                <a:gd name="connsiteX73" fmla="*/ 1459245 w 3257089"/>
                <a:gd name="connsiteY73" fmla="*/ 571500 h 1441489"/>
                <a:gd name="connsiteX74" fmla="*/ 1404476 w 3257089"/>
                <a:gd name="connsiteY74" fmla="*/ 519112 h 1441489"/>
                <a:gd name="connsiteX75" fmla="*/ 1356851 w 3257089"/>
                <a:gd name="connsiteY75" fmla="*/ 476250 h 1441489"/>
                <a:gd name="connsiteX76" fmla="*/ 1263983 w 3257089"/>
                <a:gd name="connsiteY76" fmla="*/ 478631 h 1441489"/>
                <a:gd name="connsiteX77" fmla="*/ 1221120 w 3257089"/>
                <a:gd name="connsiteY77" fmla="*/ 521494 h 1441489"/>
                <a:gd name="connsiteX78" fmla="*/ 1156827 w 3257089"/>
                <a:gd name="connsiteY78" fmla="*/ 588168 h 1441489"/>
                <a:gd name="connsiteX79" fmla="*/ 1073483 w 3257089"/>
                <a:gd name="connsiteY79" fmla="*/ 676275 h 1441489"/>
                <a:gd name="connsiteX80" fmla="*/ 944895 w 3257089"/>
                <a:gd name="connsiteY80" fmla="*/ 778669 h 1441489"/>
                <a:gd name="connsiteX81" fmla="*/ 825833 w 3257089"/>
                <a:gd name="connsiteY81" fmla="*/ 821532 h 1441489"/>
                <a:gd name="connsiteX82" fmla="*/ 756776 w 3257089"/>
                <a:gd name="connsiteY82" fmla="*/ 852487 h 1441489"/>
                <a:gd name="connsiteX83" fmla="*/ 673433 w 3257089"/>
                <a:gd name="connsiteY83" fmla="*/ 892969 h 1441489"/>
                <a:gd name="connsiteX84" fmla="*/ 601995 w 3257089"/>
                <a:gd name="connsiteY84" fmla="*/ 952500 h 1441489"/>
                <a:gd name="connsiteX85" fmla="*/ 549608 w 3257089"/>
                <a:gd name="connsiteY85" fmla="*/ 992981 h 1441489"/>
                <a:gd name="connsiteX86" fmla="*/ 482933 w 3257089"/>
                <a:gd name="connsiteY86" fmla="*/ 1012031 h 1441489"/>
                <a:gd name="connsiteX87" fmla="*/ 375776 w 3257089"/>
                <a:gd name="connsiteY87" fmla="*/ 1019175 h 1441489"/>
                <a:gd name="connsiteX88" fmla="*/ 287670 w 3257089"/>
                <a:gd name="connsiteY88" fmla="*/ 1052512 h 1441489"/>
                <a:gd name="connsiteX89" fmla="*/ 232901 w 3257089"/>
                <a:gd name="connsiteY89" fmla="*/ 1046757 h 1441489"/>
                <a:gd name="connsiteX90" fmla="*/ 160543 w 3257089"/>
                <a:gd name="connsiteY90" fmla="*/ 1048640 h 1441489"/>
                <a:gd name="connsiteX91" fmla="*/ 93830 w 3257089"/>
                <a:gd name="connsiteY91" fmla="*/ 1078672 h 1441489"/>
                <a:gd name="connsiteX92" fmla="*/ 14786 w 3257089"/>
                <a:gd name="connsiteY92" fmla="*/ 1109131 h 1441489"/>
                <a:gd name="connsiteX93" fmla="*/ 8602 w 3257089"/>
                <a:gd name="connsiteY93" fmla="*/ 1164431 h 144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3257089" h="1441489">
                  <a:moveTo>
                    <a:pt x="8602" y="1164431"/>
                  </a:moveTo>
                  <a:cubicBezTo>
                    <a:pt x="7808" y="1352550"/>
                    <a:pt x="794" y="1253370"/>
                    <a:pt x="0" y="1441489"/>
                  </a:cubicBezTo>
                  <a:lnTo>
                    <a:pt x="95286" y="1431644"/>
                  </a:lnTo>
                  <a:lnTo>
                    <a:pt x="189615" y="1406937"/>
                  </a:lnTo>
                  <a:lnTo>
                    <a:pt x="320011" y="1399369"/>
                  </a:lnTo>
                  <a:cubicBezTo>
                    <a:pt x="364915" y="1398053"/>
                    <a:pt x="422242" y="1403777"/>
                    <a:pt x="459042" y="1399043"/>
                  </a:cubicBezTo>
                  <a:cubicBezTo>
                    <a:pt x="495842" y="1394309"/>
                    <a:pt x="498079" y="1388272"/>
                    <a:pt x="540814" y="1370964"/>
                  </a:cubicBezTo>
                  <a:lnTo>
                    <a:pt x="669018" y="1319040"/>
                  </a:lnTo>
                  <a:cubicBezTo>
                    <a:pt x="712693" y="1302140"/>
                    <a:pt x="756508" y="1293602"/>
                    <a:pt x="802866" y="1269564"/>
                  </a:cubicBezTo>
                  <a:cubicBezTo>
                    <a:pt x="849224" y="1245526"/>
                    <a:pt x="895328" y="1204406"/>
                    <a:pt x="947165" y="1174812"/>
                  </a:cubicBezTo>
                  <a:lnTo>
                    <a:pt x="1113887" y="1091999"/>
                  </a:lnTo>
                  <a:lnTo>
                    <a:pt x="1241053" y="1022480"/>
                  </a:lnTo>
                  <a:cubicBezTo>
                    <a:pt x="1260897" y="1011368"/>
                    <a:pt x="1310814" y="993574"/>
                    <a:pt x="1330658" y="982462"/>
                  </a:cubicBezTo>
                  <a:cubicBezTo>
                    <a:pt x="1350105" y="972540"/>
                    <a:pt x="1381623" y="967381"/>
                    <a:pt x="1407817" y="978659"/>
                  </a:cubicBezTo>
                  <a:cubicBezTo>
                    <a:pt x="1434011" y="989937"/>
                    <a:pt x="1453292" y="1025525"/>
                    <a:pt x="1487820" y="1050131"/>
                  </a:cubicBezTo>
                  <a:lnTo>
                    <a:pt x="1573545" y="1102519"/>
                  </a:lnTo>
                  <a:lnTo>
                    <a:pt x="1656889" y="1152525"/>
                  </a:lnTo>
                  <a:lnTo>
                    <a:pt x="1740233" y="1178718"/>
                  </a:lnTo>
                  <a:lnTo>
                    <a:pt x="1828339" y="1140619"/>
                  </a:lnTo>
                  <a:lnTo>
                    <a:pt x="1909302" y="1104899"/>
                  </a:lnTo>
                  <a:lnTo>
                    <a:pt x="2026106" y="1026967"/>
                  </a:lnTo>
                  <a:cubicBezTo>
                    <a:pt x="2064206" y="1015060"/>
                    <a:pt x="2079762" y="990631"/>
                    <a:pt x="2117862" y="978724"/>
                  </a:cubicBezTo>
                  <a:cubicBezTo>
                    <a:pt x="2146834" y="969199"/>
                    <a:pt x="2161177" y="961638"/>
                    <a:pt x="2189917" y="964808"/>
                  </a:cubicBezTo>
                  <a:cubicBezTo>
                    <a:pt x="2218657" y="967978"/>
                    <a:pt x="2253789" y="996157"/>
                    <a:pt x="2290301" y="997744"/>
                  </a:cubicBezTo>
                  <a:lnTo>
                    <a:pt x="2429038" y="981841"/>
                  </a:lnTo>
                  <a:cubicBezTo>
                    <a:pt x="2464360" y="981047"/>
                    <a:pt x="2496294" y="940818"/>
                    <a:pt x="2544837" y="910300"/>
                  </a:cubicBezTo>
                  <a:cubicBezTo>
                    <a:pt x="2593380" y="879782"/>
                    <a:pt x="2678273" y="826997"/>
                    <a:pt x="2720299" y="798732"/>
                  </a:cubicBezTo>
                  <a:cubicBezTo>
                    <a:pt x="2762325" y="770467"/>
                    <a:pt x="2770677" y="760428"/>
                    <a:pt x="2796996" y="740712"/>
                  </a:cubicBezTo>
                  <a:cubicBezTo>
                    <a:pt x="2823315" y="720996"/>
                    <a:pt x="2850784" y="697355"/>
                    <a:pt x="2878210" y="680438"/>
                  </a:cubicBezTo>
                  <a:cubicBezTo>
                    <a:pt x="2905636" y="663521"/>
                    <a:pt x="2930150" y="653790"/>
                    <a:pt x="2961553" y="639211"/>
                  </a:cubicBezTo>
                  <a:cubicBezTo>
                    <a:pt x="2992956" y="624632"/>
                    <a:pt x="3040393" y="610204"/>
                    <a:pt x="3066630" y="592966"/>
                  </a:cubicBezTo>
                  <a:cubicBezTo>
                    <a:pt x="3092867" y="575728"/>
                    <a:pt x="3102315" y="557615"/>
                    <a:pt x="3118977" y="535781"/>
                  </a:cubicBezTo>
                  <a:cubicBezTo>
                    <a:pt x="3135639" y="513947"/>
                    <a:pt x="3148345" y="495301"/>
                    <a:pt x="3166601" y="461963"/>
                  </a:cubicBezTo>
                  <a:lnTo>
                    <a:pt x="3221370" y="361949"/>
                  </a:lnTo>
                  <a:lnTo>
                    <a:pt x="3254708" y="288131"/>
                  </a:lnTo>
                  <a:lnTo>
                    <a:pt x="3257089" y="278606"/>
                  </a:lnTo>
                  <a:cubicBezTo>
                    <a:pt x="3244389" y="275828"/>
                    <a:pt x="3197558" y="274240"/>
                    <a:pt x="3178508" y="271462"/>
                  </a:cubicBezTo>
                  <a:cubicBezTo>
                    <a:pt x="3159458" y="268684"/>
                    <a:pt x="3149933" y="267493"/>
                    <a:pt x="3142789" y="261937"/>
                  </a:cubicBezTo>
                  <a:cubicBezTo>
                    <a:pt x="3135645" y="256381"/>
                    <a:pt x="3139217" y="237728"/>
                    <a:pt x="3135645" y="238125"/>
                  </a:cubicBezTo>
                  <a:cubicBezTo>
                    <a:pt x="3132073" y="238522"/>
                    <a:pt x="3128899" y="267097"/>
                    <a:pt x="3121358" y="264319"/>
                  </a:cubicBezTo>
                  <a:cubicBezTo>
                    <a:pt x="3113817" y="261541"/>
                    <a:pt x="3098338" y="225028"/>
                    <a:pt x="3090401" y="221456"/>
                  </a:cubicBezTo>
                  <a:cubicBezTo>
                    <a:pt x="3082464" y="217884"/>
                    <a:pt x="3081670" y="254396"/>
                    <a:pt x="3073733" y="242887"/>
                  </a:cubicBezTo>
                  <a:cubicBezTo>
                    <a:pt x="3065796" y="231378"/>
                    <a:pt x="3051111" y="162322"/>
                    <a:pt x="3042776" y="152400"/>
                  </a:cubicBezTo>
                  <a:cubicBezTo>
                    <a:pt x="3034442" y="142478"/>
                    <a:pt x="3028488" y="180181"/>
                    <a:pt x="3023726" y="183356"/>
                  </a:cubicBezTo>
                  <a:lnTo>
                    <a:pt x="3014201" y="171450"/>
                  </a:lnTo>
                  <a:lnTo>
                    <a:pt x="2983245" y="183356"/>
                  </a:lnTo>
                  <a:lnTo>
                    <a:pt x="2954670" y="173831"/>
                  </a:lnTo>
                  <a:lnTo>
                    <a:pt x="2938001" y="133350"/>
                  </a:lnTo>
                  <a:lnTo>
                    <a:pt x="2926095" y="85725"/>
                  </a:lnTo>
                  <a:lnTo>
                    <a:pt x="2918951" y="40481"/>
                  </a:lnTo>
                  <a:lnTo>
                    <a:pt x="2909426" y="0"/>
                  </a:lnTo>
                  <a:lnTo>
                    <a:pt x="2902283" y="7144"/>
                  </a:lnTo>
                  <a:lnTo>
                    <a:pt x="2885614" y="66675"/>
                  </a:lnTo>
                  <a:lnTo>
                    <a:pt x="2847514" y="145256"/>
                  </a:lnTo>
                  <a:cubicBezTo>
                    <a:pt x="2834417" y="171450"/>
                    <a:pt x="2820130" y="200024"/>
                    <a:pt x="2807033" y="223837"/>
                  </a:cubicBezTo>
                  <a:cubicBezTo>
                    <a:pt x="2793936" y="247650"/>
                    <a:pt x="2782427" y="271859"/>
                    <a:pt x="2768933" y="288131"/>
                  </a:cubicBezTo>
                  <a:cubicBezTo>
                    <a:pt x="2755439" y="304403"/>
                    <a:pt x="2741945" y="321469"/>
                    <a:pt x="2726070" y="321469"/>
                  </a:cubicBezTo>
                  <a:cubicBezTo>
                    <a:pt x="2710195" y="321469"/>
                    <a:pt x="2687970" y="286941"/>
                    <a:pt x="2673683" y="288131"/>
                  </a:cubicBezTo>
                  <a:cubicBezTo>
                    <a:pt x="2663364" y="291703"/>
                    <a:pt x="2653045" y="309959"/>
                    <a:pt x="2640345" y="328612"/>
                  </a:cubicBezTo>
                  <a:lnTo>
                    <a:pt x="2597483" y="400050"/>
                  </a:lnTo>
                  <a:lnTo>
                    <a:pt x="2511758" y="483394"/>
                  </a:lnTo>
                  <a:lnTo>
                    <a:pt x="2435558" y="535781"/>
                  </a:lnTo>
                  <a:lnTo>
                    <a:pt x="2366501" y="573881"/>
                  </a:lnTo>
                  <a:lnTo>
                    <a:pt x="2285539" y="600075"/>
                  </a:lnTo>
                  <a:lnTo>
                    <a:pt x="2187908" y="609600"/>
                  </a:lnTo>
                  <a:lnTo>
                    <a:pt x="2114089" y="583406"/>
                  </a:lnTo>
                  <a:cubicBezTo>
                    <a:pt x="2090277" y="574675"/>
                    <a:pt x="2070433" y="552053"/>
                    <a:pt x="2045033" y="557212"/>
                  </a:cubicBezTo>
                  <a:cubicBezTo>
                    <a:pt x="2019633" y="562371"/>
                    <a:pt x="1989074" y="596503"/>
                    <a:pt x="1961689" y="614362"/>
                  </a:cubicBezTo>
                  <a:lnTo>
                    <a:pt x="1880726" y="664369"/>
                  </a:lnTo>
                  <a:lnTo>
                    <a:pt x="1802145" y="692944"/>
                  </a:lnTo>
                  <a:cubicBezTo>
                    <a:pt x="1774761" y="697707"/>
                    <a:pt x="1743408" y="696516"/>
                    <a:pt x="1716420" y="692944"/>
                  </a:cubicBezTo>
                  <a:cubicBezTo>
                    <a:pt x="1689433" y="689372"/>
                    <a:pt x="1671176" y="683022"/>
                    <a:pt x="1640220" y="671512"/>
                  </a:cubicBezTo>
                  <a:lnTo>
                    <a:pt x="1530683" y="623887"/>
                  </a:lnTo>
                  <a:lnTo>
                    <a:pt x="1459245" y="571500"/>
                  </a:lnTo>
                  <a:lnTo>
                    <a:pt x="1404476" y="519112"/>
                  </a:lnTo>
                  <a:cubicBezTo>
                    <a:pt x="1387410" y="503237"/>
                    <a:pt x="1380266" y="482997"/>
                    <a:pt x="1356851" y="476250"/>
                  </a:cubicBezTo>
                  <a:cubicBezTo>
                    <a:pt x="1333436" y="469503"/>
                    <a:pt x="1286605" y="471090"/>
                    <a:pt x="1263983" y="478631"/>
                  </a:cubicBezTo>
                  <a:cubicBezTo>
                    <a:pt x="1241361" y="486172"/>
                    <a:pt x="1237789" y="500856"/>
                    <a:pt x="1221120" y="521494"/>
                  </a:cubicBezTo>
                  <a:lnTo>
                    <a:pt x="1156827" y="588168"/>
                  </a:lnTo>
                  <a:cubicBezTo>
                    <a:pt x="1129046" y="617537"/>
                    <a:pt x="1108805" y="644525"/>
                    <a:pt x="1073483" y="676275"/>
                  </a:cubicBezTo>
                  <a:cubicBezTo>
                    <a:pt x="1038161" y="708025"/>
                    <a:pt x="987758" y="744538"/>
                    <a:pt x="944895" y="778669"/>
                  </a:cubicBezTo>
                  <a:lnTo>
                    <a:pt x="825833" y="821532"/>
                  </a:lnTo>
                  <a:lnTo>
                    <a:pt x="756776" y="852487"/>
                  </a:lnTo>
                  <a:cubicBezTo>
                    <a:pt x="728598" y="862012"/>
                    <a:pt x="699230" y="876300"/>
                    <a:pt x="673433" y="892969"/>
                  </a:cubicBezTo>
                  <a:cubicBezTo>
                    <a:pt x="647636" y="909638"/>
                    <a:pt x="622632" y="935831"/>
                    <a:pt x="601995" y="952500"/>
                  </a:cubicBezTo>
                  <a:lnTo>
                    <a:pt x="549608" y="992981"/>
                  </a:lnTo>
                  <a:lnTo>
                    <a:pt x="482933" y="1012031"/>
                  </a:lnTo>
                  <a:lnTo>
                    <a:pt x="375776" y="1019175"/>
                  </a:lnTo>
                  <a:lnTo>
                    <a:pt x="287670" y="1052512"/>
                  </a:lnTo>
                  <a:lnTo>
                    <a:pt x="232901" y="1046757"/>
                  </a:lnTo>
                  <a:lnTo>
                    <a:pt x="160543" y="1048640"/>
                  </a:lnTo>
                  <a:cubicBezTo>
                    <a:pt x="140303" y="1051418"/>
                    <a:pt x="118123" y="1068590"/>
                    <a:pt x="93830" y="1078672"/>
                  </a:cubicBezTo>
                  <a:cubicBezTo>
                    <a:pt x="69537" y="1088754"/>
                    <a:pt x="29867" y="1101194"/>
                    <a:pt x="14786" y="1109131"/>
                  </a:cubicBezTo>
                  <a:cubicBezTo>
                    <a:pt x="-532" y="1123424"/>
                    <a:pt x="10510" y="1086767"/>
                    <a:pt x="8602" y="116443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7" name="Freeform 25">
              <a:extLst>
                <a:ext uri="{FF2B5EF4-FFF2-40B4-BE49-F238E27FC236}">
                  <a16:creationId xmlns:a16="http://schemas.microsoft.com/office/drawing/2014/main" id="{FCD55CF9-77AF-4203-9041-D0F4326FF32D}"/>
                </a:ext>
              </a:extLst>
            </p:cNvPr>
            <p:cNvSpPr/>
            <p:nvPr/>
          </p:nvSpPr>
          <p:spPr bwMode="auto">
            <a:xfrm>
              <a:off x="5878974" y="908705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8" name="Freeform 26">
              <a:extLst>
                <a:ext uri="{FF2B5EF4-FFF2-40B4-BE49-F238E27FC236}">
                  <a16:creationId xmlns:a16="http://schemas.microsoft.com/office/drawing/2014/main" id="{A48625CE-A368-4ABA-886B-9779D11021DA}"/>
                </a:ext>
              </a:extLst>
            </p:cNvPr>
            <p:cNvSpPr/>
            <p:nvPr/>
          </p:nvSpPr>
          <p:spPr bwMode="auto">
            <a:xfrm>
              <a:off x="3561334" y="945617"/>
              <a:ext cx="2404556" cy="1042246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241593 w 3371851"/>
                <a:gd name="connsiteY63" fmla="*/ 1114508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164402 w 3371851"/>
                <a:gd name="connsiteY62" fmla="*/ 1123497 h 1578768"/>
                <a:gd name="connsiteX63" fmla="*/ 71469 w 3371851"/>
                <a:gd name="connsiteY63" fmla="*/ 1146773 h 1578768"/>
                <a:gd name="connsiteX64" fmla="*/ 2382 w 3371851"/>
                <a:gd name="connsiteY64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695198 w 3371851"/>
                <a:gd name="connsiteY2" fmla="*/ 1462783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888207 w 3371851"/>
                <a:gd name="connsiteY2" fmla="*/ 1500187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676400 w 3371851"/>
                <a:gd name="connsiteY10" fmla="*/ 1264443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6469 w 3371851"/>
                <a:gd name="connsiteY14" fmla="*/ 1181099 h 1578768"/>
                <a:gd name="connsiteX15" fmla="*/ 2433638 w 3371851"/>
                <a:gd name="connsiteY15" fmla="*/ 1131093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78463 w 3371851"/>
                <a:gd name="connsiteY31" fmla="*/ 278482 h 1578768"/>
                <a:gd name="connsiteX32" fmla="*/ 3004643 w 3371851"/>
                <a:gd name="connsiteY32" fmla="*/ 324859 h 1578768"/>
                <a:gd name="connsiteX33" fmla="*/ 2916536 w 3371851"/>
                <a:gd name="connsiteY33" fmla="*/ 351563 h 1578768"/>
                <a:gd name="connsiteX34" fmla="*/ 2834061 w 3371851"/>
                <a:gd name="connsiteY34" fmla="*/ 402567 h 1578768"/>
                <a:gd name="connsiteX35" fmla="*/ 2762746 w 3371851"/>
                <a:gd name="connsiteY35" fmla="*/ 470738 h 1578768"/>
                <a:gd name="connsiteX36" fmla="*/ 2683297 w 3371851"/>
                <a:gd name="connsiteY36" fmla="*/ 528388 h 1578768"/>
                <a:gd name="connsiteX37" fmla="*/ 2632849 w 3371851"/>
                <a:gd name="connsiteY37" fmla="*/ 561026 h 1578768"/>
                <a:gd name="connsiteX38" fmla="*/ 2530030 w 3371851"/>
                <a:gd name="connsiteY38" fmla="*/ 616754 h 1578768"/>
                <a:gd name="connsiteX39" fmla="*/ 2450307 w 3371851"/>
                <a:gd name="connsiteY39" fmla="*/ 676414 h 1578768"/>
                <a:gd name="connsiteX40" fmla="*/ 2335883 w 3371851"/>
                <a:gd name="connsiteY40" fmla="*/ 692070 h 1578768"/>
                <a:gd name="connsiteX41" fmla="*/ 2235995 w 3371851"/>
                <a:gd name="connsiteY41" fmla="*/ 689942 h 1578768"/>
                <a:gd name="connsiteX42" fmla="*/ 2169814 w 3371851"/>
                <a:gd name="connsiteY42" fmla="*/ 661769 h 1578768"/>
                <a:gd name="connsiteX43" fmla="*/ 2062409 w 3371851"/>
                <a:gd name="connsiteY43" fmla="*/ 712518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9227 w 3371851"/>
                <a:gd name="connsiteY49" fmla="*/ 684341 h 1578768"/>
                <a:gd name="connsiteX50" fmla="*/ 1307306 w 3371851"/>
                <a:gd name="connsiteY50" fmla="*/ 696709 h 1578768"/>
                <a:gd name="connsiteX51" fmla="*/ 1163938 w 3371851"/>
                <a:gd name="connsiteY51" fmla="*/ 754281 h 1578768"/>
                <a:gd name="connsiteX52" fmla="*/ 1057276 w 3371851"/>
                <a:gd name="connsiteY52" fmla="*/ 809012 h 1578768"/>
                <a:gd name="connsiteX53" fmla="*/ 927729 w 3371851"/>
                <a:gd name="connsiteY53" fmla="*/ 861325 h 1578768"/>
                <a:gd name="connsiteX54" fmla="*/ 805821 w 3371851"/>
                <a:gd name="connsiteY54" fmla="*/ 961336 h 1578768"/>
                <a:gd name="connsiteX55" fmla="*/ 710539 w 3371851"/>
                <a:gd name="connsiteY55" fmla="*/ 1010882 h 1578768"/>
                <a:gd name="connsiteX56" fmla="*/ 583342 w 3371851"/>
                <a:gd name="connsiteY56" fmla="*/ 1055628 h 1578768"/>
                <a:gd name="connsiteX57" fmla="*/ 464744 w 3371851"/>
                <a:gd name="connsiteY57" fmla="*/ 1088963 h 1578768"/>
                <a:gd name="connsiteX58" fmla="*/ 391084 w 3371851"/>
                <a:gd name="connsiteY58" fmla="*/ 1104559 h 1578768"/>
                <a:gd name="connsiteX59" fmla="*/ 301989 w 3371851"/>
                <a:gd name="connsiteY59" fmla="*/ 1109285 h 1578768"/>
                <a:gd name="connsiteX60" fmla="*/ 164402 w 3371851"/>
                <a:gd name="connsiteY60" fmla="*/ 1123497 h 1578768"/>
                <a:gd name="connsiteX61" fmla="*/ 71469 w 3371851"/>
                <a:gd name="connsiteY61" fmla="*/ 1146773 h 1578768"/>
                <a:gd name="connsiteX62" fmla="*/ 2382 w 3371851"/>
                <a:gd name="connsiteY62" fmla="*/ 1171929 h 1578768"/>
                <a:gd name="connsiteX0" fmla="*/ 25763 w 3395232"/>
                <a:gd name="connsiteY0" fmla="*/ 1171929 h 1886169"/>
                <a:gd name="connsiteX1" fmla="*/ 0 w 3395232"/>
                <a:gd name="connsiteY1" fmla="*/ 1886169 h 1886169"/>
                <a:gd name="connsiteX2" fmla="*/ 911588 w 3395232"/>
                <a:gd name="connsiteY2" fmla="*/ 1500187 h 1886169"/>
                <a:gd name="connsiteX3" fmla="*/ 990168 w 3395232"/>
                <a:gd name="connsiteY3" fmla="*/ 1438274 h 1886169"/>
                <a:gd name="connsiteX4" fmla="*/ 1104469 w 3395232"/>
                <a:gd name="connsiteY4" fmla="*/ 1352550 h 1886169"/>
                <a:gd name="connsiteX5" fmla="*/ 1194956 w 3395232"/>
                <a:gd name="connsiteY5" fmla="*/ 1266825 h 1886169"/>
                <a:gd name="connsiteX6" fmla="*/ 1285444 w 3395232"/>
                <a:gd name="connsiteY6" fmla="*/ 1200150 h 1886169"/>
                <a:gd name="connsiteX7" fmla="*/ 1409269 w 3395232"/>
                <a:gd name="connsiteY7" fmla="*/ 1181100 h 1886169"/>
                <a:gd name="connsiteX8" fmla="*/ 1528331 w 3395232"/>
                <a:gd name="connsiteY8" fmla="*/ 1195387 h 1886169"/>
                <a:gd name="connsiteX9" fmla="*/ 1633106 w 3395232"/>
                <a:gd name="connsiteY9" fmla="*/ 1238250 h 1886169"/>
                <a:gd name="connsiteX10" fmla="*/ 1699781 w 3395232"/>
                <a:gd name="connsiteY10" fmla="*/ 1264443 h 1886169"/>
                <a:gd name="connsiteX11" fmla="*/ 1828369 w 3395232"/>
                <a:gd name="connsiteY11" fmla="*/ 1264443 h 1886169"/>
                <a:gd name="connsiteX12" fmla="*/ 2026013 w 3395232"/>
                <a:gd name="connsiteY12" fmla="*/ 1231105 h 1886169"/>
                <a:gd name="connsiteX13" fmla="*/ 2161743 w 3395232"/>
                <a:gd name="connsiteY13" fmla="*/ 1202531 h 1886169"/>
                <a:gd name="connsiteX14" fmla="*/ 2249850 w 3395232"/>
                <a:gd name="connsiteY14" fmla="*/ 1181099 h 1886169"/>
                <a:gd name="connsiteX15" fmla="*/ 2457019 w 3395232"/>
                <a:gd name="connsiteY15" fmla="*/ 1131093 h 1886169"/>
                <a:gd name="connsiteX16" fmla="*/ 2587988 w 3395232"/>
                <a:gd name="connsiteY16" fmla="*/ 1076325 h 1886169"/>
                <a:gd name="connsiteX17" fmla="*/ 2766581 w 3395232"/>
                <a:gd name="connsiteY17" fmla="*/ 1016793 h 1886169"/>
                <a:gd name="connsiteX18" fmla="*/ 2902313 w 3395232"/>
                <a:gd name="connsiteY18" fmla="*/ 950118 h 1886169"/>
                <a:gd name="connsiteX19" fmla="*/ 3016613 w 3395232"/>
                <a:gd name="connsiteY19" fmla="*/ 864393 h 1886169"/>
                <a:gd name="connsiteX20" fmla="*/ 3135675 w 3395232"/>
                <a:gd name="connsiteY20" fmla="*/ 769143 h 1886169"/>
                <a:gd name="connsiteX21" fmla="*/ 3238069 w 3395232"/>
                <a:gd name="connsiteY21" fmla="*/ 692943 h 1886169"/>
                <a:gd name="connsiteX22" fmla="*/ 3309506 w 3395232"/>
                <a:gd name="connsiteY22" fmla="*/ 626268 h 1886169"/>
                <a:gd name="connsiteX23" fmla="*/ 3366656 w 3395232"/>
                <a:gd name="connsiteY23" fmla="*/ 566737 h 1886169"/>
                <a:gd name="connsiteX24" fmla="*/ 3395232 w 3395232"/>
                <a:gd name="connsiteY24" fmla="*/ 538162 h 1886169"/>
                <a:gd name="connsiteX25" fmla="*/ 3357131 w 3395232"/>
                <a:gd name="connsiteY25" fmla="*/ 376237 h 1886169"/>
                <a:gd name="connsiteX26" fmla="*/ 3314269 w 3395232"/>
                <a:gd name="connsiteY26" fmla="*/ 188118 h 1886169"/>
                <a:gd name="connsiteX27" fmla="*/ 3297600 w 3395232"/>
                <a:gd name="connsiteY27" fmla="*/ 107156 h 1886169"/>
                <a:gd name="connsiteX28" fmla="*/ 3273788 w 3395232"/>
                <a:gd name="connsiteY28" fmla="*/ 0 h 1886169"/>
                <a:gd name="connsiteX29" fmla="*/ 3233306 w 3395232"/>
                <a:gd name="connsiteY29" fmla="*/ 71437 h 1886169"/>
                <a:gd name="connsiteX30" fmla="*/ 3178538 w 3395232"/>
                <a:gd name="connsiteY30" fmla="*/ 173831 h 1886169"/>
                <a:gd name="connsiteX31" fmla="*/ 3101844 w 3395232"/>
                <a:gd name="connsiteY31" fmla="*/ 278482 h 1886169"/>
                <a:gd name="connsiteX32" fmla="*/ 3028024 w 3395232"/>
                <a:gd name="connsiteY32" fmla="*/ 324859 h 1886169"/>
                <a:gd name="connsiteX33" fmla="*/ 2939917 w 3395232"/>
                <a:gd name="connsiteY33" fmla="*/ 351563 h 1886169"/>
                <a:gd name="connsiteX34" fmla="*/ 2857442 w 3395232"/>
                <a:gd name="connsiteY34" fmla="*/ 402567 h 1886169"/>
                <a:gd name="connsiteX35" fmla="*/ 2786127 w 3395232"/>
                <a:gd name="connsiteY35" fmla="*/ 470738 h 1886169"/>
                <a:gd name="connsiteX36" fmla="*/ 2706678 w 3395232"/>
                <a:gd name="connsiteY36" fmla="*/ 528388 h 1886169"/>
                <a:gd name="connsiteX37" fmla="*/ 2656230 w 3395232"/>
                <a:gd name="connsiteY37" fmla="*/ 561026 h 1886169"/>
                <a:gd name="connsiteX38" fmla="*/ 2553411 w 3395232"/>
                <a:gd name="connsiteY38" fmla="*/ 616754 h 1886169"/>
                <a:gd name="connsiteX39" fmla="*/ 2473688 w 3395232"/>
                <a:gd name="connsiteY39" fmla="*/ 676414 h 1886169"/>
                <a:gd name="connsiteX40" fmla="*/ 2359264 w 3395232"/>
                <a:gd name="connsiteY40" fmla="*/ 692070 h 1886169"/>
                <a:gd name="connsiteX41" fmla="*/ 2259376 w 3395232"/>
                <a:gd name="connsiteY41" fmla="*/ 689942 h 1886169"/>
                <a:gd name="connsiteX42" fmla="*/ 2193195 w 3395232"/>
                <a:gd name="connsiteY42" fmla="*/ 661769 h 1886169"/>
                <a:gd name="connsiteX43" fmla="*/ 2085790 w 3395232"/>
                <a:gd name="connsiteY43" fmla="*/ 712518 h 1886169"/>
                <a:gd name="connsiteX44" fmla="*/ 1940288 w 3395232"/>
                <a:gd name="connsiteY44" fmla="*/ 802481 h 1886169"/>
                <a:gd name="connsiteX45" fmla="*/ 1809319 w 3395232"/>
                <a:gd name="connsiteY45" fmla="*/ 859631 h 1886169"/>
                <a:gd name="connsiteX46" fmla="*/ 1730738 w 3395232"/>
                <a:gd name="connsiteY46" fmla="*/ 862013 h 1886169"/>
                <a:gd name="connsiteX47" fmla="*/ 1642631 w 3395232"/>
                <a:gd name="connsiteY47" fmla="*/ 816769 h 1886169"/>
                <a:gd name="connsiteX48" fmla="*/ 1530713 w 3395232"/>
                <a:gd name="connsiteY48" fmla="*/ 747713 h 1886169"/>
                <a:gd name="connsiteX49" fmla="*/ 1412608 w 3395232"/>
                <a:gd name="connsiteY49" fmla="*/ 684341 h 1886169"/>
                <a:gd name="connsiteX50" fmla="*/ 1330687 w 3395232"/>
                <a:gd name="connsiteY50" fmla="*/ 696709 h 1886169"/>
                <a:gd name="connsiteX51" fmla="*/ 1187319 w 3395232"/>
                <a:gd name="connsiteY51" fmla="*/ 754281 h 1886169"/>
                <a:gd name="connsiteX52" fmla="*/ 1080657 w 3395232"/>
                <a:gd name="connsiteY52" fmla="*/ 809012 h 1886169"/>
                <a:gd name="connsiteX53" fmla="*/ 951110 w 3395232"/>
                <a:gd name="connsiteY53" fmla="*/ 861325 h 1886169"/>
                <a:gd name="connsiteX54" fmla="*/ 829202 w 3395232"/>
                <a:gd name="connsiteY54" fmla="*/ 961336 h 1886169"/>
                <a:gd name="connsiteX55" fmla="*/ 733920 w 3395232"/>
                <a:gd name="connsiteY55" fmla="*/ 1010882 h 1886169"/>
                <a:gd name="connsiteX56" fmla="*/ 606723 w 3395232"/>
                <a:gd name="connsiteY56" fmla="*/ 1055628 h 1886169"/>
                <a:gd name="connsiteX57" fmla="*/ 488125 w 3395232"/>
                <a:gd name="connsiteY57" fmla="*/ 1088963 h 1886169"/>
                <a:gd name="connsiteX58" fmla="*/ 414465 w 3395232"/>
                <a:gd name="connsiteY58" fmla="*/ 1104559 h 1886169"/>
                <a:gd name="connsiteX59" fmla="*/ 325370 w 3395232"/>
                <a:gd name="connsiteY59" fmla="*/ 1109285 h 1886169"/>
                <a:gd name="connsiteX60" fmla="*/ 187783 w 3395232"/>
                <a:gd name="connsiteY60" fmla="*/ 1123497 h 1886169"/>
                <a:gd name="connsiteX61" fmla="*/ 94850 w 3395232"/>
                <a:gd name="connsiteY61" fmla="*/ 1146773 h 1886169"/>
                <a:gd name="connsiteX62" fmla="*/ 25763 w 3395232"/>
                <a:gd name="connsiteY62" fmla="*/ 1171929 h 1886169"/>
                <a:gd name="connsiteX0" fmla="*/ 19082 w 3388551"/>
                <a:gd name="connsiteY0" fmla="*/ 1171929 h 1500543"/>
                <a:gd name="connsiteX1" fmla="*/ 0 w 3388551"/>
                <a:gd name="connsiteY1" fmla="*/ 1461824 h 1500543"/>
                <a:gd name="connsiteX2" fmla="*/ 904907 w 3388551"/>
                <a:gd name="connsiteY2" fmla="*/ 1500187 h 1500543"/>
                <a:gd name="connsiteX3" fmla="*/ 983487 w 3388551"/>
                <a:gd name="connsiteY3" fmla="*/ 1438274 h 1500543"/>
                <a:gd name="connsiteX4" fmla="*/ 1097788 w 3388551"/>
                <a:gd name="connsiteY4" fmla="*/ 1352550 h 1500543"/>
                <a:gd name="connsiteX5" fmla="*/ 1188275 w 3388551"/>
                <a:gd name="connsiteY5" fmla="*/ 1266825 h 1500543"/>
                <a:gd name="connsiteX6" fmla="*/ 1278763 w 3388551"/>
                <a:gd name="connsiteY6" fmla="*/ 1200150 h 1500543"/>
                <a:gd name="connsiteX7" fmla="*/ 1402588 w 3388551"/>
                <a:gd name="connsiteY7" fmla="*/ 1181100 h 1500543"/>
                <a:gd name="connsiteX8" fmla="*/ 1521650 w 3388551"/>
                <a:gd name="connsiteY8" fmla="*/ 1195387 h 1500543"/>
                <a:gd name="connsiteX9" fmla="*/ 1626425 w 3388551"/>
                <a:gd name="connsiteY9" fmla="*/ 1238250 h 1500543"/>
                <a:gd name="connsiteX10" fmla="*/ 1693100 w 3388551"/>
                <a:gd name="connsiteY10" fmla="*/ 1264443 h 1500543"/>
                <a:gd name="connsiteX11" fmla="*/ 1821688 w 3388551"/>
                <a:gd name="connsiteY11" fmla="*/ 1264443 h 1500543"/>
                <a:gd name="connsiteX12" fmla="*/ 2019332 w 3388551"/>
                <a:gd name="connsiteY12" fmla="*/ 1231105 h 1500543"/>
                <a:gd name="connsiteX13" fmla="*/ 2155062 w 3388551"/>
                <a:gd name="connsiteY13" fmla="*/ 1202531 h 1500543"/>
                <a:gd name="connsiteX14" fmla="*/ 2243169 w 3388551"/>
                <a:gd name="connsiteY14" fmla="*/ 1181099 h 1500543"/>
                <a:gd name="connsiteX15" fmla="*/ 2450338 w 3388551"/>
                <a:gd name="connsiteY15" fmla="*/ 1131093 h 1500543"/>
                <a:gd name="connsiteX16" fmla="*/ 2581307 w 3388551"/>
                <a:gd name="connsiteY16" fmla="*/ 1076325 h 1500543"/>
                <a:gd name="connsiteX17" fmla="*/ 2759900 w 3388551"/>
                <a:gd name="connsiteY17" fmla="*/ 1016793 h 1500543"/>
                <a:gd name="connsiteX18" fmla="*/ 2895632 w 3388551"/>
                <a:gd name="connsiteY18" fmla="*/ 950118 h 1500543"/>
                <a:gd name="connsiteX19" fmla="*/ 3009932 w 3388551"/>
                <a:gd name="connsiteY19" fmla="*/ 864393 h 1500543"/>
                <a:gd name="connsiteX20" fmla="*/ 3128994 w 3388551"/>
                <a:gd name="connsiteY20" fmla="*/ 769143 h 1500543"/>
                <a:gd name="connsiteX21" fmla="*/ 3231388 w 3388551"/>
                <a:gd name="connsiteY21" fmla="*/ 692943 h 1500543"/>
                <a:gd name="connsiteX22" fmla="*/ 3302825 w 3388551"/>
                <a:gd name="connsiteY22" fmla="*/ 626268 h 1500543"/>
                <a:gd name="connsiteX23" fmla="*/ 3359975 w 3388551"/>
                <a:gd name="connsiteY23" fmla="*/ 566737 h 1500543"/>
                <a:gd name="connsiteX24" fmla="*/ 3388551 w 3388551"/>
                <a:gd name="connsiteY24" fmla="*/ 538162 h 1500543"/>
                <a:gd name="connsiteX25" fmla="*/ 3350450 w 3388551"/>
                <a:gd name="connsiteY25" fmla="*/ 376237 h 1500543"/>
                <a:gd name="connsiteX26" fmla="*/ 3307588 w 3388551"/>
                <a:gd name="connsiteY26" fmla="*/ 188118 h 1500543"/>
                <a:gd name="connsiteX27" fmla="*/ 3290919 w 3388551"/>
                <a:gd name="connsiteY27" fmla="*/ 107156 h 1500543"/>
                <a:gd name="connsiteX28" fmla="*/ 3267107 w 3388551"/>
                <a:gd name="connsiteY28" fmla="*/ 0 h 1500543"/>
                <a:gd name="connsiteX29" fmla="*/ 3226625 w 3388551"/>
                <a:gd name="connsiteY29" fmla="*/ 71437 h 1500543"/>
                <a:gd name="connsiteX30" fmla="*/ 3171857 w 3388551"/>
                <a:gd name="connsiteY30" fmla="*/ 173831 h 1500543"/>
                <a:gd name="connsiteX31" fmla="*/ 3095163 w 3388551"/>
                <a:gd name="connsiteY31" fmla="*/ 278482 h 1500543"/>
                <a:gd name="connsiteX32" fmla="*/ 3021343 w 3388551"/>
                <a:gd name="connsiteY32" fmla="*/ 324859 h 1500543"/>
                <a:gd name="connsiteX33" fmla="*/ 2933236 w 3388551"/>
                <a:gd name="connsiteY33" fmla="*/ 351563 h 1500543"/>
                <a:gd name="connsiteX34" fmla="*/ 2850761 w 3388551"/>
                <a:gd name="connsiteY34" fmla="*/ 402567 h 1500543"/>
                <a:gd name="connsiteX35" fmla="*/ 2779446 w 3388551"/>
                <a:gd name="connsiteY35" fmla="*/ 470738 h 1500543"/>
                <a:gd name="connsiteX36" fmla="*/ 2699997 w 3388551"/>
                <a:gd name="connsiteY36" fmla="*/ 528388 h 1500543"/>
                <a:gd name="connsiteX37" fmla="*/ 2649549 w 3388551"/>
                <a:gd name="connsiteY37" fmla="*/ 561026 h 1500543"/>
                <a:gd name="connsiteX38" fmla="*/ 2546730 w 3388551"/>
                <a:gd name="connsiteY38" fmla="*/ 616754 h 1500543"/>
                <a:gd name="connsiteX39" fmla="*/ 2467007 w 3388551"/>
                <a:gd name="connsiteY39" fmla="*/ 676414 h 1500543"/>
                <a:gd name="connsiteX40" fmla="*/ 2352583 w 3388551"/>
                <a:gd name="connsiteY40" fmla="*/ 692070 h 1500543"/>
                <a:gd name="connsiteX41" fmla="*/ 2252695 w 3388551"/>
                <a:gd name="connsiteY41" fmla="*/ 689942 h 1500543"/>
                <a:gd name="connsiteX42" fmla="*/ 2186514 w 3388551"/>
                <a:gd name="connsiteY42" fmla="*/ 661769 h 1500543"/>
                <a:gd name="connsiteX43" fmla="*/ 2079109 w 3388551"/>
                <a:gd name="connsiteY43" fmla="*/ 712518 h 1500543"/>
                <a:gd name="connsiteX44" fmla="*/ 1933607 w 3388551"/>
                <a:gd name="connsiteY44" fmla="*/ 802481 h 1500543"/>
                <a:gd name="connsiteX45" fmla="*/ 1802638 w 3388551"/>
                <a:gd name="connsiteY45" fmla="*/ 859631 h 1500543"/>
                <a:gd name="connsiteX46" fmla="*/ 1724057 w 3388551"/>
                <a:gd name="connsiteY46" fmla="*/ 862013 h 1500543"/>
                <a:gd name="connsiteX47" fmla="*/ 1635950 w 3388551"/>
                <a:gd name="connsiteY47" fmla="*/ 816769 h 1500543"/>
                <a:gd name="connsiteX48" fmla="*/ 1524032 w 3388551"/>
                <a:gd name="connsiteY48" fmla="*/ 747713 h 1500543"/>
                <a:gd name="connsiteX49" fmla="*/ 1405927 w 3388551"/>
                <a:gd name="connsiteY49" fmla="*/ 684341 h 1500543"/>
                <a:gd name="connsiteX50" fmla="*/ 1324006 w 3388551"/>
                <a:gd name="connsiteY50" fmla="*/ 696709 h 1500543"/>
                <a:gd name="connsiteX51" fmla="*/ 1180638 w 3388551"/>
                <a:gd name="connsiteY51" fmla="*/ 754281 h 1500543"/>
                <a:gd name="connsiteX52" fmla="*/ 1073976 w 3388551"/>
                <a:gd name="connsiteY52" fmla="*/ 809012 h 1500543"/>
                <a:gd name="connsiteX53" fmla="*/ 944429 w 3388551"/>
                <a:gd name="connsiteY53" fmla="*/ 861325 h 1500543"/>
                <a:gd name="connsiteX54" fmla="*/ 822521 w 3388551"/>
                <a:gd name="connsiteY54" fmla="*/ 961336 h 1500543"/>
                <a:gd name="connsiteX55" fmla="*/ 727239 w 3388551"/>
                <a:gd name="connsiteY55" fmla="*/ 1010882 h 1500543"/>
                <a:gd name="connsiteX56" fmla="*/ 600042 w 3388551"/>
                <a:gd name="connsiteY56" fmla="*/ 1055628 h 1500543"/>
                <a:gd name="connsiteX57" fmla="*/ 481444 w 3388551"/>
                <a:gd name="connsiteY57" fmla="*/ 1088963 h 1500543"/>
                <a:gd name="connsiteX58" fmla="*/ 407784 w 3388551"/>
                <a:gd name="connsiteY58" fmla="*/ 1104559 h 1500543"/>
                <a:gd name="connsiteX59" fmla="*/ 318689 w 3388551"/>
                <a:gd name="connsiteY59" fmla="*/ 1109285 h 1500543"/>
                <a:gd name="connsiteX60" fmla="*/ 181102 w 3388551"/>
                <a:gd name="connsiteY60" fmla="*/ 1123497 h 1500543"/>
                <a:gd name="connsiteX61" fmla="*/ 88169 w 3388551"/>
                <a:gd name="connsiteY61" fmla="*/ 1146773 h 1500543"/>
                <a:gd name="connsiteX62" fmla="*/ 19082 w 3388551"/>
                <a:gd name="connsiteY62" fmla="*/ 1171929 h 1500543"/>
                <a:gd name="connsiteX0" fmla="*/ 19082 w 3388551"/>
                <a:gd name="connsiteY0" fmla="*/ 1171929 h 1504557"/>
                <a:gd name="connsiteX1" fmla="*/ 0 w 3388551"/>
                <a:gd name="connsiteY1" fmla="*/ 1461824 h 1504557"/>
                <a:gd name="connsiteX2" fmla="*/ 904907 w 3388551"/>
                <a:gd name="connsiteY2" fmla="*/ 1500187 h 1504557"/>
                <a:gd name="connsiteX3" fmla="*/ 1097788 w 3388551"/>
                <a:gd name="connsiteY3" fmla="*/ 1352550 h 1504557"/>
                <a:gd name="connsiteX4" fmla="*/ 1188275 w 3388551"/>
                <a:gd name="connsiteY4" fmla="*/ 1266825 h 1504557"/>
                <a:gd name="connsiteX5" fmla="*/ 1278763 w 3388551"/>
                <a:gd name="connsiteY5" fmla="*/ 1200150 h 1504557"/>
                <a:gd name="connsiteX6" fmla="*/ 1402588 w 3388551"/>
                <a:gd name="connsiteY6" fmla="*/ 1181100 h 1504557"/>
                <a:gd name="connsiteX7" fmla="*/ 1521650 w 3388551"/>
                <a:gd name="connsiteY7" fmla="*/ 1195387 h 1504557"/>
                <a:gd name="connsiteX8" fmla="*/ 1626425 w 3388551"/>
                <a:gd name="connsiteY8" fmla="*/ 1238250 h 1504557"/>
                <a:gd name="connsiteX9" fmla="*/ 1693100 w 3388551"/>
                <a:gd name="connsiteY9" fmla="*/ 1264443 h 1504557"/>
                <a:gd name="connsiteX10" fmla="*/ 1821688 w 3388551"/>
                <a:gd name="connsiteY10" fmla="*/ 1264443 h 1504557"/>
                <a:gd name="connsiteX11" fmla="*/ 2019332 w 3388551"/>
                <a:gd name="connsiteY11" fmla="*/ 1231105 h 1504557"/>
                <a:gd name="connsiteX12" fmla="*/ 2155062 w 3388551"/>
                <a:gd name="connsiteY12" fmla="*/ 1202531 h 1504557"/>
                <a:gd name="connsiteX13" fmla="*/ 2243169 w 3388551"/>
                <a:gd name="connsiteY13" fmla="*/ 1181099 h 1504557"/>
                <a:gd name="connsiteX14" fmla="*/ 2450338 w 3388551"/>
                <a:gd name="connsiteY14" fmla="*/ 1131093 h 1504557"/>
                <a:gd name="connsiteX15" fmla="*/ 2581307 w 3388551"/>
                <a:gd name="connsiteY15" fmla="*/ 1076325 h 1504557"/>
                <a:gd name="connsiteX16" fmla="*/ 2759900 w 3388551"/>
                <a:gd name="connsiteY16" fmla="*/ 1016793 h 1504557"/>
                <a:gd name="connsiteX17" fmla="*/ 2895632 w 3388551"/>
                <a:gd name="connsiteY17" fmla="*/ 950118 h 1504557"/>
                <a:gd name="connsiteX18" fmla="*/ 3009932 w 3388551"/>
                <a:gd name="connsiteY18" fmla="*/ 864393 h 1504557"/>
                <a:gd name="connsiteX19" fmla="*/ 3128994 w 3388551"/>
                <a:gd name="connsiteY19" fmla="*/ 769143 h 1504557"/>
                <a:gd name="connsiteX20" fmla="*/ 3231388 w 3388551"/>
                <a:gd name="connsiteY20" fmla="*/ 692943 h 1504557"/>
                <a:gd name="connsiteX21" fmla="*/ 3302825 w 3388551"/>
                <a:gd name="connsiteY21" fmla="*/ 626268 h 1504557"/>
                <a:gd name="connsiteX22" fmla="*/ 3359975 w 3388551"/>
                <a:gd name="connsiteY22" fmla="*/ 566737 h 1504557"/>
                <a:gd name="connsiteX23" fmla="*/ 3388551 w 3388551"/>
                <a:gd name="connsiteY23" fmla="*/ 538162 h 1504557"/>
                <a:gd name="connsiteX24" fmla="*/ 3350450 w 3388551"/>
                <a:gd name="connsiteY24" fmla="*/ 376237 h 1504557"/>
                <a:gd name="connsiteX25" fmla="*/ 3307588 w 3388551"/>
                <a:gd name="connsiteY25" fmla="*/ 188118 h 1504557"/>
                <a:gd name="connsiteX26" fmla="*/ 3290919 w 3388551"/>
                <a:gd name="connsiteY26" fmla="*/ 107156 h 1504557"/>
                <a:gd name="connsiteX27" fmla="*/ 3267107 w 3388551"/>
                <a:gd name="connsiteY27" fmla="*/ 0 h 1504557"/>
                <a:gd name="connsiteX28" fmla="*/ 3226625 w 3388551"/>
                <a:gd name="connsiteY28" fmla="*/ 71437 h 1504557"/>
                <a:gd name="connsiteX29" fmla="*/ 3171857 w 3388551"/>
                <a:gd name="connsiteY29" fmla="*/ 173831 h 1504557"/>
                <a:gd name="connsiteX30" fmla="*/ 3095163 w 3388551"/>
                <a:gd name="connsiteY30" fmla="*/ 278482 h 1504557"/>
                <a:gd name="connsiteX31" fmla="*/ 3021343 w 3388551"/>
                <a:gd name="connsiteY31" fmla="*/ 324859 h 1504557"/>
                <a:gd name="connsiteX32" fmla="*/ 2933236 w 3388551"/>
                <a:gd name="connsiteY32" fmla="*/ 351563 h 1504557"/>
                <a:gd name="connsiteX33" fmla="*/ 2850761 w 3388551"/>
                <a:gd name="connsiteY33" fmla="*/ 402567 h 1504557"/>
                <a:gd name="connsiteX34" fmla="*/ 2779446 w 3388551"/>
                <a:gd name="connsiteY34" fmla="*/ 470738 h 1504557"/>
                <a:gd name="connsiteX35" fmla="*/ 2699997 w 3388551"/>
                <a:gd name="connsiteY35" fmla="*/ 528388 h 1504557"/>
                <a:gd name="connsiteX36" fmla="*/ 2649549 w 3388551"/>
                <a:gd name="connsiteY36" fmla="*/ 561026 h 1504557"/>
                <a:gd name="connsiteX37" fmla="*/ 2546730 w 3388551"/>
                <a:gd name="connsiteY37" fmla="*/ 616754 h 1504557"/>
                <a:gd name="connsiteX38" fmla="*/ 2467007 w 3388551"/>
                <a:gd name="connsiteY38" fmla="*/ 676414 h 1504557"/>
                <a:gd name="connsiteX39" fmla="*/ 2352583 w 3388551"/>
                <a:gd name="connsiteY39" fmla="*/ 692070 h 1504557"/>
                <a:gd name="connsiteX40" fmla="*/ 2252695 w 3388551"/>
                <a:gd name="connsiteY40" fmla="*/ 689942 h 1504557"/>
                <a:gd name="connsiteX41" fmla="*/ 2186514 w 3388551"/>
                <a:gd name="connsiteY41" fmla="*/ 661769 h 1504557"/>
                <a:gd name="connsiteX42" fmla="*/ 2079109 w 3388551"/>
                <a:gd name="connsiteY42" fmla="*/ 712518 h 1504557"/>
                <a:gd name="connsiteX43" fmla="*/ 1933607 w 3388551"/>
                <a:gd name="connsiteY43" fmla="*/ 802481 h 1504557"/>
                <a:gd name="connsiteX44" fmla="*/ 1802638 w 3388551"/>
                <a:gd name="connsiteY44" fmla="*/ 859631 h 1504557"/>
                <a:gd name="connsiteX45" fmla="*/ 1724057 w 3388551"/>
                <a:gd name="connsiteY45" fmla="*/ 862013 h 1504557"/>
                <a:gd name="connsiteX46" fmla="*/ 1635950 w 3388551"/>
                <a:gd name="connsiteY46" fmla="*/ 816769 h 1504557"/>
                <a:gd name="connsiteX47" fmla="*/ 1524032 w 3388551"/>
                <a:gd name="connsiteY47" fmla="*/ 747713 h 1504557"/>
                <a:gd name="connsiteX48" fmla="*/ 1405927 w 3388551"/>
                <a:gd name="connsiteY48" fmla="*/ 684341 h 1504557"/>
                <a:gd name="connsiteX49" fmla="*/ 1324006 w 3388551"/>
                <a:gd name="connsiteY49" fmla="*/ 696709 h 1504557"/>
                <a:gd name="connsiteX50" fmla="*/ 1180638 w 3388551"/>
                <a:gd name="connsiteY50" fmla="*/ 754281 h 1504557"/>
                <a:gd name="connsiteX51" fmla="*/ 1073976 w 3388551"/>
                <a:gd name="connsiteY51" fmla="*/ 809012 h 1504557"/>
                <a:gd name="connsiteX52" fmla="*/ 944429 w 3388551"/>
                <a:gd name="connsiteY52" fmla="*/ 861325 h 1504557"/>
                <a:gd name="connsiteX53" fmla="*/ 822521 w 3388551"/>
                <a:gd name="connsiteY53" fmla="*/ 961336 h 1504557"/>
                <a:gd name="connsiteX54" fmla="*/ 727239 w 3388551"/>
                <a:gd name="connsiteY54" fmla="*/ 1010882 h 1504557"/>
                <a:gd name="connsiteX55" fmla="*/ 600042 w 3388551"/>
                <a:gd name="connsiteY55" fmla="*/ 1055628 h 1504557"/>
                <a:gd name="connsiteX56" fmla="*/ 481444 w 3388551"/>
                <a:gd name="connsiteY56" fmla="*/ 1088963 h 1504557"/>
                <a:gd name="connsiteX57" fmla="*/ 407784 w 3388551"/>
                <a:gd name="connsiteY57" fmla="*/ 1104559 h 1504557"/>
                <a:gd name="connsiteX58" fmla="*/ 318689 w 3388551"/>
                <a:gd name="connsiteY58" fmla="*/ 1109285 h 1504557"/>
                <a:gd name="connsiteX59" fmla="*/ 181102 w 3388551"/>
                <a:gd name="connsiteY59" fmla="*/ 1123497 h 1504557"/>
                <a:gd name="connsiteX60" fmla="*/ 88169 w 3388551"/>
                <a:gd name="connsiteY60" fmla="*/ 1146773 h 1504557"/>
                <a:gd name="connsiteX61" fmla="*/ 19082 w 3388551"/>
                <a:gd name="connsiteY61" fmla="*/ 1171929 h 1504557"/>
                <a:gd name="connsiteX0" fmla="*/ 19082 w 3388551"/>
                <a:gd name="connsiteY0" fmla="*/ 1171929 h 1463789"/>
                <a:gd name="connsiteX1" fmla="*/ 0 w 3388551"/>
                <a:gd name="connsiteY1" fmla="*/ 1461824 h 1463789"/>
                <a:gd name="connsiteX2" fmla="*/ 848126 w 3388551"/>
                <a:gd name="connsiteY2" fmla="*/ 1403288 h 1463789"/>
                <a:gd name="connsiteX3" fmla="*/ 1097788 w 3388551"/>
                <a:gd name="connsiteY3" fmla="*/ 1352550 h 1463789"/>
                <a:gd name="connsiteX4" fmla="*/ 1188275 w 3388551"/>
                <a:gd name="connsiteY4" fmla="*/ 1266825 h 1463789"/>
                <a:gd name="connsiteX5" fmla="*/ 1278763 w 3388551"/>
                <a:gd name="connsiteY5" fmla="*/ 1200150 h 1463789"/>
                <a:gd name="connsiteX6" fmla="*/ 1402588 w 3388551"/>
                <a:gd name="connsiteY6" fmla="*/ 1181100 h 1463789"/>
                <a:gd name="connsiteX7" fmla="*/ 1521650 w 3388551"/>
                <a:gd name="connsiteY7" fmla="*/ 1195387 h 1463789"/>
                <a:gd name="connsiteX8" fmla="*/ 1626425 w 3388551"/>
                <a:gd name="connsiteY8" fmla="*/ 1238250 h 1463789"/>
                <a:gd name="connsiteX9" fmla="*/ 1693100 w 3388551"/>
                <a:gd name="connsiteY9" fmla="*/ 1264443 h 1463789"/>
                <a:gd name="connsiteX10" fmla="*/ 1821688 w 3388551"/>
                <a:gd name="connsiteY10" fmla="*/ 1264443 h 1463789"/>
                <a:gd name="connsiteX11" fmla="*/ 2019332 w 3388551"/>
                <a:gd name="connsiteY11" fmla="*/ 1231105 h 1463789"/>
                <a:gd name="connsiteX12" fmla="*/ 2155062 w 3388551"/>
                <a:gd name="connsiteY12" fmla="*/ 1202531 h 1463789"/>
                <a:gd name="connsiteX13" fmla="*/ 2243169 w 3388551"/>
                <a:gd name="connsiteY13" fmla="*/ 1181099 h 1463789"/>
                <a:gd name="connsiteX14" fmla="*/ 2450338 w 3388551"/>
                <a:gd name="connsiteY14" fmla="*/ 1131093 h 1463789"/>
                <a:gd name="connsiteX15" fmla="*/ 2581307 w 3388551"/>
                <a:gd name="connsiteY15" fmla="*/ 1076325 h 1463789"/>
                <a:gd name="connsiteX16" fmla="*/ 2759900 w 3388551"/>
                <a:gd name="connsiteY16" fmla="*/ 1016793 h 1463789"/>
                <a:gd name="connsiteX17" fmla="*/ 2895632 w 3388551"/>
                <a:gd name="connsiteY17" fmla="*/ 950118 h 1463789"/>
                <a:gd name="connsiteX18" fmla="*/ 3009932 w 3388551"/>
                <a:gd name="connsiteY18" fmla="*/ 864393 h 1463789"/>
                <a:gd name="connsiteX19" fmla="*/ 3128994 w 3388551"/>
                <a:gd name="connsiteY19" fmla="*/ 769143 h 1463789"/>
                <a:gd name="connsiteX20" fmla="*/ 3231388 w 3388551"/>
                <a:gd name="connsiteY20" fmla="*/ 692943 h 1463789"/>
                <a:gd name="connsiteX21" fmla="*/ 3302825 w 3388551"/>
                <a:gd name="connsiteY21" fmla="*/ 626268 h 1463789"/>
                <a:gd name="connsiteX22" fmla="*/ 3359975 w 3388551"/>
                <a:gd name="connsiteY22" fmla="*/ 566737 h 1463789"/>
                <a:gd name="connsiteX23" fmla="*/ 3388551 w 3388551"/>
                <a:gd name="connsiteY23" fmla="*/ 538162 h 1463789"/>
                <a:gd name="connsiteX24" fmla="*/ 3350450 w 3388551"/>
                <a:gd name="connsiteY24" fmla="*/ 376237 h 1463789"/>
                <a:gd name="connsiteX25" fmla="*/ 3307588 w 3388551"/>
                <a:gd name="connsiteY25" fmla="*/ 188118 h 1463789"/>
                <a:gd name="connsiteX26" fmla="*/ 3290919 w 3388551"/>
                <a:gd name="connsiteY26" fmla="*/ 107156 h 1463789"/>
                <a:gd name="connsiteX27" fmla="*/ 3267107 w 3388551"/>
                <a:gd name="connsiteY27" fmla="*/ 0 h 1463789"/>
                <a:gd name="connsiteX28" fmla="*/ 3226625 w 3388551"/>
                <a:gd name="connsiteY28" fmla="*/ 71437 h 1463789"/>
                <a:gd name="connsiteX29" fmla="*/ 3171857 w 3388551"/>
                <a:gd name="connsiteY29" fmla="*/ 173831 h 1463789"/>
                <a:gd name="connsiteX30" fmla="*/ 3095163 w 3388551"/>
                <a:gd name="connsiteY30" fmla="*/ 278482 h 1463789"/>
                <a:gd name="connsiteX31" fmla="*/ 3021343 w 3388551"/>
                <a:gd name="connsiteY31" fmla="*/ 324859 h 1463789"/>
                <a:gd name="connsiteX32" fmla="*/ 2933236 w 3388551"/>
                <a:gd name="connsiteY32" fmla="*/ 351563 h 1463789"/>
                <a:gd name="connsiteX33" fmla="*/ 2850761 w 3388551"/>
                <a:gd name="connsiteY33" fmla="*/ 402567 h 1463789"/>
                <a:gd name="connsiteX34" fmla="*/ 2779446 w 3388551"/>
                <a:gd name="connsiteY34" fmla="*/ 470738 h 1463789"/>
                <a:gd name="connsiteX35" fmla="*/ 2699997 w 3388551"/>
                <a:gd name="connsiteY35" fmla="*/ 528388 h 1463789"/>
                <a:gd name="connsiteX36" fmla="*/ 2649549 w 3388551"/>
                <a:gd name="connsiteY36" fmla="*/ 561026 h 1463789"/>
                <a:gd name="connsiteX37" fmla="*/ 2546730 w 3388551"/>
                <a:gd name="connsiteY37" fmla="*/ 616754 h 1463789"/>
                <a:gd name="connsiteX38" fmla="*/ 2467007 w 3388551"/>
                <a:gd name="connsiteY38" fmla="*/ 676414 h 1463789"/>
                <a:gd name="connsiteX39" fmla="*/ 2352583 w 3388551"/>
                <a:gd name="connsiteY39" fmla="*/ 692070 h 1463789"/>
                <a:gd name="connsiteX40" fmla="*/ 2252695 w 3388551"/>
                <a:gd name="connsiteY40" fmla="*/ 689942 h 1463789"/>
                <a:gd name="connsiteX41" fmla="*/ 2186514 w 3388551"/>
                <a:gd name="connsiteY41" fmla="*/ 661769 h 1463789"/>
                <a:gd name="connsiteX42" fmla="*/ 2079109 w 3388551"/>
                <a:gd name="connsiteY42" fmla="*/ 712518 h 1463789"/>
                <a:gd name="connsiteX43" fmla="*/ 1933607 w 3388551"/>
                <a:gd name="connsiteY43" fmla="*/ 802481 h 1463789"/>
                <a:gd name="connsiteX44" fmla="*/ 1802638 w 3388551"/>
                <a:gd name="connsiteY44" fmla="*/ 859631 h 1463789"/>
                <a:gd name="connsiteX45" fmla="*/ 1724057 w 3388551"/>
                <a:gd name="connsiteY45" fmla="*/ 862013 h 1463789"/>
                <a:gd name="connsiteX46" fmla="*/ 1635950 w 3388551"/>
                <a:gd name="connsiteY46" fmla="*/ 816769 h 1463789"/>
                <a:gd name="connsiteX47" fmla="*/ 1524032 w 3388551"/>
                <a:gd name="connsiteY47" fmla="*/ 747713 h 1463789"/>
                <a:gd name="connsiteX48" fmla="*/ 1405927 w 3388551"/>
                <a:gd name="connsiteY48" fmla="*/ 684341 h 1463789"/>
                <a:gd name="connsiteX49" fmla="*/ 1324006 w 3388551"/>
                <a:gd name="connsiteY49" fmla="*/ 696709 h 1463789"/>
                <a:gd name="connsiteX50" fmla="*/ 1180638 w 3388551"/>
                <a:gd name="connsiteY50" fmla="*/ 754281 h 1463789"/>
                <a:gd name="connsiteX51" fmla="*/ 1073976 w 3388551"/>
                <a:gd name="connsiteY51" fmla="*/ 809012 h 1463789"/>
                <a:gd name="connsiteX52" fmla="*/ 944429 w 3388551"/>
                <a:gd name="connsiteY52" fmla="*/ 861325 h 1463789"/>
                <a:gd name="connsiteX53" fmla="*/ 822521 w 3388551"/>
                <a:gd name="connsiteY53" fmla="*/ 961336 h 1463789"/>
                <a:gd name="connsiteX54" fmla="*/ 727239 w 3388551"/>
                <a:gd name="connsiteY54" fmla="*/ 1010882 h 1463789"/>
                <a:gd name="connsiteX55" fmla="*/ 600042 w 3388551"/>
                <a:gd name="connsiteY55" fmla="*/ 1055628 h 1463789"/>
                <a:gd name="connsiteX56" fmla="*/ 481444 w 3388551"/>
                <a:gd name="connsiteY56" fmla="*/ 1088963 h 1463789"/>
                <a:gd name="connsiteX57" fmla="*/ 407784 w 3388551"/>
                <a:gd name="connsiteY57" fmla="*/ 1104559 h 1463789"/>
                <a:gd name="connsiteX58" fmla="*/ 318689 w 3388551"/>
                <a:gd name="connsiteY58" fmla="*/ 1109285 h 1463789"/>
                <a:gd name="connsiteX59" fmla="*/ 181102 w 3388551"/>
                <a:gd name="connsiteY59" fmla="*/ 1123497 h 1463789"/>
                <a:gd name="connsiteX60" fmla="*/ 88169 w 3388551"/>
                <a:gd name="connsiteY60" fmla="*/ 1146773 h 1463789"/>
                <a:gd name="connsiteX61" fmla="*/ 19082 w 3388551"/>
                <a:gd name="connsiteY61" fmla="*/ 1171929 h 1463789"/>
                <a:gd name="connsiteX0" fmla="*/ 19082 w 3388551"/>
                <a:gd name="connsiteY0" fmla="*/ 1171929 h 1464256"/>
                <a:gd name="connsiteX1" fmla="*/ 0 w 3388551"/>
                <a:gd name="connsiteY1" fmla="*/ 1461824 h 1464256"/>
                <a:gd name="connsiteX2" fmla="*/ 848126 w 3388551"/>
                <a:gd name="connsiteY2" fmla="*/ 1403288 h 1464256"/>
                <a:gd name="connsiteX3" fmla="*/ 1057707 w 3388551"/>
                <a:gd name="connsiteY3" fmla="*/ 1275699 h 1464256"/>
                <a:gd name="connsiteX4" fmla="*/ 1188275 w 3388551"/>
                <a:gd name="connsiteY4" fmla="*/ 1266825 h 1464256"/>
                <a:gd name="connsiteX5" fmla="*/ 1278763 w 3388551"/>
                <a:gd name="connsiteY5" fmla="*/ 1200150 h 1464256"/>
                <a:gd name="connsiteX6" fmla="*/ 1402588 w 3388551"/>
                <a:gd name="connsiteY6" fmla="*/ 1181100 h 1464256"/>
                <a:gd name="connsiteX7" fmla="*/ 1521650 w 3388551"/>
                <a:gd name="connsiteY7" fmla="*/ 1195387 h 1464256"/>
                <a:gd name="connsiteX8" fmla="*/ 1626425 w 3388551"/>
                <a:gd name="connsiteY8" fmla="*/ 1238250 h 1464256"/>
                <a:gd name="connsiteX9" fmla="*/ 1693100 w 3388551"/>
                <a:gd name="connsiteY9" fmla="*/ 1264443 h 1464256"/>
                <a:gd name="connsiteX10" fmla="*/ 1821688 w 3388551"/>
                <a:gd name="connsiteY10" fmla="*/ 1264443 h 1464256"/>
                <a:gd name="connsiteX11" fmla="*/ 2019332 w 3388551"/>
                <a:gd name="connsiteY11" fmla="*/ 1231105 h 1464256"/>
                <a:gd name="connsiteX12" fmla="*/ 2155062 w 3388551"/>
                <a:gd name="connsiteY12" fmla="*/ 1202531 h 1464256"/>
                <a:gd name="connsiteX13" fmla="*/ 2243169 w 3388551"/>
                <a:gd name="connsiteY13" fmla="*/ 1181099 h 1464256"/>
                <a:gd name="connsiteX14" fmla="*/ 2450338 w 3388551"/>
                <a:gd name="connsiteY14" fmla="*/ 1131093 h 1464256"/>
                <a:gd name="connsiteX15" fmla="*/ 2581307 w 3388551"/>
                <a:gd name="connsiteY15" fmla="*/ 1076325 h 1464256"/>
                <a:gd name="connsiteX16" fmla="*/ 2759900 w 3388551"/>
                <a:gd name="connsiteY16" fmla="*/ 1016793 h 1464256"/>
                <a:gd name="connsiteX17" fmla="*/ 2895632 w 3388551"/>
                <a:gd name="connsiteY17" fmla="*/ 950118 h 1464256"/>
                <a:gd name="connsiteX18" fmla="*/ 3009932 w 3388551"/>
                <a:gd name="connsiteY18" fmla="*/ 864393 h 1464256"/>
                <a:gd name="connsiteX19" fmla="*/ 3128994 w 3388551"/>
                <a:gd name="connsiteY19" fmla="*/ 769143 h 1464256"/>
                <a:gd name="connsiteX20" fmla="*/ 3231388 w 3388551"/>
                <a:gd name="connsiteY20" fmla="*/ 692943 h 1464256"/>
                <a:gd name="connsiteX21" fmla="*/ 3302825 w 3388551"/>
                <a:gd name="connsiteY21" fmla="*/ 626268 h 1464256"/>
                <a:gd name="connsiteX22" fmla="*/ 3359975 w 3388551"/>
                <a:gd name="connsiteY22" fmla="*/ 566737 h 1464256"/>
                <a:gd name="connsiteX23" fmla="*/ 3388551 w 3388551"/>
                <a:gd name="connsiteY23" fmla="*/ 538162 h 1464256"/>
                <a:gd name="connsiteX24" fmla="*/ 3350450 w 3388551"/>
                <a:gd name="connsiteY24" fmla="*/ 376237 h 1464256"/>
                <a:gd name="connsiteX25" fmla="*/ 3307588 w 3388551"/>
                <a:gd name="connsiteY25" fmla="*/ 188118 h 1464256"/>
                <a:gd name="connsiteX26" fmla="*/ 3290919 w 3388551"/>
                <a:gd name="connsiteY26" fmla="*/ 107156 h 1464256"/>
                <a:gd name="connsiteX27" fmla="*/ 3267107 w 3388551"/>
                <a:gd name="connsiteY27" fmla="*/ 0 h 1464256"/>
                <a:gd name="connsiteX28" fmla="*/ 3226625 w 3388551"/>
                <a:gd name="connsiteY28" fmla="*/ 71437 h 1464256"/>
                <a:gd name="connsiteX29" fmla="*/ 3171857 w 3388551"/>
                <a:gd name="connsiteY29" fmla="*/ 173831 h 1464256"/>
                <a:gd name="connsiteX30" fmla="*/ 3095163 w 3388551"/>
                <a:gd name="connsiteY30" fmla="*/ 278482 h 1464256"/>
                <a:gd name="connsiteX31" fmla="*/ 3021343 w 3388551"/>
                <a:gd name="connsiteY31" fmla="*/ 324859 h 1464256"/>
                <a:gd name="connsiteX32" fmla="*/ 2933236 w 3388551"/>
                <a:gd name="connsiteY32" fmla="*/ 351563 h 1464256"/>
                <a:gd name="connsiteX33" fmla="*/ 2850761 w 3388551"/>
                <a:gd name="connsiteY33" fmla="*/ 402567 h 1464256"/>
                <a:gd name="connsiteX34" fmla="*/ 2779446 w 3388551"/>
                <a:gd name="connsiteY34" fmla="*/ 470738 h 1464256"/>
                <a:gd name="connsiteX35" fmla="*/ 2699997 w 3388551"/>
                <a:gd name="connsiteY35" fmla="*/ 528388 h 1464256"/>
                <a:gd name="connsiteX36" fmla="*/ 2649549 w 3388551"/>
                <a:gd name="connsiteY36" fmla="*/ 561026 h 1464256"/>
                <a:gd name="connsiteX37" fmla="*/ 2546730 w 3388551"/>
                <a:gd name="connsiteY37" fmla="*/ 616754 h 1464256"/>
                <a:gd name="connsiteX38" fmla="*/ 2467007 w 3388551"/>
                <a:gd name="connsiteY38" fmla="*/ 676414 h 1464256"/>
                <a:gd name="connsiteX39" fmla="*/ 2352583 w 3388551"/>
                <a:gd name="connsiteY39" fmla="*/ 692070 h 1464256"/>
                <a:gd name="connsiteX40" fmla="*/ 2252695 w 3388551"/>
                <a:gd name="connsiteY40" fmla="*/ 689942 h 1464256"/>
                <a:gd name="connsiteX41" fmla="*/ 2186514 w 3388551"/>
                <a:gd name="connsiteY41" fmla="*/ 661769 h 1464256"/>
                <a:gd name="connsiteX42" fmla="*/ 2079109 w 3388551"/>
                <a:gd name="connsiteY42" fmla="*/ 712518 h 1464256"/>
                <a:gd name="connsiteX43" fmla="*/ 1933607 w 3388551"/>
                <a:gd name="connsiteY43" fmla="*/ 802481 h 1464256"/>
                <a:gd name="connsiteX44" fmla="*/ 1802638 w 3388551"/>
                <a:gd name="connsiteY44" fmla="*/ 859631 h 1464256"/>
                <a:gd name="connsiteX45" fmla="*/ 1724057 w 3388551"/>
                <a:gd name="connsiteY45" fmla="*/ 862013 h 1464256"/>
                <a:gd name="connsiteX46" fmla="*/ 1635950 w 3388551"/>
                <a:gd name="connsiteY46" fmla="*/ 816769 h 1464256"/>
                <a:gd name="connsiteX47" fmla="*/ 1524032 w 3388551"/>
                <a:gd name="connsiteY47" fmla="*/ 747713 h 1464256"/>
                <a:gd name="connsiteX48" fmla="*/ 1405927 w 3388551"/>
                <a:gd name="connsiteY48" fmla="*/ 684341 h 1464256"/>
                <a:gd name="connsiteX49" fmla="*/ 1324006 w 3388551"/>
                <a:gd name="connsiteY49" fmla="*/ 696709 h 1464256"/>
                <a:gd name="connsiteX50" fmla="*/ 1180638 w 3388551"/>
                <a:gd name="connsiteY50" fmla="*/ 754281 h 1464256"/>
                <a:gd name="connsiteX51" fmla="*/ 1073976 w 3388551"/>
                <a:gd name="connsiteY51" fmla="*/ 809012 h 1464256"/>
                <a:gd name="connsiteX52" fmla="*/ 944429 w 3388551"/>
                <a:gd name="connsiteY52" fmla="*/ 861325 h 1464256"/>
                <a:gd name="connsiteX53" fmla="*/ 822521 w 3388551"/>
                <a:gd name="connsiteY53" fmla="*/ 961336 h 1464256"/>
                <a:gd name="connsiteX54" fmla="*/ 727239 w 3388551"/>
                <a:gd name="connsiteY54" fmla="*/ 1010882 h 1464256"/>
                <a:gd name="connsiteX55" fmla="*/ 600042 w 3388551"/>
                <a:gd name="connsiteY55" fmla="*/ 1055628 h 1464256"/>
                <a:gd name="connsiteX56" fmla="*/ 481444 w 3388551"/>
                <a:gd name="connsiteY56" fmla="*/ 1088963 h 1464256"/>
                <a:gd name="connsiteX57" fmla="*/ 407784 w 3388551"/>
                <a:gd name="connsiteY57" fmla="*/ 1104559 h 1464256"/>
                <a:gd name="connsiteX58" fmla="*/ 318689 w 3388551"/>
                <a:gd name="connsiteY58" fmla="*/ 1109285 h 1464256"/>
                <a:gd name="connsiteX59" fmla="*/ 181102 w 3388551"/>
                <a:gd name="connsiteY59" fmla="*/ 1123497 h 1464256"/>
                <a:gd name="connsiteX60" fmla="*/ 88169 w 3388551"/>
                <a:gd name="connsiteY60" fmla="*/ 1146773 h 1464256"/>
                <a:gd name="connsiteX61" fmla="*/ 19082 w 3388551"/>
                <a:gd name="connsiteY61" fmla="*/ 1171929 h 1464256"/>
                <a:gd name="connsiteX0" fmla="*/ 19082 w 3388551"/>
                <a:gd name="connsiteY0" fmla="*/ 1171929 h 1464323"/>
                <a:gd name="connsiteX1" fmla="*/ 0 w 3388551"/>
                <a:gd name="connsiteY1" fmla="*/ 1461824 h 1464323"/>
                <a:gd name="connsiteX2" fmla="*/ 848126 w 3388551"/>
                <a:gd name="connsiteY2" fmla="*/ 1403288 h 1464323"/>
                <a:gd name="connsiteX3" fmla="*/ 1188275 w 3388551"/>
                <a:gd name="connsiteY3" fmla="*/ 1266825 h 1464323"/>
                <a:gd name="connsiteX4" fmla="*/ 1278763 w 3388551"/>
                <a:gd name="connsiteY4" fmla="*/ 1200150 h 1464323"/>
                <a:gd name="connsiteX5" fmla="*/ 1402588 w 3388551"/>
                <a:gd name="connsiteY5" fmla="*/ 1181100 h 1464323"/>
                <a:gd name="connsiteX6" fmla="*/ 1521650 w 3388551"/>
                <a:gd name="connsiteY6" fmla="*/ 1195387 h 1464323"/>
                <a:gd name="connsiteX7" fmla="*/ 1626425 w 3388551"/>
                <a:gd name="connsiteY7" fmla="*/ 1238250 h 1464323"/>
                <a:gd name="connsiteX8" fmla="*/ 1693100 w 3388551"/>
                <a:gd name="connsiteY8" fmla="*/ 1264443 h 1464323"/>
                <a:gd name="connsiteX9" fmla="*/ 1821688 w 3388551"/>
                <a:gd name="connsiteY9" fmla="*/ 1264443 h 1464323"/>
                <a:gd name="connsiteX10" fmla="*/ 2019332 w 3388551"/>
                <a:gd name="connsiteY10" fmla="*/ 1231105 h 1464323"/>
                <a:gd name="connsiteX11" fmla="*/ 2155062 w 3388551"/>
                <a:gd name="connsiteY11" fmla="*/ 1202531 h 1464323"/>
                <a:gd name="connsiteX12" fmla="*/ 2243169 w 3388551"/>
                <a:gd name="connsiteY12" fmla="*/ 1181099 h 1464323"/>
                <a:gd name="connsiteX13" fmla="*/ 2450338 w 3388551"/>
                <a:gd name="connsiteY13" fmla="*/ 1131093 h 1464323"/>
                <a:gd name="connsiteX14" fmla="*/ 2581307 w 3388551"/>
                <a:gd name="connsiteY14" fmla="*/ 1076325 h 1464323"/>
                <a:gd name="connsiteX15" fmla="*/ 2759900 w 3388551"/>
                <a:gd name="connsiteY15" fmla="*/ 1016793 h 1464323"/>
                <a:gd name="connsiteX16" fmla="*/ 2895632 w 3388551"/>
                <a:gd name="connsiteY16" fmla="*/ 950118 h 1464323"/>
                <a:gd name="connsiteX17" fmla="*/ 3009932 w 3388551"/>
                <a:gd name="connsiteY17" fmla="*/ 864393 h 1464323"/>
                <a:gd name="connsiteX18" fmla="*/ 3128994 w 3388551"/>
                <a:gd name="connsiteY18" fmla="*/ 769143 h 1464323"/>
                <a:gd name="connsiteX19" fmla="*/ 3231388 w 3388551"/>
                <a:gd name="connsiteY19" fmla="*/ 692943 h 1464323"/>
                <a:gd name="connsiteX20" fmla="*/ 3302825 w 3388551"/>
                <a:gd name="connsiteY20" fmla="*/ 626268 h 1464323"/>
                <a:gd name="connsiteX21" fmla="*/ 3359975 w 3388551"/>
                <a:gd name="connsiteY21" fmla="*/ 566737 h 1464323"/>
                <a:gd name="connsiteX22" fmla="*/ 3388551 w 3388551"/>
                <a:gd name="connsiteY22" fmla="*/ 538162 h 1464323"/>
                <a:gd name="connsiteX23" fmla="*/ 3350450 w 3388551"/>
                <a:gd name="connsiteY23" fmla="*/ 376237 h 1464323"/>
                <a:gd name="connsiteX24" fmla="*/ 3307588 w 3388551"/>
                <a:gd name="connsiteY24" fmla="*/ 188118 h 1464323"/>
                <a:gd name="connsiteX25" fmla="*/ 3290919 w 3388551"/>
                <a:gd name="connsiteY25" fmla="*/ 107156 h 1464323"/>
                <a:gd name="connsiteX26" fmla="*/ 3267107 w 3388551"/>
                <a:gd name="connsiteY26" fmla="*/ 0 h 1464323"/>
                <a:gd name="connsiteX27" fmla="*/ 3226625 w 3388551"/>
                <a:gd name="connsiteY27" fmla="*/ 71437 h 1464323"/>
                <a:gd name="connsiteX28" fmla="*/ 3171857 w 3388551"/>
                <a:gd name="connsiteY28" fmla="*/ 173831 h 1464323"/>
                <a:gd name="connsiteX29" fmla="*/ 3095163 w 3388551"/>
                <a:gd name="connsiteY29" fmla="*/ 278482 h 1464323"/>
                <a:gd name="connsiteX30" fmla="*/ 3021343 w 3388551"/>
                <a:gd name="connsiteY30" fmla="*/ 324859 h 1464323"/>
                <a:gd name="connsiteX31" fmla="*/ 2933236 w 3388551"/>
                <a:gd name="connsiteY31" fmla="*/ 351563 h 1464323"/>
                <a:gd name="connsiteX32" fmla="*/ 2850761 w 3388551"/>
                <a:gd name="connsiteY32" fmla="*/ 402567 h 1464323"/>
                <a:gd name="connsiteX33" fmla="*/ 2779446 w 3388551"/>
                <a:gd name="connsiteY33" fmla="*/ 470738 h 1464323"/>
                <a:gd name="connsiteX34" fmla="*/ 2699997 w 3388551"/>
                <a:gd name="connsiteY34" fmla="*/ 528388 h 1464323"/>
                <a:gd name="connsiteX35" fmla="*/ 2649549 w 3388551"/>
                <a:gd name="connsiteY35" fmla="*/ 561026 h 1464323"/>
                <a:gd name="connsiteX36" fmla="*/ 2546730 w 3388551"/>
                <a:gd name="connsiteY36" fmla="*/ 616754 h 1464323"/>
                <a:gd name="connsiteX37" fmla="*/ 2467007 w 3388551"/>
                <a:gd name="connsiteY37" fmla="*/ 676414 h 1464323"/>
                <a:gd name="connsiteX38" fmla="*/ 2352583 w 3388551"/>
                <a:gd name="connsiteY38" fmla="*/ 692070 h 1464323"/>
                <a:gd name="connsiteX39" fmla="*/ 2252695 w 3388551"/>
                <a:gd name="connsiteY39" fmla="*/ 689942 h 1464323"/>
                <a:gd name="connsiteX40" fmla="*/ 2186514 w 3388551"/>
                <a:gd name="connsiteY40" fmla="*/ 661769 h 1464323"/>
                <a:gd name="connsiteX41" fmla="*/ 2079109 w 3388551"/>
                <a:gd name="connsiteY41" fmla="*/ 712518 h 1464323"/>
                <a:gd name="connsiteX42" fmla="*/ 1933607 w 3388551"/>
                <a:gd name="connsiteY42" fmla="*/ 802481 h 1464323"/>
                <a:gd name="connsiteX43" fmla="*/ 1802638 w 3388551"/>
                <a:gd name="connsiteY43" fmla="*/ 859631 h 1464323"/>
                <a:gd name="connsiteX44" fmla="*/ 1724057 w 3388551"/>
                <a:gd name="connsiteY44" fmla="*/ 862013 h 1464323"/>
                <a:gd name="connsiteX45" fmla="*/ 1635950 w 3388551"/>
                <a:gd name="connsiteY45" fmla="*/ 816769 h 1464323"/>
                <a:gd name="connsiteX46" fmla="*/ 1524032 w 3388551"/>
                <a:gd name="connsiteY46" fmla="*/ 747713 h 1464323"/>
                <a:gd name="connsiteX47" fmla="*/ 1405927 w 3388551"/>
                <a:gd name="connsiteY47" fmla="*/ 684341 h 1464323"/>
                <a:gd name="connsiteX48" fmla="*/ 1324006 w 3388551"/>
                <a:gd name="connsiteY48" fmla="*/ 696709 h 1464323"/>
                <a:gd name="connsiteX49" fmla="*/ 1180638 w 3388551"/>
                <a:gd name="connsiteY49" fmla="*/ 754281 h 1464323"/>
                <a:gd name="connsiteX50" fmla="*/ 1073976 w 3388551"/>
                <a:gd name="connsiteY50" fmla="*/ 809012 h 1464323"/>
                <a:gd name="connsiteX51" fmla="*/ 944429 w 3388551"/>
                <a:gd name="connsiteY51" fmla="*/ 861325 h 1464323"/>
                <a:gd name="connsiteX52" fmla="*/ 822521 w 3388551"/>
                <a:gd name="connsiteY52" fmla="*/ 961336 h 1464323"/>
                <a:gd name="connsiteX53" fmla="*/ 727239 w 3388551"/>
                <a:gd name="connsiteY53" fmla="*/ 1010882 h 1464323"/>
                <a:gd name="connsiteX54" fmla="*/ 600042 w 3388551"/>
                <a:gd name="connsiteY54" fmla="*/ 1055628 h 1464323"/>
                <a:gd name="connsiteX55" fmla="*/ 481444 w 3388551"/>
                <a:gd name="connsiteY55" fmla="*/ 1088963 h 1464323"/>
                <a:gd name="connsiteX56" fmla="*/ 407784 w 3388551"/>
                <a:gd name="connsiteY56" fmla="*/ 1104559 h 1464323"/>
                <a:gd name="connsiteX57" fmla="*/ 318689 w 3388551"/>
                <a:gd name="connsiteY57" fmla="*/ 1109285 h 1464323"/>
                <a:gd name="connsiteX58" fmla="*/ 181102 w 3388551"/>
                <a:gd name="connsiteY58" fmla="*/ 1123497 h 1464323"/>
                <a:gd name="connsiteX59" fmla="*/ 88169 w 3388551"/>
                <a:gd name="connsiteY59" fmla="*/ 1146773 h 1464323"/>
                <a:gd name="connsiteX60" fmla="*/ 19082 w 3388551"/>
                <a:gd name="connsiteY60" fmla="*/ 1171929 h 1464323"/>
                <a:gd name="connsiteX0" fmla="*/ 19082 w 3388551"/>
                <a:gd name="connsiteY0" fmla="*/ 1171929 h 1462875"/>
                <a:gd name="connsiteX1" fmla="*/ 0 w 3388551"/>
                <a:gd name="connsiteY1" fmla="*/ 1461824 h 1462875"/>
                <a:gd name="connsiteX2" fmla="*/ 1188275 w 3388551"/>
                <a:gd name="connsiteY2" fmla="*/ 1266825 h 1462875"/>
                <a:gd name="connsiteX3" fmla="*/ 1278763 w 3388551"/>
                <a:gd name="connsiteY3" fmla="*/ 1200150 h 1462875"/>
                <a:gd name="connsiteX4" fmla="*/ 1402588 w 3388551"/>
                <a:gd name="connsiteY4" fmla="*/ 1181100 h 1462875"/>
                <a:gd name="connsiteX5" fmla="*/ 1521650 w 3388551"/>
                <a:gd name="connsiteY5" fmla="*/ 1195387 h 1462875"/>
                <a:gd name="connsiteX6" fmla="*/ 1626425 w 3388551"/>
                <a:gd name="connsiteY6" fmla="*/ 1238250 h 1462875"/>
                <a:gd name="connsiteX7" fmla="*/ 1693100 w 3388551"/>
                <a:gd name="connsiteY7" fmla="*/ 1264443 h 1462875"/>
                <a:gd name="connsiteX8" fmla="*/ 1821688 w 3388551"/>
                <a:gd name="connsiteY8" fmla="*/ 1264443 h 1462875"/>
                <a:gd name="connsiteX9" fmla="*/ 2019332 w 3388551"/>
                <a:gd name="connsiteY9" fmla="*/ 1231105 h 1462875"/>
                <a:gd name="connsiteX10" fmla="*/ 2155062 w 3388551"/>
                <a:gd name="connsiteY10" fmla="*/ 1202531 h 1462875"/>
                <a:gd name="connsiteX11" fmla="*/ 2243169 w 3388551"/>
                <a:gd name="connsiteY11" fmla="*/ 1181099 h 1462875"/>
                <a:gd name="connsiteX12" fmla="*/ 2450338 w 3388551"/>
                <a:gd name="connsiteY12" fmla="*/ 1131093 h 1462875"/>
                <a:gd name="connsiteX13" fmla="*/ 2581307 w 3388551"/>
                <a:gd name="connsiteY13" fmla="*/ 1076325 h 1462875"/>
                <a:gd name="connsiteX14" fmla="*/ 2759900 w 3388551"/>
                <a:gd name="connsiteY14" fmla="*/ 1016793 h 1462875"/>
                <a:gd name="connsiteX15" fmla="*/ 2895632 w 3388551"/>
                <a:gd name="connsiteY15" fmla="*/ 950118 h 1462875"/>
                <a:gd name="connsiteX16" fmla="*/ 3009932 w 3388551"/>
                <a:gd name="connsiteY16" fmla="*/ 864393 h 1462875"/>
                <a:gd name="connsiteX17" fmla="*/ 3128994 w 3388551"/>
                <a:gd name="connsiteY17" fmla="*/ 769143 h 1462875"/>
                <a:gd name="connsiteX18" fmla="*/ 3231388 w 3388551"/>
                <a:gd name="connsiteY18" fmla="*/ 692943 h 1462875"/>
                <a:gd name="connsiteX19" fmla="*/ 3302825 w 3388551"/>
                <a:gd name="connsiteY19" fmla="*/ 626268 h 1462875"/>
                <a:gd name="connsiteX20" fmla="*/ 3359975 w 3388551"/>
                <a:gd name="connsiteY20" fmla="*/ 566737 h 1462875"/>
                <a:gd name="connsiteX21" fmla="*/ 3388551 w 3388551"/>
                <a:gd name="connsiteY21" fmla="*/ 538162 h 1462875"/>
                <a:gd name="connsiteX22" fmla="*/ 3350450 w 3388551"/>
                <a:gd name="connsiteY22" fmla="*/ 376237 h 1462875"/>
                <a:gd name="connsiteX23" fmla="*/ 3307588 w 3388551"/>
                <a:gd name="connsiteY23" fmla="*/ 188118 h 1462875"/>
                <a:gd name="connsiteX24" fmla="*/ 3290919 w 3388551"/>
                <a:gd name="connsiteY24" fmla="*/ 107156 h 1462875"/>
                <a:gd name="connsiteX25" fmla="*/ 3267107 w 3388551"/>
                <a:gd name="connsiteY25" fmla="*/ 0 h 1462875"/>
                <a:gd name="connsiteX26" fmla="*/ 3226625 w 3388551"/>
                <a:gd name="connsiteY26" fmla="*/ 71437 h 1462875"/>
                <a:gd name="connsiteX27" fmla="*/ 3171857 w 3388551"/>
                <a:gd name="connsiteY27" fmla="*/ 173831 h 1462875"/>
                <a:gd name="connsiteX28" fmla="*/ 3095163 w 3388551"/>
                <a:gd name="connsiteY28" fmla="*/ 278482 h 1462875"/>
                <a:gd name="connsiteX29" fmla="*/ 3021343 w 3388551"/>
                <a:gd name="connsiteY29" fmla="*/ 324859 h 1462875"/>
                <a:gd name="connsiteX30" fmla="*/ 2933236 w 3388551"/>
                <a:gd name="connsiteY30" fmla="*/ 351563 h 1462875"/>
                <a:gd name="connsiteX31" fmla="*/ 2850761 w 3388551"/>
                <a:gd name="connsiteY31" fmla="*/ 402567 h 1462875"/>
                <a:gd name="connsiteX32" fmla="*/ 2779446 w 3388551"/>
                <a:gd name="connsiteY32" fmla="*/ 470738 h 1462875"/>
                <a:gd name="connsiteX33" fmla="*/ 2699997 w 3388551"/>
                <a:gd name="connsiteY33" fmla="*/ 528388 h 1462875"/>
                <a:gd name="connsiteX34" fmla="*/ 2649549 w 3388551"/>
                <a:gd name="connsiteY34" fmla="*/ 561026 h 1462875"/>
                <a:gd name="connsiteX35" fmla="*/ 2546730 w 3388551"/>
                <a:gd name="connsiteY35" fmla="*/ 616754 h 1462875"/>
                <a:gd name="connsiteX36" fmla="*/ 2467007 w 3388551"/>
                <a:gd name="connsiteY36" fmla="*/ 676414 h 1462875"/>
                <a:gd name="connsiteX37" fmla="*/ 2352583 w 3388551"/>
                <a:gd name="connsiteY37" fmla="*/ 692070 h 1462875"/>
                <a:gd name="connsiteX38" fmla="*/ 2252695 w 3388551"/>
                <a:gd name="connsiteY38" fmla="*/ 689942 h 1462875"/>
                <a:gd name="connsiteX39" fmla="*/ 2186514 w 3388551"/>
                <a:gd name="connsiteY39" fmla="*/ 661769 h 1462875"/>
                <a:gd name="connsiteX40" fmla="*/ 2079109 w 3388551"/>
                <a:gd name="connsiteY40" fmla="*/ 712518 h 1462875"/>
                <a:gd name="connsiteX41" fmla="*/ 1933607 w 3388551"/>
                <a:gd name="connsiteY41" fmla="*/ 802481 h 1462875"/>
                <a:gd name="connsiteX42" fmla="*/ 1802638 w 3388551"/>
                <a:gd name="connsiteY42" fmla="*/ 859631 h 1462875"/>
                <a:gd name="connsiteX43" fmla="*/ 1724057 w 3388551"/>
                <a:gd name="connsiteY43" fmla="*/ 862013 h 1462875"/>
                <a:gd name="connsiteX44" fmla="*/ 1635950 w 3388551"/>
                <a:gd name="connsiteY44" fmla="*/ 816769 h 1462875"/>
                <a:gd name="connsiteX45" fmla="*/ 1524032 w 3388551"/>
                <a:gd name="connsiteY45" fmla="*/ 747713 h 1462875"/>
                <a:gd name="connsiteX46" fmla="*/ 1405927 w 3388551"/>
                <a:gd name="connsiteY46" fmla="*/ 684341 h 1462875"/>
                <a:gd name="connsiteX47" fmla="*/ 1324006 w 3388551"/>
                <a:gd name="connsiteY47" fmla="*/ 696709 h 1462875"/>
                <a:gd name="connsiteX48" fmla="*/ 1180638 w 3388551"/>
                <a:gd name="connsiteY48" fmla="*/ 754281 h 1462875"/>
                <a:gd name="connsiteX49" fmla="*/ 1073976 w 3388551"/>
                <a:gd name="connsiteY49" fmla="*/ 809012 h 1462875"/>
                <a:gd name="connsiteX50" fmla="*/ 944429 w 3388551"/>
                <a:gd name="connsiteY50" fmla="*/ 861325 h 1462875"/>
                <a:gd name="connsiteX51" fmla="*/ 822521 w 3388551"/>
                <a:gd name="connsiteY51" fmla="*/ 961336 h 1462875"/>
                <a:gd name="connsiteX52" fmla="*/ 727239 w 3388551"/>
                <a:gd name="connsiteY52" fmla="*/ 1010882 h 1462875"/>
                <a:gd name="connsiteX53" fmla="*/ 600042 w 3388551"/>
                <a:gd name="connsiteY53" fmla="*/ 1055628 h 1462875"/>
                <a:gd name="connsiteX54" fmla="*/ 481444 w 3388551"/>
                <a:gd name="connsiteY54" fmla="*/ 1088963 h 1462875"/>
                <a:gd name="connsiteX55" fmla="*/ 407784 w 3388551"/>
                <a:gd name="connsiteY55" fmla="*/ 1104559 h 1462875"/>
                <a:gd name="connsiteX56" fmla="*/ 318689 w 3388551"/>
                <a:gd name="connsiteY56" fmla="*/ 1109285 h 1462875"/>
                <a:gd name="connsiteX57" fmla="*/ 181102 w 3388551"/>
                <a:gd name="connsiteY57" fmla="*/ 1123497 h 1462875"/>
                <a:gd name="connsiteX58" fmla="*/ 88169 w 3388551"/>
                <a:gd name="connsiteY58" fmla="*/ 1146773 h 1462875"/>
                <a:gd name="connsiteX59" fmla="*/ 19082 w 3388551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31093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21069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93"/>
                <a:gd name="connsiteX1" fmla="*/ 958 w 3369469"/>
                <a:gd name="connsiteY1" fmla="*/ 1461824 h 1462893"/>
                <a:gd name="connsiteX2" fmla="*/ 1169193 w 3369469"/>
                <a:gd name="connsiteY2" fmla="*/ 1266825 h 1462893"/>
                <a:gd name="connsiteX3" fmla="*/ 1383506 w 3369469"/>
                <a:gd name="connsiteY3" fmla="*/ 1181100 h 1462893"/>
                <a:gd name="connsiteX4" fmla="*/ 1502568 w 3369469"/>
                <a:gd name="connsiteY4" fmla="*/ 1195387 h 1462893"/>
                <a:gd name="connsiteX5" fmla="*/ 1607343 w 3369469"/>
                <a:gd name="connsiteY5" fmla="*/ 1238250 h 1462893"/>
                <a:gd name="connsiteX6" fmla="*/ 1674018 w 3369469"/>
                <a:gd name="connsiteY6" fmla="*/ 1264443 h 1462893"/>
                <a:gd name="connsiteX7" fmla="*/ 1802606 w 3369469"/>
                <a:gd name="connsiteY7" fmla="*/ 1264443 h 1462893"/>
                <a:gd name="connsiteX8" fmla="*/ 2000250 w 3369469"/>
                <a:gd name="connsiteY8" fmla="*/ 1231105 h 1462893"/>
                <a:gd name="connsiteX9" fmla="*/ 2135980 w 3369469"/>
                <a:gd name="connsiteY9" fmla="*/ 1202531 h 1462893"/>
                <a:gd name="connsiteX10" fmla="*/ 2224087 w 3369469"/>
                <a:gd name="connsiteY10" fmla="*/ 1181099 h 1462893"/>
                <a:gd name="connsiteX11" fmla="*/ 2431256 w 3369469"/>
                <a:gd name="connsiteY11" fmla="*/ 1121069 h 1462893"/>
                <a:gd name="connsiteX12" fmla="*/ 2562225 w 3369469"/>
                <a:gd name="connsiteY12" fmla="*/ 1076325 h 1462893"/>
                <a:gd name="connsiteX13" fmla="*/ 2740818 w 3369469"/>
                <a:gd name="connsiteY13" fmla="*/ 1016793 h 1462893"/>
                <a:gd name="connsiteX14" fmla="*/ 2876550 w 3369469"/>
                <a:gd name="connsiteY14" fmla="*/ 950118 h 1462893"/>
                <a:gd name="connsiteX15" fmla="*/ 2990850 w 3369469"/>
                <a:gd name="connsiteY15" fmla="*/ 864393 h 1462893"/>
                <a:gd name="connsiteX16" fmla="*/ 3109912 w 3369469"/>
                <a:gd name="connsiteY16" fmla="*/ 769143 h 1462893"/>
                <a:gd name="connsiteX17" fmla="*/ 3212306 w 3369469"/>
                <a:gd name="connsiteY17" fmla="*/ 692943 h 1462893"/>
                <a:gd name="connsiteX18" fmla="*/ 3283743 w 3369469"/>
                <a:gd name="connsiteY18" fmla="*/ 626268 h 1462893"/>
                <a:gd name="connsiteX19" fmla="*/ 3340893 w 3369469"/>
                <a:gd name="connsiteY19" fmla="*/ 566737 h 1462893"/>
                <a:gd name="connsiteX20" fmla="*/ 3369469 w 3369469"/>
                <a:gd name="connsiteY20" fmla="*/ 538162 h 1462893"/>
                <a:gd name="connsiteX21" fmla="*/ 3331368 w 3369469"/>
                <a:gd name="connsiteY21" fmla="*/ 376237 h 1462893"/>
                <a:gd name="connsiteX22" fmla="*/ 3288506 w 3369469"/>
                <a:gd name="connsiteY22" fmla="*/ 188118 h 1462893"/>
                <a:gd name="connsiteX23" fmla="*/ 3271837 w 3369469"/>
                <a:gd name="connsiteY23" fmla="*/ 107156 h 1462893"/>
                <a:gd name="connsiteX24" fmla="*/ 3248025 w 3369469"/>
                <a:gd name="connsiteY24" fmla="*/ 0 h 1462893"/>
                <a:gd name="connsiteX25" fmla="*/ 3207543 w 3369469"/>
                <a:gd name="connsiteY25" fmla="*/ 71437 h 1462893"/>
                <a:gd name="connsiteX26" fmla="*/ 3152775 w 3369469"/>
                <a:gd name="connsiteY26" fmla="*/ 173831 h 1462893"/>
                <a:gd name="connsiteX27" fmla="*/ 3076081 w 3369469"/>
                <a:gd name="connsiteY27" fmla="*/ 278482 h 1462893"/>
                <a:gd name="connsiteX28" fmla="*/ 3002261 w 3369469"/>
                <a:gd name="connsiteY28" fmla="*/ 324859 h 1462893"/>
                <a:gd name="connsiteX29" fmla="*/ 2914154 w 3369469"/>
                <a:gd name="connsiteY29" fmla="*/ 351563 h 1462893"/>
                <a:gd name="connsiteX30" fmla="*/ 2831679 w 3369469"/>
                <a:gd name="connsiteY30" fmla="*/ 402567 h 1462893"/>
                <a:gd name="connsiteX31" fmla="*/ 2760364 w 3369469"/>
                <a:gd name="connsiteY31" fmla="*/ 470738 h 1462893"/>
                <a:gd name="connsiteX32" fmla="*/ 2680915 w 3369469"/>
                <a:gd name="connsiteY32" fmla="*/ 528388 h 1462893"/>
                <a:gd name="connsiteX33" fmla="*/ 2630467 w 3369469"/>
                <a:gd name="connsiteY33" fmla="*/ 561026 h 1462893"/>
                <a:gd name="connsiteX34" fmla="*/ 2527648 w 3369469"/>
                <a:gd name="connsiteY34" fmla="*/ 616754 h 1462893"/>
                <a:gd name="connsiteX35" fmla="*/ 2447925 w 3369469"/>
                <a:gd name="connsiteY35" fmla="*/ 676414 h 1462893"/>
                <a:gd name="connsiteX36" fmla="*/ 2333501 w 3369469"/>
                <a:gd name="connsiteY36" fmla="*/ 692070 h 1462893"/>
                <a:gd name="connsiteX37" fmla="*/ 2233613 w 3369469"/>
                <a:gd name="connsiteY37" fmla="*/ 689942 h 1462893"/>
                <a:gd name="connsiteX38" fmla="*/ 2167432 w 3369469"/>
                <a:gd name="connsiteY38" fmla="*/ 661769 h 1462893"/>
                <a:gd name="connsiteX39" fmla="*/ 2060027 w 3369469"/>
                <a:gd name="connsiteY39" fmla="*/ 712518 h 1462893"/>
                <a:gd name="connsiteX40" fmla="*/ 1914525 w 3369469"/>
                <a:gd name="connsiteY40" fmla="*/ 802481 h 1462893"/>
                <a:gd name="connsiteX41" fmla="*/ 1783556 w 3369469"/>
                <a:gd name="connsiteY41" fmla="*/ 859631 h 1462893"/>
                <a:gd name="connsiteX42" fmla="*/ 1704975 w 3369469"/>
                <a:gd name="connsiteY42" fmla="*/ 862013 h 1462893"/>
                <a:gd name="connsiteX43" fmla="*/ 1616868 w 3369469"/>
                <a:gd name="connsiteY43" fmla="*/ 816769 h 1462893"/>
                <a:gd name="connsiteX44" fmla="*/ 1504950 w 3369469"/>
                <a:gd name="connsiteY44" fmla="*/ 747713 h 1462893"/>
                <a:gd name="connsiteX45" fmla="*/ 1386845 w 3369469"/>
                <a:gd name="connsiteY45" fmla="*/ 684341 h 1462893"/>
                <a:gd name="connsiteX46" fmla="*/ 1304924 w 3369469"/>
                <a:gd name="connsiteY46" fmla="*/ 696709 h 1462893"/>
                <a:gd name="connsiteX47" fmla="*/ 1161556 w 3369469"/>
                <a:gd name="connsiteY47" fmla="*/ 754281 h 1462893"/>
                <a:gd name="connsiteX48" fmla="*/ 1054894 w 3369469"/>
                <a:gd name="connsiteY48" fmla="*/ 809012 h 1462893"/>
                <a:gd name="connsiteX49" fmla="*/ 925347 w 3369469"/>
                <a:gd name="connsiteY49" fmla="*/ 861325 h 1462893"/>
                <a:gd name="connsiteX50" fmla="*/ 803439 w 3369469"/>
                <a:gd name="connsiteY50" fmla="*/ 961336 h 1462893"/>
                <a:gd name="connsiteX51" fmla="*/ 708157 w 3369469"/>
                <a:gd name="connsiteY51" fmla="*/ 1010882 h 1462893"/>
                <a:gd name="connsiteX52" fmla="*/ 580960 w 3369469"/>
                <a:gd name="connsiteY52" fmla="*/ 1055628 h 1462893"/>
                <a:gd name="connsiteX53" fmla="*/ 462362 w 3369469"/>
                <a:gd name="connsiteY53" fmla="*/ 1088963 h 1462893"/>
                <a:gd name="connsiteX54" fmla="*/ 388702 w 3369469"/>
                <a:gd name="connsiteY54" fmla="*/ 1104559 h 1462893"/>
                <a:gd name="connsiteX55" fmla="*/ 299607 w 3369469"/>
                <a:gd name="connsiteY55" fmla="*/ 1109285 h 1462893"/>
                <a:gd name="connsiteX56" fmla="*/ 162020 w 3369469"/>
                <a:gd name="connsiteY56" fmla="*/ 1123497 h 1462893"/>
                <a:gd name="connsiteX57" fmla="*/ 69087 w 3369469"/>
                <a:gd name="connsiteY57" fmla="*/ 1146773 h 1462893"/>
                <a:gd name="connsiteX58" fmla="*/ 0 w 3369469"/>
                <a:gd name="connsiteY58" fmla="*/ 1171929 h 1462893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383506 w 3369469"/>
                <a:gd name="connsiteY3" fmla="*/ 1181100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74018 w 3369469"/>
                <a:gd name="connsiteY5" fmla="*/ 1264443 h 1462452"/>
                <a:gd name="connsiteX6" fmla="*/ 1802606 w 3369469"/>
                <a:gd name="connsiteY6" fmla="*/ 1264443 h 1462452"/>
                <a:gd name="connsiteX7" fmla="*/ 2000250 w 3369469"/>
                <a:gd name="connsiteY7" fmla="*/ 1231105 h 1462452"/>
                <a:gd name="connsiteX8" fmla="*/ 2135980 w 3369469"/>
                <a:gd name="connsiteY8" fmla="*/ 1202531 h 1462452"/>
                <a:gd name="connsiteX9" fmla="*/ 2224087 w 3369469"/>
                <a:gd name="connsiteY9" fmla="*/ 1181099 h 1462452"/>
                <a:gd name="connsiteX10" fmla="*/ 2431256 w 3369469"/>
                <a:gd name="connsiteY10" fmla="*/ 1121069 h 1462452"/>
                <a:gd name="connsiteX11" fmla="*/ 2562225 w 3369469"/>
                <a:gd name="connsiteY11" fmla="*/ 1076325 h 1462452"/>
                <a:gd name="connsiteX12" fmla="*/ 2740818 w 3369469"/>
                <a:gd name="connsiteY12" fmla="*/ 1016793 h 1462452"/>
                <a:gd name="connsiteX13" fmla="*/ 2876550 w 3369469"/>
                <a:gd name="connsiteY13" fmla="*/ 950118 h 1462452"/>
                <a:gd name="connsiteX14" fmla="*/ 2990850 w 3369469"/>
                <a:gd name="connsiteY14" fmla="*/ 864393 h 1462452"/>
                <a:gd name="connsiteX15" fmla="*/ 3109912 w 3369469"/>
                <a:gd name="connsiteY15" fmla="*/ 769143 h 1462452"/>
                <a:gd name="connsiteX16" fmla="*/ 3212306 w 3369469"/>
                <a:gd name="connsiteY16" fmla="*/ 692943 h 1462452"/>
                <a:gd name="connsiteX17" fmla="*/ 3283743 w 3369469"/>
                <a:gd name="connsiteY17" fmla="*/ 626268 h 1462452"/>
                <a:gd name="connsiteX18" fmla="*/ 3340893 w 3369469"/>
                <a:gd name="connsiteY18" fmla="*/ 566737 h 1462452"/>
                <a:gd name="connsiteX19" fmla="*/ 3369469 w 3369469"/>
                <a:gd name="connsiteY19" fmla="*/ 538162 h 1462452"/>
                <a:gd name="connsiteX20" fmla="*/ 3331368 w 3369469"/>
                <a:gd name="connsiteY20" fmla="*/ 376237 h 1462452"/>
                <a:gd name="connsiteX21" fmla="*/ 3288506 w 3369469"/>
                <a:gd name="connsiteY21" fmla="*/ 188118 h 1462452"/>
                <a:gd name="connsiteX22" fmla="*/ 3271837 w 3369469"/>
                <a:gd name="connsiteY22" fmla="*/ 107156 h 1462452"/>
                <a:gd name="connsiteX23" fmla="*/ 3248025 w 3369469"/>
                <a:gd name="connsiteY23" fmla="*/ 0 h 1462452"/>
                <a:gd name="connsiteX24" fmla="*/ 3207543 w 3369469"/>
                <a:gd name="connsiteY24" fmla="*/ 71437 h 1462452"/>
                <a:gd name="connsiteX25" fmla="*/ 3152775 w 3369469"/>
                <a:gd name="connsiteY25" fmla="*/ 173831 h 1462452"/>
                <a:gd name="connsiteX26" fmla="*/ 3076081 w 3369469"/>
                <a:gd name="connsiteY26" fmla="*/ 278482 h 1462452"/>
                <a:gd name="connsiteX27" fmla="*/ 3002261 w 3369469"/>
                <a:gd name="connsiteY27" fmla="*/ 324859 h 1462452"/>
                <a:gd name="connsiteX28" fmla="*/ 2914154 w 3369469"/>
                <a:gd name="connsiteY28" fmla="*/ 351563 h 1462452"/>
                <a:gd name="connsiteX29" fmla="*/ 2831679 w 3369469"/>
                <a:gd name="connsiteY29" fmla="*/ 402567 h 1462452"/>
                <a:gd name="connsiteX30" fmla="*/ 2760364 w 3369469"/>
                <a:gd name="connsiteY30" fmla="*/ 470738 h 1462452"/>
                <a:gd name="connsiteX31" fmla="*/ 2680915 w 3369469"/>
                <a:gd name="connsiteY31" fmla="*/ 528388 h 1462452"/>
                <a:gd name="connsiteX32" fmla="*/ 2630467 w 3369469"/>
                <a:gd name="connsiteY32" fmla="*/ 561026 h 1462452"/>
                <a:gd name="connsiteX33" fmla="*/ 2527648 w 3369469"/>
                <a:gd name="connsiteY33" fmla="*/ 616754 h 1462452"/>
                <a:gd name="connsiteX34" fmla="*/ 2447925 w 3369469"/>
                <a:gd name="connsiteY34" fmla="*/ 676414 h 1462452"/>
                <a:gd name="connsiteX35" fmla="*/ 2333501 w 3369469"/>
                <a:gd name="connsiteY35" fmla="*/ 692070 h 1462452"/>
                <a:gd name="connsiteX36" fmla="*/ 2233613 w 3369469"/>
                <a:gd name="connsiteY36" fmla="*/ 689942 h 1462452"/>
                <a:gd name="connsiteX37" fmla="*/ 2167432 w 3369469"/>
                <a:gd name="connsiteY37" fmla="*/ 661769 h 1462452"/>
                <a:gd name="connsiteX38" fmla="*/ 2060027 w 3369469"/>
                <a:gd name="connsiteY38" fmla="*/ 712518 h 1462452"/>
                <a:gd name="connsiteX39" fmla="*/ 1914525 w 3369469"/>
                <a:gd name="connsiteY39" fmla="*/ 802481 h 1462452"/>
                <a:gd name="connsiteX40" fmla="*/ 1783556 w 3369469"/>
                <a:gd name="connsiteY40" fmla="*/ 859631 h 1462452"/>
                <a:gd name="connsiteX41" fmla="*/ 1704975 w 3369469"/>
                <a:gd name="connsiteY41" fmla="*/ 862013 h 1462452"/>
                <a:gd name="connsiteX42" fmla="*/ 1616868 w 3369469"/>
                <a:gd name="connsiteY42" fmla="*/ 816769 h 1462452"/>
                <a:gd name="connsiteX43" fmla="*/ 1504950 w 3369469"/>
                <a:gd name="connsiteY43" fmla="*/ 747713 h 1462452"/>
                <a:gd name="connsiteX44" fmla="*/ 1386845 w 3369469"/>
                <a:gd name="connsiteY44" fmla="*/ 684341 h 1462452"/>
                <a:gd name="connsiteX45" fmla="*/ 1304924 w 3369469"/>
                <a:gd name="connsiteY45" fmla="*/ 696709 h 1462452"/>
                <a:gd name="connsiteX46" fmla="*/ 1161556 w 3369469"/>
                <a:gd name="connsiteY46" fmla="*/ 754281 h 1462452"/>
                <a:gd name="connsiteX47" fmla="*/ 1054894 w 3369469"/>
                <a:gd name="connsiteY47" fmla="*/ 809012 h 1462452"/>
                <a:gd name="connsiteX48" fmla="*/ 925347 w 3369469"/>
                <a:gd name="connsiteY48" fmla="*/ 861325 h 1462452"/>
                <a:gd name="connsiteX49" fmla="*/ 803439 w 3369469"/>
                <a:gd name="connsiteY49" fmla="*/ 961336 h 1462452"/>
                <a:gd name="connsiteX50" fmla="*/ 708157 w 3369469"/>
                <a:gd name="connsiteY50" fmla="*/ 1010882 h 1462452"/>
                <a:gd name="connsiteX51" fmla="*/ 580960 w 3369469"/>
                <a:gd name="connsiteY51" fmla="*/ 1055628 h 1462452"/>
                <a:gd name="connsiteX52" fmla="*/ 462362 w 3369469"/>
                <a:gd name="connsiteY52" fmla="*/ 1088963 h 1462452"/>
                <a:gd name="connsiteX53" fmla="*/ 388702 w 3369469"/>
                <a:gd name="connsiteY53" fmla="*/ 1104559 h 1462452"/>
                <a:gd name="connsiteX54" fmla="*/ 299607 w 3369469"/>
                <a:gd name="connsiteY54" fmla="*/ 1109285 h 1462452"/>
                <a:gd name="connsiteX55" fmla="*/ 162020 w 3369469"/>
                <a:gd name="connsiteY55" fmla="*/ 1123497 h 1462452"/>
                <a:gd name="connsiteX56" fmla="*/ 69087 w 3369469"/>
                <a:gd name="connsiteY56" fmla="*/ 1146773 h 1462452"/>
                <a:gd name="connsiteX57" fmla="*/ 0 w 3369469"/>
                <a:gd name="connsiteY57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161556 w 3369469"/>
                <a:gd name="connsiteY45" fmla="*/ 754281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93525 w 3369469"/>
                <a:gd name="connsiteY43" fmla="*/ 657610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72810"/>
                <a:gd name="connsiteY0" fmla="*/ 1145199 h 1462452"/>
                <a:gd name="connsiteX1" fmla="*/ 4299 w 3372810"/>
                <a:gd name="connsiteY1" fmla="*/ 1461824 h 1462452"/>
                <a:gd name="connsiteX2" fmla="*/ 1182554 w 3372810"/>
                <a:gd name="connsiteY2" fmla="*/ 1143197 h 1462452"/>
                <a:gd name="connsiteX3" fmla="*/ 1426928 w 3372810"/>
                <a:gd name="connsiteY3" fmla="*/ 1064154 h 1462452"/>
                <a:gd name="connsiteX4" fmla="*/ 1552671 w 3372810"/>
                <a:gd name="connsiteY4" fmla="*/ 1161975 h 1462452"/>
                <a:gd name="connsiteX5" fmla="*/ 1805947 w 3372810"/>
                <a:gd name="connsiteY5" fmla="*/ 1264443 h 1462452"/>
                <a:gd name="connsiteX6" fmla="*/ 2003591 w 3372810"/>
                <a:gd name="connsiteY6" fmla="*/ 1231105 h 1462452"/>
                <a:gd name="connsiteX7" fmla="*/ 2139321 w 3372810"/>
                <a:gd name="connsiteY7" fmla="*/ 1202531 h 1462452"/>
                <a:gd name="connsiteX8" fmla="*/ 2227428 w 3372810"/>
                <a:gd name="connsiteY8" fmla="*/ 1181099 h 1462452"/>
                <a:gd name="connsiteX9" fmla="*/ 2434597 w 3372810"/>
                <a:gd name="connsiteY9" fmla="*/ 1121069 h 1462452"/>
                <a:gd name="connsiteX10" fmla="*/ 2565566 w 3372810"/>
                <a:gd name="connsiteY10" fmla="*/ 1076325 h 1462452"/>
                <a:gd name="connsiteX11" fmla="*/ 2744159 w 3372810"/>
                <a:gd name="connsiteY11" fmla="*/ 1016793 h 1462452"/>
                <a:gd name="connsiteX12" fmla="*/ 2879891 w 3372810"/>
                <a:gd name="connsiteY12" fmla="*/ 950118 h 1462452"/>
                <a:gd name="connsiteX13" fmla="*/ 2994191 w 3372810"/>
                <a:gd name="connsiteY13" fmla="*/ 864393 h 1462452"/>
                <a:gd name="connsiteX14" fmla="*/ 3113253 w 3372810"/>
                <a:gd name="connsiteY14" fmla="*/ 769143 h 1462452"/>
                <a:gd name="connsiteX15" fmla="*/ 3215647 w 3372810"/>
                <a:gd name="connsiteY15" fmla="*/ 692943 h 1462452"/>
                <a:gd name="connsiteX16" fmla="*/ 3287084 w 3372810"/>
                <a:gd name="connsiteY16" fmla="*/ 626268 h 1462452"/>
                <a:gd name="connsiteX17" fmla="*/ 3344234 w 3372810"/>
                <a:gd name="connsiteY17" fmla="*/ 566737 h 1462452"/>
                <a:gd name="connsiteX18" fmla="*/ 3372810 w 3372810"/>
                <a:gd name="connsiteY18" fmla="*/ 538162 h 1462452"/>
                <a:gd name="connsiteX19" fmla="*/ 3334709 w 3372810"/>
                <a:gd name="connsiteY19" fmla="*/ 376237 h 1462452"/>
                <a:gd name="connsiteX20" fmla="*/ 3291847 w 3372810"/>
                <a:gd name="connsiteY20" fmla="*/ 188118 h 1462452"/>
                <a:gd name="connsiteX21" fmla="*/ 3275178 w 3372810"/>
                <a:gd name="connsiteY21" fmla="*/ 107156 h 1462452"/>
                <a:gd name="connsiteX22" fmla="*/ 3251366 w 3372810"/>
                <a:gd name="connsiteY22" fmla="*/ 0 h 1462452"/>
                <a:gd name="connsiteX23" fmla="*/ 3210884 w 3372810"/>
                <a:gd name="connsiteY23" fmla="*/ 71437 h 1462452"/>
                <a:gd name="connsiteX24" fmla="*/ 3156116 w 3372810"/>
                <a:gd name="connsiteY24" fmla="*/ 173831 h 1462452"/>
                <a:gd name="connsiteX25" fmla="*/ 3079422 w 3372810"/>
                <a:gd name="connsiteY25" fmla="*/ 278482 h 1462452"/>
                <a:gd name="connsiteX26" fmla="*/ 3005602 w 3372810"/>
                <a:gd name="connsiteY26" fmla="*/ 324859 h 1462452"/>
                <a:gd name="connsiteX27" fmla="*/ 2917495 w 3372810"/>
                <a:gd name="connsiteY27" fmla="*/ 351563 h 1462452"/>
                <a:gd name="connsiteX28" fmla="*/ 2835020 w 3372810"/>
                <a:gd name="connsiteY28" fmla="*/ 402567 h 1462452"/>
                <a:gd name="connsiteX29" fmla="*/ 2763705 w 3372810"/>
                <a:gd name="connsiteY29" fmla="*/ 470738 h 1462452"/>
                <a:gd name="connsiteX30" fmla="*/ 2684256 w 3372810"/>
                <a:gd name="connsiteY30" fmla="*/ 528388 h 1462452"/>
                <a:gd name="connsiteX31" fmla="*/ 2633808 w 3372810"/>
                <a:gd name="connsiteY31" fmla="*/ 561026 h 1462452"/>
                <a:gd name="connsiteX32" fmla="*/ 2530989 w 3372810"/>
                <a:gd name="connsiteY32" fmla="*/ 616754 h 1462452"/>
                <a:gd name="connsiteX33" fmla="*/ 2451266 w 3372810"/>
                <a:gd name="connsiteY33" fmla="*/ 676414 h 1462452"/>
                <a:gd name="connsiteX34" fmla="*/ 2336842 w 3372810"/>
                <a:gd name="connsiteY34" fmla="*/ 692070 h 1462452"/>
                <a:gd name="connsiteX35" fmla="*/ 2236954 w 3372810"/>
                <a:gd name="connsiteY35" fmla="*/ 689942 h 1462452"/>
                <a:gd name="connsiteX36" fmla="*/ 2170773 w 3372810"/>
                <a:gd name="connsiteY36" fmla="*/ 661769 h 1462452"/>
                <a:gd name="connsiteX37" fmla="*/ 2063368 w 3372810"/>
                <a:gd name="connsiteY37" fmla="*/ 712518 h 1462452"/>
                <a:gd name="connsiteX38" fmla="*/ 1917866 w 3372810"/>
                <a:gd name="connsiteY38" fmla="*/ 802481 h 1462452"/>
                <a:gd name="connsiteX39" fmla="*/ 1786897 w 3372810"/>
                <a:gd name="connsiteY39" fmla="*/ 859631 h 1462452"/>
                <a:gd name="connsiteX40" fmla="*/ 1708316 w 3372810"/>
                <a:gd name="connsiteY40" fmla="*/ 862013 h 1462452"/>
                <a:gd name="connsiteX41" fmla="*/ 1620209 w 3372810"/>
                <a:gd name="connsiteY41" fmla="*/ 816769 h 1462452"/>
                <a:gd name="connsiteX42" fmla="*/ 1508291 w 3372810"/>
                <a:gd name="connsiteY42" fmla="*/ 747713 h 1462452"/>
                <a:gd name="connsiteX43" fmla="*/ 1396866 w 3372810"/>
                <a:gd name="connsiteY43" fmla="*/ 657610 h 1462452"/>
                <a:gd name="connsiteX44" fmla="*/ 1318286 w 3372810"/>
                <a:gd name="connsiteY44" fmla="*/ 646589 h 1462452"/>
                <a:gd name="connsiteX45" fmla="*/ 1221679 w 3372810"/>
                <a:gd name="connsiteY45" fmla="*/ 704163 h 1462452"/>
                <a:gd name="connsiteX46" fmla="*/ 1058235 w 3372810"/>
                <a:gd name="connsiteY46" fmla="*/ 809012 h 1462452"/>
                <a:gd name="connsiteX47" fmla="*/ 928688 w 3372810"/>
                <a:gd name="connsiteY47" fmla="*/ 861325 h 1462452"/>
                <a:gd name="connsiteX48" fmla="*/ 806780 w 3372810"/>
                <a:gd name="connsiteY48" fmla="*/ 961336 h 1462452"/>
                <a:gd name="connsiteX49" fmla="*/ 711498 w 3372810"/>
                <a:gd name="connsiteY49" fmla="*/ 1010882 h 1462452"/>
                <a:gd name="connsiteX50" fmla="*/ 584301 w 3372810"/>
                <a:gd name="connsiteY50" fmla="*/ 1055628 h 1462452"/>
                <a:gd name="connsiteX51" fmla="*/ 465703 w 3372810"/>
                <a:gd name="connsiteY51" fmla="*/ 1088963 h 1462452"/>
                <a:gd name="connsiteX52" fmla="*/ 392043 w 3372810"/>
                <a:gd name="connsiteY52" fmla="*/ 1104559 h 1462452"/>
                <a:gd name="connsiteX53" fmla="*/ 302948 w 3372810"/>
                <a:gd name="connsiteY53" fmla="*/ 1109285 h 1462452"/>
                <a:gd name="connsiteX54" fmla="*/ 165361 w 3372810"/>
                <a:gd name="connsiteY54" fmla="*/ 1123497 h 1462452"/>
                <a:gd name="connsiteX55" fmla="*/ 72428 w 3372810"/>
                <a:gd name="connsiteY55" fmla="*/ 1146773 h 1462452"/>
                <a:gd name="connsiteX56" fmla="*/ 0 w 3372810"/>
                <a:gd name="connsiteY56" fmla="*/ 1145199 h 146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372810" h="1462452">
                  <a:moveTo>
                    <a:pt x="0" y="1145199"/>
                  </a:moveTo>
                  <a:cubicBezTo>
                    <a:pt x="319" y="1241831"/>
                    <a:pt x="3980" y="1365192"/>
                    <a:pt x="4299" y="1461824"/>
                  </a:cubicBezTo>
                  <a:cubicBezTo>
                    <a:pt x="199164" y="1477640"/>
                    <a:pt x="952129" y="1189984"/>
                    <a:pt x="1182554" y="1143197"/>
                  </a:cubicBezTo>
                  <a:cubicBezTo>
                    <a:pt x="1412979" y="1096410"/>
                    <a:pt x="1371366" y="1076060"/>
                    <a:pt x="1426928" y="1064154"/>
                  </a:cubicBezTo>
                  <a:lnTo>
                    <a:pt x="1552671" y="1161975"/>
                  </a:lnTo>
                  <a:cubicBezTo>
                    <a:pt x="1615841" y="1195357"/>
                    <a:pt x="1730794" y="1252921"/>
                    <a:pt x="1805947" y="1264443"/>
                  </a:cubicBezTo>
                  <a:cubicBezTo>
                    <a:pt x="1860319" y="1258887"/>
                    <a:pt x="1937710" y="1242218"/>
                    <a:pt x="2003591" y="1231105"/>
                  </a:cubicBezTo>
                  <a:lnTo>
                    <a:pt x="2139321" y="1202531"/>
                  </a:lnTo>
                  <a:cubicBezTo>
                    <a:pt x="2176627" y="1194593"/>
                    <a:pt x="2178215" y="1194676"/>
                    <a:pt x="2227428" y="1181099"/>
                  </a:cubicBezTo>
                  <a:cubicBezTo>
                    <a:pt x="2276641" y="1167522"/>
                    <a:pt x="2376256" y="1141310"/>
                    <a:pt x="2434597" y="1121069"/>
                  </a:cubicBezTo>
                  <a:lnTo>
                    <a:pt x="2565566" y="1076325"/>
                  </a:lnTo>
                  <a:lnTo>
                    <a:pt x="2744159" y="1016793"/>
                  </a:lnTo>
                  <a:lnTo>
                    <a:pt x="2879891" y="950118"/>
                  </a:lnTo>
                  <a:lnTo>
                    <a:pt x="2994191" y="864393"/>
                  </a:lnTo>
                  <a:cubicBezTo>
                    <a:pt x="3031894" y="832643"/>
                    <a:pt x="3076344" y="797718"/>
                    <a:pt x="3113253" y="769143"/>
                  </a:cubicBezTo>
                  <a:cubicBezTo>
                    <a:pt x="3150162" y="740568"/>
                    <a:pt x="3185485" y="715168"/>
                    <a:pt x="3215647" y="692943"/>
                  </a:cubicBezTo>
                  <a:lnTo>
                    <a:pt x="3287084" y="626268"/>
                  </a:lnTo>
                  <a:lnTo>
                    <a:pt x="3344234" y="566737"/>
                  </a:lnTo>
                  <a:lnTo>
                    <a:pt x="3372810" y="538162"/>
                  </a:lnTo>
                  <a:lnTo>
                    <a:pt x="3334709" y="376237"/>
                  </a:lnTo>
                  <a:lnTo>
                    <a:pt x="3291847" y="188118"/>
                  </a:lnTo>
                  <a:lnTo>
                    <a:pt x="3275178" y="107156"/>
                  </a:lnTo>
                  <a:lnTo>
                    <a:pt x="3251366" y="0"/>
                  </a:lnTo>
                  <a:lnTo>
                    <a:pt x="3210884" y="71437"/>
                  </a:lnTo>
                  <a:lnTo>
                    <a:pt x="3156116" y="173831"/>
                  </a:lnTo>
                  <a:lnTo>
                    <a:pt x="3079422" y="278482"/>
                  </a:lnTo>
                  <a:cubicBezTo>
                    <a:pt x="3054336" y="303653"/>
                    <a:pt x="3032590" y="312679"/>
                    <a:pt x="3005602" y="324859"/>
                  </a:cubicBezTo>
                  <a:cubicBezTo>
                    <a:pt x="2978614" y="337039"/>
                    <a:pt x="2951667" y="342079"/>
                    <a:pt x="2917495" y="351563"/>
                  </a:cubicBezTo>
                  <a:lnTo>
                    <a:pt x="2835020" y="402567"/>
                  </a:lnTo>
                  <a:cubicBezTo>
                    <a:pt x="2800848" y="412051"/>
                    <a:pt x="2784239" y="445174"/>
                    <a:pt x="2763705" y="470738"/>
                  </a:cubicBezTo>
                  <a:lnTo>
                    <a:pt x="2684256" y="528388"/>
                  </a:lnTo>
                  <a:cubicBezTo>
                    <a:pt x="2672450" y="544279"/>
                    <a:pt x="2645614" y="545135"/>
                    <a:pt x="2633808" y="561026"/>
                  </a:cubicBezTo>
                  <a:lnTo>
                    <a:pt x="2530989" y="616754"/>
                  </a:lnTo>
                  <a:cubicBezTo>
                    <a:pt x="2498049" y="639773"/>
                    <a:pt x="2483624" y="663861"/>
                    <a:pt x="2451266" y="676414"/>
                  </a:cubicBezTo>
                  <a:cubicBezTo>
                    <a:pt x="2418908" y="688967"/>
                    <a:pt x="2370138" y="692779"/>
                    <a:pt x="2336842" y="692070"/>
                  </a:cubicBezTo>
                  <a:lnTo>
                    <a:pt x="2236954" y="689942"/>
                  </a:lnTo>
                  <a:cubicBezTo>
                    <a:pt x="2203658" y="689233"/>
                    <a:pt x="2199704" y="658006"/>
                    <a:pt x="2170773" y="661769"/>
                  </a:cubicBezTo>
                  <a:cubicBezTo>
                    <a:pt x="2141842" y="665532"/>
                    <a:pt x="2111869" y="682530"/>
                    <a:pt x="2063368" y="712518"/>
                  </a:cubicBezTo>
                  <a:lnTo>
                    <a:pt x="1917866" y="802481"/>
                  </a:lnTo>
                  <a:lnTo>
                    <a:pt x="1786897" y="859631"/>
                  </a:lnTo>
                  <a:cubicBezTo>
                    <a:pt x="1751575" y="872331"/>
                    <a:pt x="1736097" y="869157"/>
                    <a:pt x="1708316" y="862013"/>
                  </a:cubicBezTo>
                  <a:cubicBezTo>
                    <a:pt x="1680535" y="854869"/>
                    <a:pt x="1656325" y="835819"/>
                    <a:pt x="1620209" y="816769"/>
                  </a:cubicBezTo>
                  <a:lnTo>
                    <a:pt x="1508291" y="747713"/>
                  </a:lnTo>
                  <a:cubicBezTo>
                    <a:pt x="1469397" y="725885"/>
                    <a:pt x="1428533" y="674464"/>
                    <a:pt x="1396866" y="657610"/>
                  </a:cubicBezTo>
                  <a:cubicBezTo>
                    <a:pt x="1365199" y="640756"/>
                    <a:pt x="1347484" y="638830"/>
                    <a:pt x="1318286" y="646589"/>
                  </a:cubicBezTo>
                  <a:cubicBezTo>
                    <a:pt x="1289088" y="654348"/>
                    <a:pt x="1266129" y="677176"/>
                    <a:pt x="1221679" y="704163"/>
                  </a:cubicBezTo>
                  <a:lnTo>
                    <a:pt x="1058235" y="809012"/>
                  </a:lnTo>
                  <a:lnTo>
                    <a:pt x="928688" y="861325"/>
                  </a:lnTo>
                  <a:lnTo>
                    <a:pt x="806780" y="961336"/>
                  </a:lnTo>
                  <a:lnTo>
                    <a:pt x="711498" y="1010882"/>
                  </a:lnTo>
                  <a:lnTo>
                    <a:pt x="584301" y="1055628"/>
                  </a:lnTo>
                  <a:lnTo>
                    <a:pt x="465703" y="1088963"/>
                  </a:lnTo>
                  <a:lnTo>
                    <a:pt x="392043" y="1104559"/>
                  </a:lnTo>
                  <a:cubicBezTo>
                    <a:pt x="369421" y="1117656"/>
                    <a:pt x="340728" y="1106129"/>
                    <a:pt x="302948" y="1109285"/>
                  </a:cubicBezTo>
                  <a:cubicBezTo>
                    <a:pt x="265168" y="1112441"/>
                    <a:pt x="203781" y="1117249"/>
                    <a:pt x="165361" y="1123497"/>
                  </a:cubicBezTo>
                  <a:lnTo>
                    <a:pt x="72428" y="1146773"/>
                  </a:lnTo>
                  <a:lnTo>
                    <a:pt x="0" y="1145199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9" name="Freeform 27">
              <a:extLst>
                <a:ext uri="{FF2B5EF4-FFF2-40B4-BE49-F238E27FC236}">
                  <a16:creationId xmlns:a16="http://schemas.microsoft.com/office/drawing/2014/main" id="{74F79432-8CDA-4037-8E03-31105CF4ED65}"/>
                </a:ext>
              </a:extLst>
            </p:cNvPr>
            <p:cNvSpPr/>
            <p:nvPr/>
          </p:nvSpPr>
          <p:spPr bwMode="auto">
            <a:xfrm>
              <a:off x="3563208" y="855127"/>
              <a:ext cx="835819" cy="479821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13824 w 1169194"/>
                <a:gd name="connsiteY0" fmla="*/ 590055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13824 w 1169194"/>
                <a:gd name="connsiteY51" fmla="*/ 590055 h 711994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6675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13882 w 1172534"/>
                <a:gd name="connsiteY47" fmla="*/ 591023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72534" h="671976">
                  <a:moveTo>
                    <a:pt x="462" y="586721"/>
                  </a:moveTo>
                  <a:lnTo>
                    <a:pt x="0" y="671976"/>
                  </a:lnTo>
                  <a:lnTo>
                    <a:pt x="60490" y="633400"/>
                  </a:lnTo>
                  <a:lnTo>
                    <a:pt x="120021" y="609114"/>
                  </a:lnTo>
                  <a:lnTo>
                    <a:pt x="158121" y="631032"/>
                  </a:lnTo>
                  <a:cubicBezTo>
                    <a:pt x="173202" y="634207"/>
                    <a:pt x="210508" y="640551"/>
                    <a:pt x="227177" y="638170"/>
                  </a:cubicBezTo>
                  <a:cubicBezTo>
                    <a:pt x="243846" y="635789"/>
                    <a:pt x="241862" y="627063"/>
                    <a:pt x="258134" y="616744"/>
                  </a:cubicBezTo>
                  <a:lnTo>
                    <a:pt x="308140" y="592932"/>
                  </a:lnTo>
                  <a:lnTo>
                    <a:pt x="346240" y="592932"/>
                  </a:lnTo>
                  <a:lnTo>
                    <a:pt x="405771" y="609600"/>
                  </a:lnTo>
                  <a:cubicBezTo>
                    <a:pt x="427305" y="609997"/>
                    <a:pt x="457588" y="601663"/>
                    <a:pt x="475447" y="595313"/>
                  </a:cubicBezTo>
                  <a:cubicBezTo>
                    <a:pt x="493306" y="588963"/>
                    <a:pt x="498743" y="584994"/>
                    <a:pt x="512927" y="571500"/>
                  </a:cubicBezTo>
                  <a:lnTo>
                    <a:pt x="560552" y="514350"/>
                  </a:lnTo>
                  <a:lnTo>
                    <a:pt x="598652" y="469107"/>
                  </a:lnTo>
                  <a:lnTo>
                    <a:pt x="622465" y="454819"/>
                  </a:lnTo>
                  <a:lnTo>
                    <a:pt x="660565" y="435769"/>
                  </a:lnTo>
                  <a:lnTo>
                    <a:pt x="725602" y="418233"/>
                  </a:lnTo>
                  <a:cubicBezTo>
                    <a:pt x="745049" y="419424"/>
                    <a:pt x="761495" y="439593"/>
                    <a:pt x="777246" y="442913"/>
                  </a:cubicBezTo>
                  <a:cubicBezTo>
                    <a:pt x="792997" y="446233"/>
                    <a:pt x="804234" y="439341"/>
                    <a:pt x="820109" y="438150"/>
                  </a:cubicBezTo>
                  <a:cubicBezTo>
                    <a:pt x="835984" y="436959"/>
                    <a:pt x="857812" y="439341"/>
                    <a:pt x="872496" y="435769"/>
                  </a:cubicBezTo>
                  <a:cubicBezTo>
                    <a:pt x="887180" y="432197"/>
                    <a:pt x="893531" y="426641"/>
                    <a:pt x="908215" y="416719"/>
                  </a:cubicBezTo>
                  <a:cubicBezTo>
                    <a:pt x="922899" y="406797"/>
                    <a:pt x="943516" y="392448"/>
                    <a:pt x="960602" y="376238"/>
                  </a:cubicBezTo>
                  <a:lnTo>
                    <a:pt x="1010732" y="319459"/>
                  </a:lnTo>
                  <a:lnTo>
                    <a:pt x="1046327" y="242888"/>
                  </a:lnTo>
                  <a:lnTo>
                    <a:pt x="1101467" y="161925"/>
                  </a:lnTo>
                  <a:lnTo>
                    <a:pt x="1122527" y="97632"/>
                  </a:lnTo>
                  <a:lnTo>
                    <a:pt x="1158246" y="28575"/>
                  </a:lnTo>
                  <a:lnTo>
                    <a:pt x="1172534" y="0"/>
                  </a:lnTo>
                  <a:lnTo>
                    <a:pt x="1129671" y="2382"/>
                  </a:lnTo>
                  <a:lnTo>
                    <a:pt x="1082046" y="92869"/>
                  </a:lnTo>
                  <a:lnTo>
                    <a:pt x="1034421" y="180975"/>
                  </a:lnTo>
                  <a:lnTo>
                    <a:pt x="991559" y="257175"/>
                  </a:lnTo>
                  <a:lnTo>
                    <a:pt x="936790" y="330994"/>
                  </a:lnTo>
                  <a:lnTo>
                    <a:pt x="889165" y="381000"/>
                  </a:lnTo>
                  <a:lnTo>
                    <a:pt x="853446" y="397669"/>
                  </a:lnTo>
                  <a:cubicBezTo>
                    <a:pt x="839159" y="400844"/>
                    <a:pt x="823598" y="404622"/>
                    <a:pt x="803440" y="400050"/>
                  </a:cubicBezTo>
                  <a:cubicBezTo>
                    <a:pt x="783282" y="395478"/>
                    <a:pt x="758294" y="371826"/>
                    <a:pt x="732497" y="370239"/>
                  </a:cubicBezTo>
                  <a:cubicBezTo>
                    <a:pt x="706700" y="368652"/>
                    <a:pt x="672554" y="381985"/>
                    <a:pt x="648659" y="390525"/>
                  </a:cubicBezTo>
                  <a:lnTo>
                    <a:pt x="589127" y="421482"/>
                  </a:lnTo>
                  <a:cubicBezTo>
                    <a:pt x="569283" y="431801"/>
                    <a:pt x="561346" y="450454"/>
                    <a:pt x="548646" y="464344"/>
                  </a:cubicBezTo>
                  <a:lnTo>
                    <a:pt x="512927" y="504825"/>
                  </a:lnTo>
                  <a:lnTo>
                    <a:pt x="474827" y="542925"/>
                  </a:lnTo>
                  <a:lnTo>
                    <a:pt x="412915" y="557213"/>
                  </a:lnTo>
                  <a:lnTo>
                    <a:pt x="365290" y="547688"/>
                  </a:lnTo>
                  <a:lnTo>
                    <a:pt x="339096" y="531019"/>
                  </a:lnTo>
                  <a:cubicBezTo>
                    <a:pt x="327587" y="528638"/>
                    <a:pt x="313696" y="526256"/>
                    <a:pt x="296234" y="533400"/>
                  </a:cubicBezTo>
                  <a:cubicBezTo>
                    <a:pt x="278772" y="540544"/>
                    <a:pt x="248046" y="564278"/>
                    <a:pt x="234321" y="573882"/>
                  </a:cubicBezTo>
                  <a:cubicBezTo>
                    <a:pt x="220596" y="583486"/>
                    <a:pt x="223004" y="591103"/>
                    <a:pt x="213882" y="591023"/>
                  </a:cubicBezTo>
                  <a:cubicBezTo>
                    <a:pt x="204760" y="590943"/>
                    <a:pt x="194752" y="582375"/>
                    <a:pt x="179588" y="573404"/>
                  </a:cubicBezTo>
                  <a:cubicBezTo>
                    <a:pt x="164424" y="564433"/>
                    <a:pt x="136393" y="535215"/>
                    <a:pt x="122899" y="537199"/>
                  </a:cubicBezTo>
                  <a:cubicBezTo>
                    <a:pt x="109405" y="539183"/>
                    <a:pt x="95646" y="542593"/>
                    <a:pt x="78581" y="555293"/>
                  </a:cubicBezTo>
                  <a:lnTo>
                    <a:pt x="462" y="586721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0" name="Freeform 28">
              <a:extLst>
                <a:ext uri="{FF2B5EF4-FFF2-40B4-BE49-F238E27FC236}">
                  <a16:creationId xmlns:a16="http://schemas.microsoft.com/office/drawing/2014/main" id="{BF0F9762-9F13-4DB5-9C24-8CDF90DDA540}"/>
                </a:ext>
              </a:extLst>
            </p:cNvPr>
            <p:cNvSpPr/>
            <p:nvPr/>
          </p:nvSpPr>
          <p:spPr bwMode="auto">
            <a:xfrm>
              <a:off x="3565413" y="855125"/>
              <a:ext cx="1828978" cy="550247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  <a:gd name="connsiteX0" fmla="*/ 0 w 2573210"/>
                <a:gd name="connsiteY0" fmla="*/ 648619 h 848892"/>
                <a:gd name="connsiteX1" fmla="*/ 70977 w 2573210"/>
                <a:gd name="connsiteY1" fmla="*/ 661988 h 848892"/>
                <a:gd name="connsiteX2" fmla="*/ 116220 w 2573210"/>
                <a:gd name="connsiteY2" fmla="*/ 640557 h 848892"/>
                <a:gd name="connsiteX3" fmla="*/ 144795 w 2573210"/>
                <a:gd name="connsiteY3" fmla="*/ 628650 h 848892"/>
                <a:gd name="connsiteX4" fmla="*/ 185277 w 2573210"/>
                <a:gd name="connsiteY4" fmla="*/ 633413 h 848892"/>
                <a:gd name="connsiteX5" fmla="*/ 225757 w 2573210"/>
                <a:gd name="connsiteY5" fmla="*/ 647700 h 848892"/>
                <a:gd name="connsiteX6" fmla="*/ 275764 w 2573210"/>
                <a:gd name="connsiteY6" fmla="*/ 607219 h 848892"/>
                <a:gd name="connsiteX7" fmla="*/ 321008 w 2573210"/>
                <a:gd name="connsiteY7" fmla="*/ 588169 h 848892"/>
                <a:gd name="connsiteX8" fmla="*/ 359108 w 2573210"/>
                <a:gd name="connsiteY8" fmla="*/ 592932 h 848892"/>
                <a:gd name="connsiteX9" fmla="*/ 401970 w 2573210"/>
                <a:gd name="connsiteY9" fmla="*/ 602457 h 848892"/>
                <a:gd name="connsiteX10" fmla="*/ 435308 w 2573210"/>
                <a:gd name="connsiteY10" fmla="*/ 607219 h 848892"/>
                <a:gd name="connsiteX11" fmla="*/ 475789 w 2573210"/>
                <a:gd name="connsiteY11" fmla="*/ 595313 h 848892"/>
                <a:gd name="connsiteX12" fmla="*/ 509126 w 2573210"/>
                <a:gd name="connsiteY12" fmla="*/ 571500 h 848892"/>
                <a:gd name="connsiteX13" fmla="*/ 547227 w 2573210"/>
                <a:gd name="connsiteY13" fmla="*/ 535782 h 848892"/>
                <a:gd name="connsiteX14" fmla="*/ 578183 w 2573210"/>
                <a:gd name="connsiteY14" fmla="*/ 495300 h 848892"/>
                <a:gd name="connsiteX15" fmla="*/ 613902 w 2573210"/>
                <a:gd name="connsiteY15" fmla="*/ 464344 h 848892"/>
                <a:gd name="connsiteX16" fmla="*/ 659145 w 2573210"/>
                <a:gd name="connsiteY16" fmla="*/ 435769 h 848892"/>
                <a:gd name="connsiteX17" fmla="*/ 724923 w 2573210"/>
                <a:gd name="connsiteY17" fmla="*/ 415853 h 848892"/>
                <a:gd name="connsiteX18" fmla="*/ 764415 w 2573210"/>
                <a:gd name="connsiteY18" fmla="*/ 435522 h 848892"/>
                <a:gd name="connsiteX19" fmla="*/ 804402 w 2573210"/>
                <a:gd name="connsiteY19" fmla="*/ 440532 h 848892"/>
                <a:gd name="connsiteX20" fmla="*/ 897270 w 2573210"/>
                <a:gd name="connsiteY20" fmla="*/ 428626 h 848892"/>
                <a:gd name="connsiteX21" fmla="*/ 947277 w 2573210"/>
                <a:gd name="connsiteY21" fmla="*/ 392907 h 848892"/>
                <a:gd name="connsiteX22" fmla="*/ 1002045 w 2573210"/>
                <a:gd name="connsiteY22" fmla="*/ 333375 h 848892"/>
                <a:gd name="connsiteX23" fmla="*/ 1054433 w 2573210"/>
                <a:gd name="connsiteY23" fmla="*/ 238125 h 848892"/>
                <a:gd name="connsiteX24" fmla="*/ 1102058 w 2573210"/>
                <a:gd name="connsiteY24" fmla="*/ 159544 h 848892"/>
                <a:gd name="connsiteX25" fmla="*/ 1130633 w 2573210"/>
                <a:gd name="connsiteY25" fmla="*/ 80963 h 848892"/>
                <a:gd name="connsiteX26" fmla="*/ 1159208 w 2573210"/>
                <a:gd name="connsiteY26" fmla="*/ 30957 h 848892"/>
                <a:gd name="connsiteX27" fmla="*/ 1173495 w 2573210"/>
                <a:gd name="connsiteY27" fmla="*/ 0 h 848892"/>
                <a:gd name="connsiteX28" fmla="*/ 1252077 w 2573210"/>
                <a:gd name="connsiteY28" fmla="*/ 11907 h 848892"/>
                <a:gd name="connsiteX29" fmla="*/ 1318752 w 2573210"/>
                <a:gd name="connsiteY29" fmla="*/ 23813 h 848892"/>
                <a:gd name="connsiteX30" fmla="*/ 1368758 w 2573210"/>
                <a:gd name="connsiteY30" fmla="*/ 38100 h 848892"/>
                <a:gd name="connsiteX31" fmla="*/ 1464008 w 2573210"/>
                <a:gd name="connsiteY31" fmla="*/ 38100 h 848892"/>
                <a:gd name="connsiteX32" fmla="*/ 1499727 w 2573210"/>
                <a:gd name="connsiteY32" fmla="*/ 104775 h 848892"/>
                <a:gd name="connsiteX33" fmla="*/ 1540208 w 2573210"/>
                <a:gd name="connsiteY33" fmla="*/ 145257 h 848892"/>
                <a:gd name="connsiteX34" fmla="*/ 1635458 w 2573210"/>
                <a:gd name="connsiteY34" fmla="*/ 233363 h 848892"/>
                <a:gd name="connsiteX35" fmla="*/ 1709277 w 2573210"/>
                <a:gd name="connsiteY35" fmla="*/ 288132 h 848892"/>
                <a:gd name="connsiteX36" fmla="*/ 1740233 w 2573210"/>
                <a:gd name="connsiteY36" fmla="*/ 288132 h 848892"/>
                <a:gd name="connsiteX37" fmla="*/ 1814052 w 2573210"/>
                <a:gd name="connsiteY37" fmla="*/ 269082 h 848892"/>
                <a:gd name="connsiteX38" fmla="*/ 1866439 w 2573210"/>
                <a:gd name="connsiteY38" fmla="*/ 219075 h 848892"/>
                <a:gd name="connsiteX39" fmla="*/ 1952164 w 2573210"/>
                <a:gd name="connsiteY39" fmla="*/ 154782 h 848892"/>
                <a:gd name="connsiteX40" fmla="*/ 1990264 w 2573210"/>
                <a:gd name="connsiteY40" fmla="*/ 126207 h 848892"/>
                <a:gd name="connsiteX41" fmla="*/ 2023602 w 2573210"/>
                <a:gd name="connsiteY41" fmla="*/ 90488 h 848892"/>
                <a:gd name="connsiteX42" fmla="*/ 2083133 w 2573210"/>
                <a:gd name="connsiteY42" fmla="*/ 133350 h 848892"/>
                <a:gd name="connsiteX43" fmla="*/ 2114089 w 2573210"/>
                <a:gd name="connsiteY43" fmla="*/ 171450 h 848892"/>
                <a:gd name="connsiteX44" fmla="*/ 2173620 w 2573210"/>
                <a:gd name="connsiteY44" fmla="*/ 216694 h 848892"/>
                <a:gd name="connsiteX45" fmla="*/ 2242677 w 2573210"/>
                <a:gd name="connsiteY45" fmla="*/ 219075 h 848892"/>
                <a:gd name="connsiteX46" fmla="*/ 2297445 w 2573210"/>
                <a:gd name="connsiteY46" fmla="*/ 195263 h 848892"/>
                <a:gd name="connsiteX47" fmla="*/ 2347452 w 2573210"/>
                <a:gd name="connsiteY47" fmla="*/ 150019 h 848892"/>
                <a:gd name="connsiteX48" fmla="*/ 2376027 w 2573210"/>
                <a:gd name="connsiteY48" fmla="*/ 111919 h 848892"/>
                <a:gd name="connsiteX49" fmla="*/ 2445083 w 2573210"/>
                <a:gd name="connsiteY49" fmla="*/ 57150 h 848892"/>
                <a:gd name="connsiteX50" fmla="*/ 2466514 w 2573210"/>
                <a:gd name="connsiteY50" fmla="*/ 33338 h 848892"/>
                <a:gd name="connsiteX51" fmla="*/ 2566527 w 2573210"/>
                <a:gd name="connsiteY51" fmla="*/ 42863 h 848892"/>
                <a:gd name="connsiteX52" fmla="*/ 2573210 w 2573210"/>
                <a:gd name="connsiteY52" fmla="*/ 103924 h 848892"/>
                <a:gd name="connsiteX53" fmla="*/ 2480802 w 2573210"/>
                <a:gd name="connsiteY53" fmla="*/ 154782 h 848892"/>
                <a:gd name="connsiteX54" fmla="*/ 2380789 w 2573210"/>
                <a:gd name="connsiteY54" fmla="*/ 235744 h 848892"/>
                <a:gd name="connsiteX55" fmla="*/ 2349833 w 2573210"/>
                <a:gd name="connsiteY55" fmla="*/ 269082 h 848892"/>
                <a:gd name="connsiteX56" fmla="*/ 2316495 w 2573210"/>
                <a:gd name="connsiteY56" fmla="*/ 288132 h 848892"/>
                <a:gd name="connsiteX57" fmla="*/ 2195052 w 2573210"/>
                <a:gd name="connsiteY57" fmla="*/ 300038 h 848892"/>
                <a:gd name="connsiteX58" fmla="*/ 2104564 w 2573210"/>
                <a:gd name="connsiteY58" fmla="*/ 269082 h 848892"/>
                <a:gd name="connsiteX59" fmla="*/ 2047414 w 2573210"/>
                <a:gd name="connsiteY59" fmla="*/ 238125 h 848892"/>
                <a:gd name="connsiteX60" fmla="*/ 2025983 w 2573210"/>
                <a:gd name="connsiteY60" fmla="*/ 211932 h 848892"/>
                <a:gd name="connsiteX61" fmla="*/ 1971214 w 2573210"/>
                <a:gd name="connsiteY61" fmla="*/ 264319 h 848892"/>
                <a:gd name="connsiteX62" fmla="*/ 1918827 w 2573210"/>
                <a:gd name="connsiteY62" fmla="*/ 302419 h 848892"/>
                <a:gd name="connsiteX63" fmla="*/ 1847389 w 2573210"/>
                <a:gd name="connsiteY63" fmla="*/ 357188 h 848892"/>
                <a:gd name="connsiteX64" fmla="*/ 1759283 w 2573210"/>
                <a:gd name="connsiteY64" fmla="*/ 388144 h 848892"/>
                <a:gd name="connsiteX65" fmla="*/ 1685464 w 2573210"/>
                <a:gd name="connsiteY65" fmla="*/ 388144 h 848892"/>
                <a:gd name="connsiteX66" fmla="*/ 1621170 w 2573210"/>
                <a:gd name="connsiteY66" fmla="*/ 371475 h 848892"/>
                <a:gd name="connsiteX67" fmla="*/ 1552114 w 2573210"/>
                <a:gd name="connsiteY67" fmla="*/ 300038 h 848892"/>
                <a:gd name="connsiteX68" fmla="*/ 1506870 w 2573210"/>
                <a:gd name="connsiteY68" fmla="*/ 238125 h 848892"/>
                <a:gd name="connsiteX69" fmla="*/ 1456864 w 2573210"/>
                <a:gd name="connsiteY69" fmla="*/ 180975 h 848892"/>
                <a:gd name="connsiteX70" fmla="*/ 1423527 w 2573210"/>
                <a:gd name="connsiteY70" fmla="*/ 140494 h 848892"/>
                <a:gd name="connsiteX71" fmla="*/ 1402095 w 2573210"/>
                <a:gd name="connsiteY71" fmla="*/ 109538 h 848892"/>
                <a:gd name="connsiteX72" fmla="*/ 1366377 w 2573210"/>
                <a:gd name="connsiteY72" fmla="*/ 123825 h 848892"/>
                <a:gd name="connsiteX73" fmla="*/ 1333038 w 2573210"/>
                <a:gd name="connsiteY73" fmla="*/ 147639 h 848892"/>
                <a:gd name="connsiteX74" fmla="*/ 1266364 w 2573210"/>
                <a:gd name="connsiteY74" fmla="*/ 121444 h 848892"/>
                <a:gd name="connsiteX75" fmla="*/ 1233027 w 2573210"/>
                <a:gd name="connsiteY75" fmla="*/ 92869 h 848892"/>
                <a:gd name="connsiteX76" fmla="*/ 1180639 w 2573210"/>
                <a:gd name="connsiteY76" fmla="*/ 133350 h 848892"/>
                <a:gd name="connsiteX77" fmla="*/ 1137777 w 2573210"/>
                <a:gd name="connsiteY77" fmla="*/ 242888 h 848892"/>
                <a:gd name="connsiteX78" fmla="*/ 1087770 w 2573210"/>
                <a:gd name="connsiteY78" fmla="*/ 335757 h 848892"/>
                <a:gd name="connsiteX79" fmla="*/ 1016333 w 2573210"/>
                <a:gd name="connsiteY79" fmla="*/ 428625 h 848892"/>
                <a:gd name="connsiteX80" fmla="*/ 959183 w 2573210"/>
                <a:gd name="connsiteY80" fmla="*/ 481013 h 848892"/>
                <a:gd name="connsiteX81" fmla="*/ 880602 w 2573210"/>
                <a:gd name="connsiteY81" fmla="*/ 523875 h 848892"/>
                <a:gd name="connsiteX82" fmla="*/ 773445 w 2573210"/>
                <a:gd name="connsiteY82" fmla="*/ 531019 h 848892"/>
                <a:gd name="connsiteX83" fmla="*/ 702008 w 2573210"/>
                <a:gd name="connsiteY83" fmla="*/ 531019 h 848892"/>
                <a:gd name="connsiteX84" fmla="*/ 632952 w 2573210"/>
                <a:gd name="connsiteY84" fmla="*/ 569119 h 848892"/>
                <a:gd name="connsiteX85" fmla="*/ 563895 w 2573210"/>
                <a:gd name="connsiteY85" fmla="*/ 652463 h 848892"/>
                <a:gd name="connsiteX86" fmla="*/ 501983 w 2573210"/>
                <a:gd name="connsiteY86" fmla="*/ 711994 h 848892"/>
                <a:gd name="connsiteX87" fmla="*/ 444833 w 2573210"/>
                <a:gd name="connsiteY87" fmla="*/ 721519 h 848892"/>
                <a:gd name="connsiteX88" fmla="*/ 361489 w 2573210"/>
                <a:gd name="connsiteY88" fmla="*/ 721519 h 848892"/>
                <a:gd name="connsiteX89" fmla="*/ 304339 w 2573210"/>
                <a:gd name="connsiteY89" fmla="*/ 728663 h 848892"/>
                <a:gd name="connsiteX90" fmla="*/ 256714 w 2573210"/>
                <a:gd name="connsiteY90" fmla="*/ 762000 h 848892"/>
                <a:gd name="connsiteX91" fmla="*/ 187658 w 2573210"/>
                <a:gd name="connsiteY91" fmla="*/ 771525 h 848892"/>
                <a:gd name="connsiteX92" fmla="*/ 123364 w 2573210"/>
                <a:gd name="connsiteY92" fmla="*/ 766763 h 848892"/>
                <a:gd name="connsiteX93" fmla="*/ 80501 w 2573210"/>
                <a:gd name="connsiteY93" fmla="*/ 783432 h 848892"/>
                <a:gd name="connsiteX94" fmla="*/ 1920 w 2573210"/>
                <a:gd name="connsiteY94" fmla="*/ 847725 h 848892"/>
                <a:gd name="connsiteX95" fmla="*/ 0 w 2573210"/>
                <a:gd name="connsiteY95" fmla="*/ 648619 h 848892"/>
                <a:gd name="connsiteX0" fmla="*/ 4763 w 2577973"/>
                <a:gd name="connsiteY0" fmla="*/ 648619 h 792827"/>
                <a:gd name="connsiteX1" fmla="*/ 75740 w 2577973"/>
                <a:gd name="connsiteY1" fmla="*/ 661988 h 792827"/>
                <a:gd name="connsiteX2" fmla="*/ 120983 w 2577973"/>
                <a:gd name="connsiteY2" fmla="*/ 640557 h 792827"/>
                <a:gd name="connsiteX3" fmla="*/ 149558 w 2577973"/>
                <a:gd name="connsiteY3" fmla="*/ 628650 h 792827"/>
                <a:gd name="connsiteX4" fmla="*/ 190040 w 2577973"/>
                <a:gd name="connsiteY4" fmla="*/ 633413 h 792827"/>
                <a:gd name="connsiteX5" fmla="*/ 230520 w 2577973"/>
                <a:gd name="connsiteY5" fmla="*/ 647700 h 792827"/>
                <a:gd name="connsiteX6" fmla="*/ 280527 w 2577973"/>
                <a:gd name="connsiteY6" fmla="*/ 607219 h 792827"/>
                <a:gd name="connsiteX7" fmla="*/ 325771 w 2577973"/>
                <a:gd name="connsiteY7" fmla="*/ 588169 h 792827"/>
                <a:gd name="connsiteX8" fmla="*/ 363871 w 2577973"/>
                <a:gd name="connsiteY8" fmla="*/ 592932 h 792827"/>
                <a:gd name="connsiteX9" fmla="*/ 406733 w 2577973"/>
                <a:gd name="connsiteY9" fmla="*/ 602457 h 792827"/>
                <a:gd name="connsiteX10" fmla="*/ 440071 w 2577973"/>
                <a:gd name="connsiteY10" fmla="*/ 607219 h 792827"/>
                <a:gd name="connsiteX11" fmla="*/ 480552 w 2577973"/>
                <a:gd name="connsiteY11" fmla="*/ 595313 h 792827"/>
                <a:gd name="connsiteX12" fmla="*/ 513889 w 2577973"/>
                <a:gd name="connsiteY12" fmla="*/ 571500 h 792827"/>
                <a:gd name="connsiteX13" fmla="*/ 551990 w 2577973"/>
                <a:gd name="connsiteY13" fmla="*/ 535782 h 792827"/>
                <a:gd name="connsiteX14" fmla="*/ 582946 w 2577973"/>
                <a:gd name="connsiteY14" fmla="*/ 495300 h 792827"/>
                <a:gd name="connsiteX15" fmla="*/ 618665 w 2577973"/>
                <a:gd name="connsiteY15" fmla="*/ 464344 h 792827"/>
                <a:gd name="connsiteX16" fmla="*/ 663908 w 2577973"/>
                <a:gd name="connsiteY16" fmla="*/ 435769 h 792827"/>
                <a:gd name="connsiteX17" fmla="*/ 729686 w 2577973"/>
                <a:gd name="connsiteY17" fmla="*/ 415853 h 792827"/>
                <a:gd name="connsiteX18" fmla="*/ 769178 w 2577973"/>
                <a:gd name="connsiteY18" fmla="*/ 435522 h 792827"/>
                <a:gd name="connsiteX19" fmla="*/ 809165 w 2577973"/>
                <a:gd name="connsiteY19" fmla="*/ 440532 h 792827"/>
                <a:gd name="connsiteX20" fmla="*/ 902033 w 2577973"/>
                <a:gd name="connsiteY20" fmla="*/ 428626 h 792827"/>
                <a:gd name="connsiteX21" fmla="*/ 952040 w 2577973"/>
                <a:gd name="connsiteY21" fmla="*/ 392907 h 792827"/>
                <a:gd name="connsiteX22" fmla="*/ 1006808 w 2577973"/>
                <a:gd name="connsiteY22" fmla="*/ 333375 h 792827"/>
                <a:gd name="connsiteX23" fmla="*/ 1059196 w 2577973"/>
                <a:gd name="connsiteY23" fmla="*/ 238125 h 792827"/>
                <a:gd name="connsiteX24" fmla="*/ 1106821 w 2577973"/>
                <a:gd name="connsiteY24" fmla="*/ 159544 h 792827"/>
                <a:gd name="connsiteX25" fmla="*/ 1135396 w 2577973"/>
                <a:gd name="connsiteY25" fmla="*/ 80963 h 792827"/>
                <a:gd name="connsiteX26" fmla="*/ 1163971 w 2577973"/>
                <a:gd name="connsiteY26" fmla="*/ 30957 h 792827"/>
                <a:gd name="connsiteX27" fmla="*/ 1178258 w 2577973"/>
                <a:gd name="connsiteY27" fmla="*/ 0 h 792827"/>
                <a:gd name="connsiteX28" fmla="*/ 1256840 w 2577973"/>
                <a:gd name="connsiteY28" fmla="*/ 11907 h 792827"/>
                <a:gd name="connsiteX29" fmla="*/ 1323515 w 2577973"/>
                <a:gd name="connsiteY29" fmla="*/ 23813 h 792827"/>
                <a:gd name="connsiteX30" fmla="*/ 1373521 w 2577973"/>
                <a:gd name="connsiteY30" fmla="*/ 38100 h 792827"/>
                <a:gd name="connsiteX31" fmla="*/ 1468771 w 2577973"/>
                <a:gd name="connsiteY31" fmla="*/ 38100 h 792827"/>
                <a:gd name="connsiteX32" fmla="*/ 1504490 w 2577973"/>
                <a:gd name="connsiteY32" fmla="*/ 104775 h 792827"/>
                <a:gd name="connsiteX33" fmla="*/ 1544971 w 2577973"/>
                <a:gd name="connsiteY33" fmla="*/ 145257 h 792827"/>
                <a:gd name="connsiteX34" fmla="*/ 1640221 w 2577973"/>
                <a:gd name="connsiteY34" fmla="*/ 233363 h 792827"/>
                <a:gd name="connsiteX35" fmla="*/ 1714040 w 2577973"/>
                <a:gd name="connsiteY35" fmla="*/ 288132 h 792827"/>
                <a:gd name="connsiteX36" fmla="*/ 1744996 w 2577973"/>
                <a:gd name="connsiteY36" fmla="*/ 288132 h 792827"/>
                <a:gd name="connsiteX37" fmla="*/ 1818815 w 2577973"/>
                <a:gd name="connsiteY37" fmla="*/ 269082 h 792827"/>
                <a:gd name="connsiteX38" fmla="*/ 1871202 w 2577973"/>
                <a:gd name="connsiteY38" fmla="*/ 219075 h 792827"/>
                <a:gd name="connsiteX39" fmla="*/ 1956927 w 2577973"/>
                <a:gd name="connsiteY39" fmla="*/ 154782 h 792827"/>
                <a:gd name="connsiteX40" fmla="*/ 1995027 w 2577973"/>
                <a:gd name="connsiteY40" fmla="*/ 126207 h 792827"/>
                <a:gd name="connsiteX41" fmla="*/ 2028365 w 2577973"/>
                <a:gd name="connsiteY41" fmla="*/ 90488 h 792827"/>
                <a:gd name="connsiteX42" fmla="*/ 2087896 w 2577973"/>
                <a:gd name="connsiteY42" fmla="*/ 133350 h 792827"/>
                <a:gd name="connsiteX43" fmla="*/ 2118852 w 2577973"/>
                <a:gd name="connsiteY43" fmla="*/ 171450 h 792827"/>
                <a:gd name="connsiteX44" fmla="*/ 2178383 w 2577973"/>
                <a:gd name="connsiteY44" fmla="*/ 216694 h 792827"/>
                <a:gd name="connsiteX45" fmla="*/ 2247440 w 2577973"/>
                <a:gd name="connsiteY45" fmla="*/ 219075 h 792827"/>
                <a:gd name="connsiteX46" fmla="*/ 2302208 w 2577973"/>
                <a:gd name="connsiteY46" fmla="*/ 195263 h 792827"/>
                <a:gd name="connsiteX47" fmla="*/ 2352215 w 2577973"/>
                <a:gd name="connsiteY47" fmla="*/ 150019 h 792827"/>
                <a:gd name="connsiteX48" fmla="*/ 2380790 w 2577973"/>
                <a:gd name="connsiteY48" fmla="*/ 111919 h 792827"/>
                <a:gd name="connsiteX49" fmla="*/ 2449846 w 2577973"/>
                <a:gd name="connsiteY49" fmla="*/ 57150 h 792827"/>
                <a:gd name="connsiteX50" fmla="*/ 2471277 w 2577973"/>
                <a:gd name="connsiteY50" fmla="*/ 33338 h 792827"/>
                <a:gd name="connsiteX51" fmla="*/ 2571290 w 2577973"/>
                <a:gd name="connsiteY51" fmla="*/ 42863 h 792827"/>
                <a:gd name="connsiteX52" fmla="*/ 2577973 w 2577973"/>
                <a:gd name="connsiteY52" fmla="*/ 103924 h 792827"/>
                <a:gd name="connsiteX53" fmla="*/ 2485565 w 2577973"/>
                <a:gd name="connsiteY53" fmla="*/ 154782 h 792827"/>
                <a:gd name="connsiteX54" fmla="*/ 2385552 w 2577973"/>
                <a:gd name="connsiteY54" fmla="*/ 235744 h 792827"/>
                <a:gd name="connsiteX55" fmla="*/ 2354596 w 2577973"/>
                <a:gd name="connsiteY55" fmla="*/ 269082 h 792827"/>
                <a:gd name="connsiteX56" fmla="*/ 2321258 w 2577973"/>
                <a:gd name="connsiteY56" fmla="*/ 288132 h 792827"/>
                <a:gd name="connsiteX57" fmla="*/ 2199815 w 2577973"/>
                <a:gd name="connsiteY57" fmla="*/ 300038 h 792827"/>
                <a:gd name="connsiteX58" fmla="*/ 2109327 w 2577973"/>
                <a:gd name="connsiteY58" fmla="*/ 269082 h 792827"/>
                <a:gd name="connsiteX59" fmla="*/ 2052177 w 2577973"/>
                <a:gd name="connsiteY59" fmla="*/ 238125 h 792827"/>
                <a:gd name="connsiteX60" fmla="*/ 2030746 w 2577973"/>
                <a:gd name="connsiteY60" fmla="*/ 211932 h 792827"/>
                <a:gd name="connsiteX61" fmla="*/ 1975977 w 2577973"/>
                <a:gd name="connsiteY61" fmla="*/ 264319 h 792827"/>
                <a:gd name="connsiteX62" fmla="*/ 1923590 w 2577973"/>
                <a:gd name="connsiteY62" fmla="*/ 302419 h 792827"/>
                <a:gd name="connsiteX63" fmla="*/ 1852152 w 2577973"/>
                <a:gd name="connsiteY63" fmla="*/ 357188 h 792827"/>
                <a:gd name="connsiteX64" fmla="*/ 1764046 w 2577973"/>
                <a:gd name="connsiteY64" fmla="*/ 388144 h 792827"/>
                <a:gd name="connsiteX65" fmla="*/ 1690227 w 2577973"/>
                <a:gd name="connsiteY65" fmla="*/ 388144 h 792827"/>
                <a:gd name="connsiteX66" fmla="*/ 1625933 w 2577973"/>
                <a:gd name="connsiteY66" fmla="*/ 371475 h 792827"/>
                <a:gd name="connsiteX67" fmla="*/ 1556877 w 2577973"/>
                <a:gd name="connsiteY67" fmla="*/ 300038 h 792827"/>
                <a:gd name="connsiteX68" fmla="*/ 1511633 w 2577973"/>
                <a:gd name="connsiteY68" fmla="*/ 238125 h 792827"/>
                <a:gd name="connsiteX69" fmla="*/ 1461627 w 2577973"/>
                <a:gd name="connsiteY69" fmla="*/ 180975 h 792827"/>
                <a:gd name="connsiteX70" fmla="*/ 1428290 w 2577973"/>
                <a:gd name="connsiteY70" fmla="*/ 140494 h 792827"/>
                <a:gd name="connsiteX71" fmla="*/ 1406858 w 2577973"/>
                <a:gd name="connsiteY71" fmla="*/ 109538 h 792827"/>
                <a:gd name="connsiteX72" fmla="*/ 1371140 w 2577973"/>
                <a:gd name="connsiteY72" fmla="*/ 123825 h 792827"/>
                <a:gd name="connsiteX73" fmla="*/ 1337801 w 2577973"/>
                <a:gd name="connsiteY73" fmla="*/ 147639 h 792827"/>
                <a:gd name="connsiteX74" fmla="*/ 1271127 w 2577973"/>
                <a:gd name="connsiteY74" fmla="*/ 121444 h 792827"/>
                <a:gd name="connsiteX75" fmla="*/ 1237790 w 2577973"/>
                <a:gd name="connsiteY75" fmla="*/ 92869 h 792827"/>
                <a:gd name="connsiteX76" fmla="*/ 1185402 w 2577973"/>
                <a:gd name="connsiteY76" fmla="*/ 133350 h 792827"/>
                <a:gd name="connsiteX77" fmla="*/ 1142540 w 2577973"/>
                <a:gd name="connsiteY77" fmla="*/ 242888 h 792827"/>
                <a:gd name="connsiteX78" fmla="*/ 1092533 w 2577973"/>
                <a:gd name="connsiteY78" fmla="*/ 335757 h 792827"/>
                <a:gd name="connsiteX79" fmla="*/ 1021096 w 2577973"/>
                <a:gd name="connsiteY79" fmla="*/ 428625 h 792827"/>
                <a:gd name="connsiteX80" fmla="*/ 963946 w 2577973"/>
                <a:gd name="connsiteY80" fmla="*/ 481013 h 792827"/>
                <a:gd name="connsiteX81" fmla="*/ 885365 w 2577973"/>
                <a:gd name="connsiteY81" fmla="*/ 523875 h 792827"/>
                <a:gd name="connsiteX82" fmla="*/ 778208 w 2577973"/>
                <a:gd name="connsiteY82" fmla="*/ 531019 h 792827"/>
                <a:gd name="connsiteX83" fmla="*/ 706771 w 2577973"/>
                <a:gd name="connsiteY83" fmla="*/ 531019 h 792827"/>
                <a:gd name="connsiteX84" fmla="*/ 637715 w 2577973"/>
                <a:gd name="connsiteY84" fmla="*/ 569119 h 792827"/>
                <a:gd name="connsiteX85" fmla="*/ 568658 w 2577973"/>
                <a:gd name="connsiteY85" fmla="*/ 652463 h 792827"/>
                <a:gd name="connsiteX86" fmla="*/ 506746 w 2577973"/>
                <a:gd name="connsiteY86" fmla="*/ 711994 h 792827"/>
                <a:gd name="connsiteX87" fmla="*/ 449596 w 2577973"/>
                <a:gd name="connsiteY87" fmla="*/ 721519 h 792827"/>
                <a:gd name="connsiteX88" fmla="*/ 366252 w 2577973"/>
                <a:gd name="connsiteY88" fmla="*/ 721519 h 792827"/>
                <a:gd name="connsiteX89" fmla="*/ 309102 w 2577973"/>
                <a:gd name="connsiteY89" fmla="*/ 728663 h 792827"/>
                <a:gd name="connsiteX90" fmla="*/ 261477 w 2577973"/>
                <a:gd name="connsiteY90" fmla="*/ 762000 h 792827"/>
                <a:gd name="connsiteX91" fmla="*/ 192421 w 2577973"/>
                <a:gd name="connsiteY91" fmla="*/ 771525 h 792827"/>
                <a:gd name="connsiteX92" fmla="*/ 128127 w 2577973"/>
                <a:gd name="connsiteY92" fmla="*/ 766763 h 792827"/>
                <a:gd name="connsiteX93" fmla="*/ 85264 w 2577973"/>
                <a:gd name="connsiteY93" fmla="*/ 783432 h 792827"/>
                <a:gd name="connsiteX94" fmla="*/ 0 w 2577973"/>
                <a:gd name="connsiteY94" fmla="*/ 784350 h 792827"/>
                <a:gd name="connsiteX95" fmla="*/ 4763 w 2577973"/>
                <a:gd name="connsiteY95" fmla="*/ 648619 h 792827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28127 w 2577973"/>
                <a:gd name="connsiteY92" fmla="*/ 766763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4810 w 2577973"/>
                <a:gd name="connsiteY92" fmla="*/ 730071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6411"/>
                <a:gd name="connsiteX1" fmla="*/ 79082 w 2577973"/>
                <a:gd name="connsiteY1" fmla="*/ 631967 h 786411"/>
                <a:gd name="connsiteX2" fmla="*/ 117642 w 2577973"/>
                <a:gd name="connsiteY2" fmla="*/ 627214 h 786411"/>
                <a:gd name="connsiteX3" fmla="*/ 146217 w 2577973"/>
                <a:gd name="connsiteY3" fmla="*/ 608638 h 786411"/>
                <a:gd name="connsiteX4" fmla="*/ 190040 w 2577973"/>
                <a:gd name="connsiteY4" fmla="*/ 633413 h 786411"/>
                <a:gd name="connsiteX5" fmla="*/ 230520 w 2577973"/>
                <a:gd name="connsiteY5" fmla="*/ 647700 h 786411"/>
                <a:gd name="connsiteX6" fmla="*/ 280527 w 2577973"/>
                <a:gd name="connsiteY6" fmla="*/ 607219 h 786411"/>
                <a:gd name="connsiteX7" fmla="*/ 325771 w 2577973"/>
                <a:gd name="connsiteY7" fmla="*/ 588169 h 786411"/>
                <a:gd name="connsiteX8" fmla="*/ 363871 w 2577973"/>
                <a:gd name="connsiteY8" fmla="*/ 592932 h 786411"/>
                <a:gd name="connsiteX9" fmla="*/ 406733 w 2577973"/>
                <a:gd name="connsiteY9" fmla="*/ 602457 h 786411"/>
                <a:gd name="connsiteX10" fmla="*/ 440071 w 2577973"/>
                <a:gd name="connsiteY10" fmla="*/ 607219 h 786411"/>
                <a:gd name="connsiteX11" fmla="*/ 480552 w 2577973"/>
                <a:gd name="connsiteY11" fmla="*/ 595313 h 786411"/>
                <a:gd name="connsiteX12" fmla="*/ 513889 w 2577973"/>
                <a:gd name="connsiteY12" fmla="*/ 571500 h 786411"/>
                <a:gd name="connsiteX13" fmla="*/ 551990 w 2577973"/>
                <a:gd name="connsiteY13" fmla="*/ 535782 h 786411"/>
                <a:gd name="connsiteX14" fmla="*/ 582946 w 2577973"/>
                <a:gd name="connsiteY14" fmla="*/ 495300 h 786411"/>
                <a:gd name="connsiteX15" fmla="*/ 618665 w 2577973"/>
                <a:gd name="connsiteY15" fmla="*/ 464344 h 786411"/>
                <a:gd name="connsiteX16" fmla="*/ 663908 w 2577973"/>
                <a:gd name="connsiteY16" fmla="*/ 435769 h 786411"/>
                <a:gd name="connsiteX17" fmla="*/ 729686 w 2577973"/>
                <a:gd name="connsiteY17" fmla="*/ 415853 h 786411"/>
                <a:gd name="connsiteX18" fmla="*/ 769178 w 2577973"/>
                <a:gd name="connsiteY18" fmla="*/ 435522 h 786411"/>
                <a:gd name="connsiteX19" fmla="*/ 809165 w 2577973"/>
                <a:gd name="connsiteY19" fmla="*/ 440532 h 786411"/>
                <a:gd name="connsiteX20" fmla="*/ 902033 w 2577973"/>
                <a:gd name="connsiteY20" fmla="*/ 428626 h 786411"/>
                <a:gd name="connsiteX21" fmla="*/ 952040 w 2577973"/>
                <a:gd name="connsiteY21" fmla="*/ 392907 h 786411"/>
                <a:gd name="connsiteX22" fmla="*/ 1006808 w 2577973"/>
                <a:gd name="connsiteY22" fmla="*/ 333375 h 786411"/>
                <a:gd name="connsiteX23" fmla="*/ 1059196 w 2577973"/>
                <a:gd name="connsiteY23" fmla="*/ 238125 h 786411"/>
                <a:gd name="connsiteX24" fmla="*/ 1106821 w 2577973"/>
                <a:gd name="connsiteY24" fmla="*/ 159544 h 786411"/>
                <a:gd name="connsiteX25" fmla="*/ 1135396 w 2577973"/>
                <a:gd name="connsiteY25" fmla="*/ 80963 h 786411"/>
                <a:gd name="connsiteX26" fmla="*/ 1163971 w 2577973"/>
                <a:gd name="connsiteY26" fmla="*/ 30957 h 786411"/>
                <a:gd name="connsiteX27" fmla="*/ 1178258 w 2577973"/>
                <a:gd name="connsiteY27" fmla="*/ 0 h 786411"/>
                <a:gd name="connsiteX28" fmla="*/ 1256840 w 2577973"/>
                <a:gd name="connsiteY28" fmla="*/ 11907 h 786411"/>
                <a:gd name="connsiteX29" fmla="*/ 1323515 w 2577973"/>
                <a:gd name="connsiteY29" fmla="*/ 23813 h 786411"/>
                <a:gd name="connsiteX30" fmla="*/ 1373521 w 2577973"/>
                <a:gd name="connsiteY30" fmla="*/ 38100 h 786411"/>
                <a:gd name="connsiteX31" fmla="*/ 1468771 w 2577973"/>
                <a:gd name="connsiteY31" fmla="*/ 38100 h 786411"/>
                <a:gd name="connsiteX32" fmla="*/ 1504490 w 2577973"/>
                <a:gd name="connsiteY32" fmla="*/ 104775 h 786411"/>
                <a:gd name="connsiteX33" fmla="*/ 1544971 w 2577973"/>
                <a:gd name="connsiteY33" fmla="*/ 145257 h 786411"/>
                <a:gd name="connsiteX34" fmla="*/ 1640221 w 2577973"/>
                <a:gd name="connsiteY34" fmla="*/ 233363 h 786411"/>
                <a:gd name="connsiteX35" fmla="*/ 1714040 w 2577973"/>
                <a:gd name="connsiteY35" fmla="*/ 288132 h 786411"/>
                <a:gd name="connsiteX36" fmla="*/ 1744996 w 2577973"/>
                <a:gd name="connsiteY36" fmla="*/ 288132 h 786411"/>
                <a:gd name="connsiteX37" fmla="*/ 1818815 w 2577973"/>
                <a:gd name="connsiteY37" fmla="*/ 269082 h 786411"/>
                <a:gd name="connsiteX38" fmla="*/ 1871202 w 2577973"/>
                <a:gd name="connsiteY38" fmla="*/ 219075 h 786411"/>
                <a:gd name="connsiteX39" fmla="*/ 1956927 w 2577973"/>
                <a:gd name="connsiteY39" fmla="*/ 154782 h 786411"/>
                <a:gd name="connsiteX40" fmla="*/ 1995027 w 2577973"/>
                <a:gd name="connsiteY40" fmla="*/ 126207 h 786411"/>
                <a:gd name="connsiteX41" fmla="*/ 2028365 w 2577973"/>
                <a:gd name="connsiteY41" fmla="*/ 90488 h 786411"/>
                <a:gd name="connsiteX42" fmla="*/ 2087896 w 2577973"/>
                <a:gd name="connsiteY42" fmla="*/ 133350 h 786411"/>
                <a:gd name="connsiteX43" fmla="*/ 2118852 w 2577973"/>
                <a:gd name="connsiteY43" fmla="*/ 171450 h 786411"/>
                <a:gd name="connsiteX44" fmla="*/ 2178383 w 2577973"/>
                <a:gd name="connsiteY44" fmla="*/ 216694 h 786411"/>
                <a:gd name="connsiteX45" fmla="*/ 2247440 w 2577973"/>
                <a:gd name="connsiteY45" fmla="*/ 219075 h 786411"/>
                <a:gd name="connsiteX46" fmla="*/ 2302208 w 2577973"/>
                <a:gd name="connsiteY46" fmla="*/ 195263 h 786411"/>
                <a:gd name="connsiteX47" fmla="*/ 2352215 w 2577973"/>
                <a:gd name="connsiteY47" fmla="*/ 150019 h 786411"/>
                <a:gd name="connsiteX48" fmla="*/ 2380790 w 2577973"/>
                <a:gd name="connsiteY48" fmla="*/ 111919 h 786411"/>
                <a:gd name="connsiteX49" fmla="*/ 2449846 w 2577973"/>
                <a:gd name="connsiteY49" fmla="*/ 57150 h 786411"/>
                <a:gd name="connsiteX50" fmla="*/ 2471277 w 2577973"/>
                <a:gd name="connsiteY50" fmla="*/ 33338 h 786411"/>
                <a:gd name="connsiteX51" fmla="*/ 2571290 w 2577973"/>
                <a:gd name="connsiteY51" fmla="*/ 42863 h 786411"/>
                <a:gd name="connsiteX52" fmla="*/ 2577973 w 2577973"/>
                <a:gd name="connsiteY52" fmla="*/ 103924 h 786411"/>
                <a:gd name="connsiteX53" fmla="*/ 2485565 w 2577973"/>
                <a:gd name="connsiteY53" fmla="*/ 154782 h 786411"/>
                <a:gd name="connsiteX54" fmla="*/ 2385552 w 2577973"/>
                <a:gd name="connsiteY54" fmla="*/ 235744 h 786411"/>
                <a:gd name="connsiteX55" fmla="*/ 2354596 w 2577973"/>
                <a:gd name="connsiteY55" fmla="*/ 269082 h 786411"/>
                <a:gd name="connsiteX56" fmla="*/ 2321258 w 2577973"/>
                <a:gd name="connsiteY56" fmla="*/ 288132 h 786411"/>
                <a:gd name="connsiteX57" fmla="*/ 2199815 w 2577973"/>
                <a:gd name="connsiteY57" fmla="*/ 300038 h 786411"/>
                <a:gd name="connsiteX58" fmla="*/ 2109327 w 2577973"/>
                <a:gd name="connsiteY58" fmla="*/ 269082 h 786411"/>
                <a:gd name="connsiteX59" fmla="*/ 2052177 w 2577973"/>
                <a:gd name="connsiteY59" fmla="*/ 238125 h 786411"/>
                <a:gd name="connsiteX60" fmla="*/ 2030746 w 2577973"/>
                <a:gd name="connsiteY60" fmla="*/ 211932 h 786411"/>
                <a:gd name="connsiteX61" fmla="*/ 1975977 w 2577973"/>
                <a:gd name="connsiteY61" fmla="*/ 264319 h 786411"/>
                <a:gd name="connsiteX62" fmla="*/ 1923590 w 2577973"/>
                <a:gd name="connsiteY62" fmla="*/ 302419 h 786411"/>
                <a:gd name="connsiteX63" fmla="*/ 1852152 w 2577973"/>
                <a:gd name="connsiteY63" fmla="*/ 357188 h 786411"/>
                <a:gd name="connsiteX64" fmla="*/ 1764046 w 2577973"/>
                <a:gd name="connsiteY64" fmla="*/ 388144 h 786411"/>
                <a:gd name="connsiteX65" fmla="*/ 1690227 w 2577973"/>
                <a:gd name="connsiteY65" fmla="*/ 388144 h 786411"/>
                <a:gd name="connsiteX66" fmla="*/ 1625933 w 2577973"/>
                <a:gd name="connsiteY66" fmla="*/ 371475 h 786411"/>
                <a:gd name="connsiteX67" fmla="*/ 1556877 w 2577973"/>
                <a:gd name="connsiteY67" fmla="*/ 300038 h 786411"/>
                <a:gd name="connsiteX68" fmla="*/ 1511633 w 2577973"/>
                <a:gd name="connsiteY68" fmla="*/ 238125 h 786411"/>
                <a:gd name="connsiteX69" fmla="*/ 1461627 w 2577973"/>
                <a:gd name="connsiteY69" fmla="*/ 180975 h 786411"/>
                <a:gd name="connsiteX70" fmla="*/ 1428290 w 2577973"/>
                <a:gd name="connsiteY70" fmla="*/ 140494 h 786411"/>
                <a:gd name="connsiteX71" fmla="*/ 1406858 w 2577973"/>
                <a:gd name="connsiteY71" fmla="*/ 109538 h 786411"/>
                <a:gd name="connsiteX72" fmla="*/ 1371140 w 2577973"/>
                <a:gd name="connsiteY72" fmla="*/ 123825 h 786411"/>
                <a:gd name="connsiteX73" fmla="*/ 1337801 w 2577973"/>
                <a:gd name="connsiteY73" fmla="*/ 147639 h 786411"/>
                <a:gd name="connsiteX74" fmla="*/ 1271127 w 2577973"/>
                <a:gd name="connsiteY74" fmla="*/ 121444 h 786411"/>
                <a:gd name="connsiteX75" fmla="*/ 1237790 w 2577973"/>
                <a:gd name="connsiteY75" fmla="*/ 92869 h 786411"/>
                <a:gd name="connsiteX76" fmla="*/ 1185402 w 2577973"/>
                <a:gd name="connsiteY76" fmla="*/ 133350 h 786411"/>
                <a:gd name="connsiteX77" fmla="*/ 1142540 w 2577973"/>
                <a:gd name="connsiteY77" fmla="*/ 242888 h 786411"/>
                <a:gd name="connsiteX78" fmla="*/ 1092533 w 2577973"/>
                <a:gd name="connsiteY78" fmla="*/ 335757 h 786411"/>
                <a:gd name="connsiteX79" fmla="*/ 1021096 w 2577973"/>
                <a:gd name="connsiteY79" fmla="*/ 428625 h 786411"/>
                <a:gd name="connsiteX80" fmla="*/ 963946 w 2577973"/>
                <a:gd name="connsiteY80" fmla="*/ 481013 h 786411"/>
                <a:gd name="connsiteX81" fmla="*/ 885365 w 2577973"/>
                <a:gd name="connsiteY81" fmla="*/ 523875 h 786411"/>
                <a:gd name="connsiteX82" fmla="*/ 778208 w 2577973"/>
                <a:gd name="connsiteY82" fmla="*/ 531019 h 786411"/>
                <a:gd name="connsiteX83" fmla="*/ 706771 w 2577973"/>
                <a:gd name="connsiteY83" fmla="*/ 531019 h 786411"/>
                <a:gd name="connsiteX84" fmla="*/ 637715 w 2577973"/>
                <a:gd name="connsiteY84" fmla="*/ 569119 h 786411"/>
                <a:gd name="connsiteX85" fmla="*/ 568658 w 2577973"/>
                <a:gd name="connsiteY85" fmla="*/ 652463 h 786411"/>
                <a:gd name="connsiteX86" fmla="*/ 506746 w 2577973"/>
                <a:gd name="connsiteY86" fmla="*/ 711994 h 786411"/>
                <a:gd name="connsiteX87" fmla="*/ 449596 w 2577973"/>
                <a:gd name="connsiteY87" fmla="*/ 721519 h 786411"/>
                <a:gd name="connsiteX88" fmla="*/ 366252 w 2577973"/>
                <a:gd name="connsiteY88" fmla="*/ 721519 h 786411"/>
                <a:gd name="connsiteX89" fmla="*/ 309102 w 2577973"/>
                <a:gd name="connsiteY89" fmla="*/ 728663 h 786411"/>
                <a:gd name="connsiteX90" fmla="*/ 268160 w 2577973"/>
                <a:gd name="connsiteY90" fmla="*/ 741987 h 786411"/>
                <a:gd name="connsiteX91" fmla="*/ 192420 w 2577973"/>
                <a:gd name="connsiteY91" fmla="*/ 741504 h 786411"/>
                <a:gd name="connsiteX92" fmla="*/ 134810 w 2577973"/>
                <a:gd name="connsiteY92" fmla="*/ 730071 h 786411"/>
                <a:gd name="connsiteX93" fmla="*/ 85263 w 2577973"/>
                <a:gd name="connsiteY93" fmla="*/ 750075 h 786411"/>
                <a:gd name="connsiteX94" fmla="*/ 0 w 2577973"/>
                <a:gd name="connsiteY94" fmla="*/ 784350 h 786411"/>
                <a:gd name="connsiteX95" fmla="*/ 4763 w 2577973"/>
                <a:gd name="connsiteY95" fmla="*/ 648619 h 786411"/>
                <a:gd name="connsiteX0" fmla="*/ 1422 w 2574632"/>
                <a:gd name="connsiteY0" fmla="*/ 648619 h 780154"/>
                <a:gd name="connsiteX1" fmla="*/ 75741 w 2574632"/>
                <a:gd name="connsiteY1" fmla="*/ 631967 h 780154"/>
                <a:gd name="connsiteX2" fmla="*/ 114301 w 2574632"/>
                <a:gd name="connsiteY2" fmla="*/ 627214 h 780154"/>
                <a:gd name="connsiteX3" fmla="*/ 142876 w 2574632"/>
                <a:gd name="connsiteY3" fmla="*/ 608638 h 780154"/>
                <a:gd name="connsiteX4" fmla="*/ 186699 w 2574632"/>
                <a:gd name="connsiteY4" fmla="*/ 633413 h 780154"/>
                <a:gd name="connsiteX5" fmla="*/ 227179 w 2574632"/>
                <a:gd name="connsiteY5" fmla="*/ 647700 h 780154"/>
                <a:gd name="connsiteX6" fmla="*/ 277186 w 2574632"/>
                <a:gd name="connsiteY6" fmla="*/ 607219 h 780154"/>
                <a:gd name="connsiteX7" fmla="*/ 322430 w 2574632"/>
                <a:gd name="connsiteY7" fmla="*/ 588169 h 780154"/>
                <a:gd name="connsiteX8" fmla="*/ 360530 w 2574632"/>
                <a:gd name="connsiteY8" fmla="*/ 592932 h 780154"/>
                <a:gd name="connsiteX9" fmla="*/ 403392 w 2574632"/>
                <a:gd name="connsiteY9" fmla="*/ 602457 h 780154"/>
                <a:gd name="connsiteX10" fmla="*/ 436730 w 2574632"/>
                <a:gd name="connsiteY10" fmla="*/ 607219 h 780154"/>
                <a:gd name="connsiteX11" fmla="*/ 477211 w 2574632"/>
                <a:gd name="connsiteY11" fmla="*/ 595313 h 780154"/>
                <a:gd name="connsiteX12" fmla="*/ 510548 w 2574632"/>
                <a:gd name="connsiteY12" fmla="*/ 571500 h 780154"/>
                <a:gd name="connsiteX13" fmla="*/ 548649 w 2574632"/>
                <a:gd name="connsiteY13" fmla="*/ 535782 h 780154"/>
                <a:gd name="connsiteX14" fmla="*/ 579605 w 2574632"/>
                <a:gd name="connsiteY14" fmla="*/ 495300 h 780154"/>
                <a:gd name="connsiteX15" fmla="*/ 615324 w 2574632"/>
                <a:gd name="connsiteY15" fmla="*/ 464344 h 780154"/>
                <a:gd name="connsiteX16" fmla="*/ 660567 w 2574632"/>
                <a:gd name="connsiteY16" fmla="*/ 435769 h 780154"/>
                <a:gd name="connsiteX17" fmla="*/ 726345 w 2574632"/>
                <a:gd name="connsiteY17" fmla="*/ 415853 h 780154"/>
                <a:gd name="connsiteX18" fmla="*/ 765837 w 2574632"/>
                <a:gd name="connsiteY18" fmla="*/ 435522 h 780154"/>
                <a:gd name="connsiteX19" fmla="*/ 805824 w 2574632"/>
                <a:gd name="connsiteY19" fmla="*/ 440532 h 780154"/>
                <a:gd name="connsiteX20" fmla="*/ 898692 w 2574632"/>
                <a:gd name="connsiteY20" fmla="*/ 428626 h 780154"/>
                <a:gd name="connsiteX21" fmla="*/ 948699 w 2574632"/>
                <a:gd name="connsiteY21" fmla="*/ 392907 h 780154"/>
                <a:gd name="connsiteX22" fmla="*/ 1003467 w 2574632"/>
                <a:gd name="connsiteY22" fmla="*/ 333375 h 780154"/>
                <a:gd name="connsiteX23" fmla="*/ 1055855 w 2574632"/>
                <a:gd name="connsiteY23" fmla="*/ 238125 h 780154"/>
                <a:gd name="connsiteX24" fmla="*/ 1103480 w 2574632"/>
                <a:gd name="connsiteY24" fmla="*/ 159544 h 780154"/>
                <a:gd name="connsiteX25" fmla="*/ 1132055 w 2574632"/>
                <a:gd name="connsiteY25" fmla="*/ 80963 h 780154"/>
                <a:gd name="connsiteX26" fmla="*/ 1160630 w 2574632"/>
                <a:gd name="connsiteY26" fmla="*/ 30957 h 780154"/>
                <a:gd name="connsiteX27" fmla="*/ 1174917 w 2574632"/>
                <a:gd name="connsiteY27" fmla="*/ 0 h 780154"/>
                <a:gd name="connsiteX28" fmla="*/ 1253499 w 2574632"/>
                <a:gd name="connsiteY28" fmla="*/ 11907 h 780154"/>
                <a:gd name="connsiteX29" fmla="*/ 1320174 w 2574632"/>
                <a:gd name="connsiteY29" fmla="*/ 23813 h 780154"/>
                <a:gd name="connsiteX30" fmla="*/ 1370180 w 2574632"/>
                <a:gd name="connsiteY30" fmla="*/ 38100 h 780154"/>
                <a:gd name="connsiteX31" fmla="*/ 1465430 w 2574632"/>
                <a:gd name="connsiteY31" fmla="*/ 38100 h 780154"/>
                <a:gd name="connsiteX32" fmla="*/ 1501149 w 2574632"/>
                <a:gd name="connsiteY32" fmla="*/ 104775 h 780154"/>
                <a:gd name="connsiteX33" fmla="*/ 1541630 w 2574632"/>
                <a:gd name="connsiteY33" fmla="*/ 145257 h 780154"/>
                <a:gd name="connsiteX34" fmla="*/ 1636880 w 2574632"/>
                <a:gd name="connsiteY34" fmla="*/ 233363 h 780154"/>
                <a:gd name="connsiteX35" fmla="*/ 1710699 w 2574632"/>
                <a:gd name="connsiteY35" fmla="*/ 288132 h 780154"/>
                <a:gd name="connsiteX36" fmla="*/ 1741655 w 2574632"/>
                <a:gd name="connsiteY36" fmla="*/ 288132 h 780154"/>
                <a:gd name="connsiteX37" fmla="*/ 1815474 w 2574632"/>
                <a:gd name="connsiteY37" fmla="*/ 269082 h 780154"/>
                <a:gd name="connsiteX38" fmla="*/ 1867861 w 2574632"/>
                <a:gd name="connsiteY38" fmla="*/ 219075 h 780154"/>
                <a:gd name="connsiteX39" fmla="*/ 1953586 w 2574632"/>
                <a:gd name="connsiteY39" fmla="*/ 154782 h 780154"/>
                <a:gd name="connsiteX40" fmla="*/ 1991686 w 2574632"/>
                <a:gd name="connsiteY40" fmla="*/ 126207 h 780154"/>
                <a:gd name="connsiteX41" fmla="*/ 2025024 w 2574632"/>
                <a:gd name="connsiteY41" fmla="*/ 90488 h 780154"/>
                <a:gd name="connsiteX42" fmla="*/ 2084555 w 2574632"/>
                <a:gd name="connsiteY42" fmla="*/ 133350 h 780154"/>
                <a:gd name="connsiteX43" fmla="*/ 2115511 w 2574632"/>
                <a:gd name="connsiteY43" fmla="*/ 171450 h 780154"/>
                <a:gd name="connsiteX44" fmla="*/ 2175042 w 2574632"/>
                <a:gd name="connsiteY44" fmla="*/ 216694 h 780154"/>
                <a:gd name="connsiteX45" fmla="*/ 2244099 w 2574632"/>
                <a:gd name="connsiteY45" fmla="*/ 219075 h 780154"/>
                <a:gd name="connsiteX46" fmla="*/ 2298867 w 2574632"/>
                <a:gd name="connsiteY46" fmla="*/ 195263 h 780154"/>
                <a:gd name="connsiteX47" fmla="*/ 2348874 w 2574632"/>
                <a:gd name="connsiteY47" fmla="*/ 150019 h 780154"/>
                <a:gd name="connsiteX48" fmla="*/ 2377449 w 2574632"/>
                <a:gd name="connsiteY48" fmla="*/ 111919 h 780154"/>
                <a:gd name="connsiteX49" fmla="*/ 2446505 w 2574632"/>
                <a:gd name="connsiteY49" fmla="*/ 57150 h 780154"/>
                <a:gd name="connsiteX50" fmla="*/ 2467936 w 2574632"/>
                <a:gd name="connsiteY50" fmla="*/ 33338 h 780154"/>
                <a:gd name="connsiteX51" fmla="*/ 2567949 w 2574632"/>
                <a:gd name="connsiteY51" fmla="*/ 42863 h 780154"/>
                <a:gd name="connsiteX52" fmla="*/ 2574632 w 2574632"/>
                <a:gd name="connsiteY52" fmla="*/ 103924 h 780154"/>
                <a:gd name="connsiteX53" fmla="*/ 2482224 w 2574632"/>
                <a:gd name="connsiteY53" fmla="*/ 154782 h 780154"/>
                <a:gd name="connsiteX54" fmla="*/ 2382211 w 2574632"/>
                <a:gd name="connsiteY54" fmla="*/ 235744 h 780154"/>
                <a:gd name="connsiteX55" fmla="*/ 2351255 w 2574632"/>
                <a:gd name="connsiteY55" fmla="*/ 269082 h 780154"/>
                <a:gd name="connsiteX56" fmla="*/ 2317917 w 2574632"/>
                <a:gd name="connsiteY56" fmla="*/ 288132 h 780154"/>
                <a:gd name="connsiteX57" fmla="*/ 2196474 w 2574632"/>
                <a:gd name="connsiteY57" fmla="*/ 300038 h 780154"/>
                <a:gd name="connsiteX58" fmla="*/ 2105986 w 2574632"/>
                <a:gd name="connsiteY58" fmla="*/ 269082 h 780154"/>
                <a:gd name="connsiteX59" fmla="*/ 2048836 w 2574632"/>
                <a:gd name="connsiteY59" fmla="*/ 238125 h 780154"/>
                <a:gd name="connsiteX60" fmla="*/ 2027405 w 2574632"/>
                <a:gd name="connsiteY60" fmla="*/ 211932 h 780154"/>
                <a:gd name="connsiteX61" fmla="*/ 1972636 w 2574632"/>
                <a:gd name="connsiteY61" fmla="*/ 264319 h 780154"/>
                <a:gd name="connsiteX62" fmla="*/ 1920249 w 2574632"/>
                <a:gd name="connsiteY62" fmla="*/ 302419 h 780154"/>
                <a:gd name="connsiteX63" fmla="*/ 1848811 w 2574632"/>
                <a:gd name="connsiteY63" fmla="*/ 357188 h 780154"/>
                <a:gd name="connsiteX64" fmla="*/ 1760705 w 2574632"/>
                <a:gd name="connsiteY64" fmla="*/ 388144 h 780154"/>
                <a:gd name="connsiteX65" fmla="*/ 1686886 w 2574632"/>
                <a:gd name="connsiteY65" fmla="*/ 388144 h 780154"/>
                <a:gd name="connsiteX66" fmla="*/ 1622592 w 2574632"/>
                <a:gd name="connsiteY66" fmla="*/ 371475 h 780154"/>
                <a:gd name="connsiteX67" fmla="*/ 1553536 w 2574632"/>
                <a:gd name="connsiteY67" fmla="*/ 300038 h 780154"/>
                <a:gd name="connsiteX68" fmla="*/ 1508292 w 2574632"/>
                <a:gd name="connsiteY68" fmla="*/ 238125 h 780154"/>
                <a:gd name="connsiteX69" fmla="*/ 1458286 w 2574632"/>
                <a:gd name="connsiteY69" fmla="*/ 180975 h 780154"/>
                <a:gd name="connsiteX70" fmla="*/ 1424949 w 2574632"/>
                <a:gd name="connsiteY70" fmla="*/ 140494 h 780154"/>
                <a:gd name="connsiteX71" fmla="*/ 1403517 w 2574632"/>
                <a:gd name="connsiteY71" fmla="*/ 109538 h 780154"/>
                <a:gd name="connsiteX72" fmla="*/ 1367799 w 2574632"/>
                <a:gd name="connsiteY72" fmla="*/ 123825 h 780154"/>
                <a:gd name="connsiteX73" fmla="*/ 1334460 w 2574632"/>
                <a:gd name="connsiteY73" fmla="*/ 147639 h 780154"/>
                <a:gd name="connsiteX74" fmla="*/ 1267786 w 2574632"/>
                <a:gd name="connsiteY74" fmla="*/ 121444 h 780154"/>
                <a:gd name="connsiteX75" fmla="*/ 1234449 w 2574632"/>
                <a:gd name="connsiteY75" fmla="*/ 92869 h 780154"/>
                <a:gd name="connsiteX76" fmla="*/ 1182061 w 2574632"/>
                <a:gd name="connsiteY76" fmla="*/ 133350 h 780154"/>
                <a:gd name="connsiteX77" fmla="*/ 1139199 w 2574632"/>
                <a:gd name="connsiteY77" fmla="*/ 242888 h 780154"/>
                <a:gd name="connsiteX78" fmla="*/ 1089192 w 2574632"/>
                <a:gd name="connsiteY78" fmla="*/ 335757 h 780154"/>
                <a:gd name="connsiteX79" fmla="*/ 1017755 w 2574632"/>
                <a:gd name="connsiteY79" fmla="*/ 428625 h 780154"/>
                <a:gd name="connsiteX80" fmla="*/ 960605 w 2574632"/>
                <a:gd name="connsiteY80" fmla="*/ 481013 h 780154"/>
                <a:gd name="connsiteX81" fmla="*/ 882024 w 2574632"/>
                <a:gd name="connsiteY81" fmla="*/ 523875 h 780154"/>
                <a:gd name="connsiteX82" fmla="*/ 774867 w 2574632"/>
                <a:gd name="connsiteY82" fmla="*/ 531019 h 780154"/>
                <a:gd name="connsiteX83" fmla="*/ 703430 w 2574632"/>
                <a:gd name="connsiteY83" fmla="*/ 531019 h 780154"/>
                <a:gd name="connsiteX84" fmla="*/ 634374 w 2574632"/>
                <a:gd name="connsiteY84" fmla="*/ 569119 h 780154"/>
                <a:gd name="connsiteX85" fmla="*/ 565317 w 2574632"/>
                <a:gd name="connsiteY85" fmla="*/ 652463 h 780154"/>
                <a:gd name="connsiteX86" fmla="*/ 503405 w 2574632"/>
                <a:gd name="connsiteY86" fmla="*/ 711994 h 780154"/>
                <a:gd name="connsiteX87" fmla="*/ 446255 w 2574632"/>
                <a:gd name="connsiteY87" fmla="*/ 721519 h 780154"/>
                <a:gd name="connsiteX88" fmla="*/ 362911 w 2574632"/>
                <a:gd name="connsiteY88" fmla="*/ 721519 h 780154"/>
                <a:gd name="connsiteX89" fmla="*/ 305761 w 2574632"/>
                <a:gd name="connsiteY89" fmla="*/ 728663 h 780154"/>
                <a:gd name="connsiteX90" fmla="*/ 264819 w 2574632"/>
                <a:gd name="connsiteY90" fmla="*/ 741987 h 780154"/>
                <a:gd name="connsiteX91" fmla="*/ 189079 w 2574632"/>
                <a:gd name="connsiteY91" fmla="*/ 741504 h 780154"/>
                <a:gd name="connsiteX92" fmla="*/ 131469 w 2574632"/>
                <a:gd name="connsiteY92" fmla="*/ 730071 h 780154"/>
                <a:gd name="connsiteX93" fmla="*/ 81922 w 2574632"/>
                <a:gd name="connsiteY93" fmla="*/ 750075 h 780154"/>
                <a:gd name="connsiteX94" fmla="*/ 0 w 2574632"/>
                <a:gd name="connsiteY94" fmla="*/ 777679 h 780154"/>
                <a:gd name="connsiteX95" fmla="*/ 1422 w 2574632"/>
                <a:gd name="connsiteY95" fmla="*/ 648619 h 780154"/>
                <a:gd name="connsiteX0" fmla="*/ 1422 w 2574632"/>
                <a:gd name="connsiteY0" fmla="*/ 648619 h 779928"/>
                <a:gd name="connsiteX1" fmla="*/ 75741 w 2574632"/>
                <a:gd name="connsiteY1" fmla="*/ 631967 h 779928"/>
                <a:gd name="connsiteX2" fmla="*/ 114301 w 2574632"/>
                <a:gd name="connsiteY2" fmla="*/ 627214 h 779928"/>
                <a:gd name="connsiteX3" fmla="*/ 142876 w 2574632"/>
                <a:gd name="connsiteY3" fmla="*/ 608638 h 779928"/>
                <a:gd name="connsiteX4" fmla="*/ 186699 w 2574632"/>
                <a:gd name="connsiteY4" fmla="*/ 633413 h 779928"/>
                <a:gd name="connsiteX5" fmla="*/ 227179 w 2574632"/>
                <a:gd name="connsiteY5" fmla="*/ 647700 h 779928"/>
                <a:gd name="connsiteX6" fmla="*/ 277186 w 2574632"/>
                <a:gd name="connsiteY6" fmla="*/ 607219 h 779928"/>
                <a:gd name="connsiteX7" fmla="*/ 322430 w 2574632"/>
                <a:gd name="connsiteY7" fmla="*/ 588169 h 779928"/>
                <a:gd name="connsiteX8" fmla="*/ 360530 w 2574632"/>
                <a:gd name="connsiteY8" fmla="*/ 592932 h 779928"/>
                <a:gd name="connsiteX9" fmla="*/ 403392 w 2574632"/>
                <a:gd name="connsiteY9" fmla="*/ 602457 h 779928"/>
                <a:gd name="connsiteX10" fmla="*/ 436730 w 2574632"/>
                <a:gd name="connsiteY10" fmla="*/ 607219 h 779928"/>
                <a:gd name="connsiteX11" fmla="*/ 477211 w 2574632"/>
                <a:gd name="connsiteY11" fmla="*/ 595313 h 779928"/>
                <a:gd name="connsiteX12" fmla="*/ 510548 w 2574632"/>
                <a:gd name="connsiteY12" fmla="*/ 571500 h 779928"/>
                <a:gd name="connsiteX13" fmla="*/ 548649 w 2574632"/>
                <a:gd name="connsiteY13" fmla="*/ 535782 h 779928"/>
                <a:gd name="connsiteX14" fmla="*/ 579605 w 2574632"/>
                <a:gd name="connsiteY14" fmla="*/ 495300 h 779928"/>
                <a:gd name="connsiteX15" fmla="*/ 615324 w 2574632"/>
                <a:gd name="connsiteY15" fmla="*/ 464344 h 779928"/>
                <a:gd name="connsiteX16" fmla="*/ 660567 w 2574632"/>
                <a:gd name="connsiteY16" fmla="*/ 435769 h 779928"/>
                <a:gd name="connsiteX17" fmla="*/ 726345 w 2574632"/>
                <a:gd name="connsiteY17" fmla="*/ 415853 h 779928"/>
                <a:gd name="connsiteX18" fmla="*/ 765837 w 2574632"/>
                <a:gd name="connsiteY18" fmla="*/ 435522 h 779928"/>
                <a:gd name="connsiteX19" fmla="*/ 805824 w 2574632"/>
                <a:gd name="connsiteY19" fmla="*/ 440532 h 779928"/>
                <a:gd name="connsiteX20" fmla="*/ 898692 w 2574632"/>
                <a:gd name="connsiteY20" fmla="*/ 428626 h 779928"/>
                <a:gd name="connsiteX21" fmla="*/ 948699 w 2574632"/>
                <a:gd name="connsiteY21" fmla="*/ 392907 h 779928"/>
                <a:gd name="connsiteX22" fmla="*/ 1003467 w 2574632"/>
                <a:gd name="connsiteY22" fmla="*/ 333375 h 779928"/>
                <a:gd name="connsiteX23" fmla="*/ 1055855 w 2574632"/>
                <a:gd name="connsiteY23" fmla="*/ 238125 h 779928"/>
                <a:gd name="connsiteX24" fmla="*/ 1103480 w 2574632"/>
                <a:gd name="connsiteY24" fmla="*/ 159544 h 779928"/>
                <a:gd name="connsiteX25" fmla="*/ 1132055 w 2574632"/>
                <a:gd name="connsiteY25" fmla="*/ 80963 h 779928"/>
                <a:gd name="connsiteX26" fmla="*/ 1160630 w 2574632"/>
                <a:gd name="connsiteY26" fmla="*/ 30957 h 779928"/>
                <a:gd name="connsiteX27" fmla="*/ 1174917 w 2574632"/>
                <a:gd name="connsiteY27" fmla="*/ 0 h 779928"/>
                <a:gd name="connsiteX28" fmla="*/ 1253499 w 2574632"/>
                <a:gd name="connsiteY28" fmla="*/ 11907 h 779928"/>
                <a:gd name="connsiteX29" fmla="*/ 1320174 w 2574632"/>
                <a:gd name="connsiteY29" fmla="*/ 23813 h 779928"/>
                <a:gd name="connsiteX30" fmla="*/ 1370180 w 2574632"/>
                <a:gd name="connsiteY30" fmla="*/ 38100 h 779928"/>
                <a:gd name="connsiteX31" fmla="*/ 1465430 w 2574632"/>
                <a:gd name="connsiteY31" fmla="*/ 38100 h 779928"/>
                <a:gd name="connsiteX32" fmla="*/ 1501149 w 2574632"/>
                <a:gd name="connsiteY32" fmla="*/ 104775 h 779928"/>
                <a:gd name="connsiteX33" fmla="*/ 1541630 w 2574632"/>
                <a:gd name="connsiteY33" fmla="*/ 145257 h 779928"/>
                <a:gd name="connsiteX34" fmla="*/ 1636880 w 2574632"/>
                <a:gd name="connsiteY34" fmla="*/ 233363 h 779928"/>
                <a:gd name="connsiteX35" fmla="*/ 1710699 w 2574632"/>
                <a:gd name="connsiteY35" fmla="*/ 288132 h 779928"/>
                <a:gd name="connsiteX36" fmla="*/ 1741655 w 2574632"/>
                <a:gd name="connsiteY36" fmla="*/ 288132 h 779928"/>
                <a:gd name="connsiteX37" fmla="*/ 1815474 w 2574632"/>
                <a:gd name="connsiteY37" fmla="*/ 269082 h 779928"/>
                <a:gd name="connsiteX38" fmla="*/ 1867861 w 2574632"/>
                <a:gd name="connsiteY38" fmla="*/ 219075 h 779928"/>
                <a:gd name="connsiteX39" fmla="*/ 1953586 w 2574632"/>
                <a:gd name="connsiteY39" fmla="*/ 154782 h 779928"/>
                <a:gd name="connsiteX40" fmla="*/ 1991686 w 2574632"/>
                <a:gd name="connsiteY40" fmla="*/ 126207 h 779928"/>
                <a:gd name="connsiteX41" fmla="*/ 2025024 w 2574632"/>
                <a:gd name="connsiteY41" fmla="*/ 90488 h 779928"/>
                <a:gd name="connsiteX42" fmla="*/ 2084555 w 2574632"/>
                <a:gd name="connsiteY42" fmla="*/ 133350 h 779928"/>
                <a:gd name="connsiteX43" fmla="*/ 2115511 w 2574632"/>
                <a:gd name="connsiteY43" fmla="*/ 171450 h 779928"/>
                <a:gd name="connsiteX44" fmla="*/ 2175042 w 2574632"/>
                <a:gd name="connsiteY44" fmla="*/ 216694 h 779928"/>
                <a:gd name="connsiteX45" fmla="*/ 2244099 w 2574632"/>
                <a:gd name="connsiteY45" fmla="*/ 219075 h 779928"/>
                <a:gd name="connsiteX46" fmla="*/ 2298867 w 2574632"/>
                <a:gd name="connsiteY46" fmla="*/ 195263 h 779928"/>
                <a:gd name="connsiteX47" fmla="*/ 2348874 w 2574632"/>
                <a:gd name="connsiteY47" fmla="*/ 150019 h 779928"/>
                <a:gd name="connsiteX48" fmla="*/ 2377449 w 2574632"/>
                <a:gd name="connsiteY48" fmla="*/ 111919 h 779928"/>
                <a:gd name="connsiteX49" fmla="*/ 2446505 w 2574632"/>
                <a:gd name="connsiteY49" fmla="*/ 57150 h 779928"/>
                <a:gd name="connsiteX50" fmla="*/ 2467936 w 2574632"/>
                <a:gd name="connsiteY50" fmla="*/ 33338 h 779928"/>
                <a:gd name="connsiteX51" fmla="*/ 2567949 w 2574632"/>
                <a:gd name="connsiteY51" fmla="*/ 42863 h 779928"/>
                <a:gd name="connsiteX52" fmla="*/ 2574632 w 2574632"/>
                <a:gd name="connsiteY52" fmla="*/ 103924 h 779928"/>
                <a:gd name="connsiteX53" fmla="*/ 2482224 w 2574632"/>
                <a:gd name="connsiteY53" fmla="*/ 154782 h 779928"/>
                <a:gd name="connsiteX54" fmla="*/ 2382211 w 2574632"/>
                <a:gd name="connsiteY54" fmla="*/ 235744 h 779928"/>
                <a:gd name="connsiteX55" fmla="*/ 2351255 w 2574632"/>
                <a:gd name="connsiteY55" fmla="*/ 269082 h 779928"/>
                <a:gd name="connsiteX56" fmla="*/ 2317917 w 2574632"/>
                <a:gd name="connsiteY56" fmla="*/ 288132 h 779928"/>
                <a:gd name="connsiteX57" fmla="*/ 2196474 w 2574632"/>
                <a:gd name="connsiteY57" fmla="*/ 300038 h 779928"/>
                <a:gd name="connsiteX58" fmla="*/ 2105986 w 2574632"/>
                <a:gd name="connsiteY58" fmla="*/ 269082 h 779928"/>
                <a:gd name="connsiteX59" fmla="*/ 2048836 w 2574632"/>
                <a:gd name="connsiteY59" fmla="*/ 238125 h 779928"/>
                <a:gd name="connsiteX60" fmla="*/ 2027405 w 2574632"/>
                <a:gd name="connsiteY60" fmla="*/ 211932 h 779928"/>
                <a:gd name="connsiteX61" fmla="*/ 1972636 w 2574632"/>
                <a:gd name="connsiteY61" fmla="*/ 264319 h 779928"/>
                <a:gd name="connsiteX62" fmla="*/ 1920249 w 2574632"/>
                <a:gd name="connsiteY62" fmla="*/ 302419 h 779928"/>
                <a:gd name="connsiteX63" fmla="*/ 1848811 w 2574632"/>
                <a:gd name="connsiteY63" fmla="*/ 357188 h 779928"/>
                <a:gd name="connsiteX64" fmla="*/ 1760705 w 2574632"/>
                <a:gd name="connsiteY64" fmla="*/ 388144 h 779928"/>
                <a:gd name="connsiteX65" fmla="*/ 1686886 w 2574632"/>
                <a:gd name="connsiteY65" fmla="*/ 388144 h 779928"/>
                <a:gd name="connsiteX66" fmla="*/ 1622592 w 2574632"/>
                <a:gd name="connsiteY66" fmla="*/ 371475 h 779928"/>
                <a:gd name="connsiteX67" fmla="*/ 1553536 w 2574632"/>
                <a:gd name="connsiteY67" fmla="*/ 300038 h 779928"/>
                <a:gd name="connsiteX68" fmla="*/ 1508292 w 2574632"/>
                <a:gd name="connsiteY68" fmla="*/ 238125 h 779928"/>
                <a:gd name="connsiteX69" fmla="*/ 1458286 w 2574632"/>
                <a:gd name="connsiteY69" fmla="*/ 180975 h 779928"/>
                <a:gd name="connsiteX70" fmla="*/ 1424949 w 2574632"/>
                <a:gd name="connsiteY70" fmla="*/ 140494 h 779928"/>
                <a:gd name="connsiteX71" fmla="*/ 1403517 w 2574632"/>
                <a:gd name="connsiteY71" fmla="*/ 109538 h 779928"/>
                <a:gd name="connsiteX72" fmla="*/ 1367799 w 2574632"/>
                <a:gd name="connsiteY72" fmla="*/ 123825 h 779928"/>
                <a:gd name="connsiteX73" fmla="*/ 1334460 w 2574632"/>
                <a:gd name="connsiteY73" fmla="*/ 147639 h 779928"/>
                <a:gd name="connsiteX74" fmla="*/ 1267786 w 2574632"/>
                <a:gd name="connsiteY74" fmla="*/ 121444 h 779928"/>
                <a:gd name="connsiteX75" fmla="*/ 1234449 w 2574632"/>
                <a:gd name="connsiteY75" fmla="*/ 92869 h 779928"/>
                <a:gd name="connsiteX76" fmla="*/ 1182061 w 2574632"/>
                <a:gd name="connsiteY76" fmla="*/ 133350 h 779928"/>
                <a:gd name="connsiteX77" fmla="*/ 1139199 w 2574632"/>
                <a:gd name="connsiteY77" fmla="*/ 242888 h 779928"/>
                <a:gd name="connsiteX78" fmla="*/ 1089192 w 2574632"/>
                <a:gd name="connsiteY78" fmla="*/ 335757 h 779928"/>
                <a:gd name="connsiteX79" fmla="*/ 1017755 w 2574632"/>
                <a:gd name="connsiteY79" fmla="*/ 428625 h 779928"/>
                <a:gd name="connsiteX80" fmla="*/ 960605 w 2574632"/>
                <a:gd name="connsiteY80" fmla="*/ 481013 h 779928"/>
                <a:gd name="connsiteX81" fmla="*/ 882024 w 2574632"/>
                <a:gd name="connsiteY81" fmla="*/ 523875 h 779928"/>
                <a:gd name="connsiteX82" fmla="*/ 774867 w 2574632"/>
                <a:gd name="connsiteY82" fmla="*/ 531019 h 779928"/>
                <a:gd name="connsiteX83" fmla="*/ 703430 w 2574632"/>
                <a:gd name="connsiteY83" fmla="*/ 531019 h 779928"/>
                <a:gd name="connsiteX84" fmla="*/ 634374 w 2574632"/>
                <a:gd name="connsiteY84" fmla="*/ 569119 h 779928"/>
                <a:gd name="connsiteX85" fmla="*/ 565317 w 2574632"/>
                <a:gd name="connsiteY85" fmla="*/ 652463 h 779928"/>
                <a:gd name="connsiteX86" fmla="*/ 503405 w 2574632"/>
                <a:gd name="connsiteY86" fmla="*/ 711994 h 779928"/>
                <a:gd name="connsiteX87" fmla="*/ 446255 w 2574632"/>
                <a:gd name="connsiteY87" fmla="*/ 721519 h 779928"/>
                <a:gd name="connsiteX88" fmla="*/ 362911 w 2574632"/>
                <a:gd name="connsiteY88" fmla="*/ 721519 h 779928"/>
                <a:gd name="connsiteX89" fmla="*/ 305761 w 2574632"/>
                <a:gd name="connsiteY89" fmla="*/ 728663 h 779928"/>
                <a:gd name="connsiteX90" fmla="*/ 264819 w 2574632"/>
                <a:gd name="connsiteY90" fmla="*/ 741987 h 779928"/>
                <a:gd name="connsiteX91" fmla="*/ 189079 w 2574632"/>
                <a:gd name="connsiteY91" fmla="*/ 741504 h 779928"/>
                <a:gd name="connsiteX92" fmla="*/ 131469 w 2574632"/>
                <a:gd name="connsiteY92" fmla="*/ 730071 h 779928"/>
                <a:gd name="connsiteX93" fmla="*/ 78580 w 2574632"/>
                <a:gd name="connsiteY93" fmla="*/ 746741 h 779928"/>
                <a:gd name="connsiteX94" fmla="*/ 0 w 2574632"/>
                <a:gd name="connsiteY94" fmla="*/ 777679 h 779928"/>
                <a:gd name="connsiteX95" fmla="*/ 1422 w 2574632"/>
                <a:gd name="connsiteY95" fmla="*/ 648619 h 779928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27214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17207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770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103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66528" h="770757">
                  <a:moveTo>
                    <a:pt x="0" y="665296"/>
                  </a:moveTo>
                  <a:lnTo>
                    <a:pt x="67637" y="631967"/>
                  </a:lnTo>
                  <a:lnTo>
                    <a:pt x="106197" y="617207"/>
                  </a:lnTo>
                  <a:lnTo>
                    <a:pt x="134772" y="608638"/>
                  </a:lnTo>
                  <a:lnTo>
                    <a:pt x="178595" y="633413"/>
                  </a:lnTo>
                  <a:cubicBezTo>
                    <a:pt x="192089" y="636588"/>
                    <a:pt x="203994" y="645396"/>
                    <a:pt x="219075" y="641030"/>
                  </a:cubicBezTo>
                  <a:cubicBezTo>
                    <a:pt x="234156" y="636664"/>
                    <a:pt x="253207" y="615950"/>
                    <a:pt x="269082" y="607219"/>
                  </a:cubicBezTo>
                  <a:lnTo>
                    <a:pt x="314326" y="588169"/>
                  </a:lnTo>
                  <a:cubicBezTo>
                    <a:pt x="329407" y="581819"/>
                    <a:pt x="338932" y="590551"/>
                    <a:pt x="352426" y="592932"/>
                  </a:cubicBezTo>
                  <a:lnTo>
                    <a:pt x="395288" y="602457"/>
                  </a:lnTo>
                  <a:cubicBezTo>
                    <a:pt x="407988" y="604838"/>
                    <a:pt x="416323" y="608410"/>
                    <a:pt x="428626" y="607219"/>
                  </a:cubicBezTo>
                  <a:cubicBezTo>
                    <a:pt x="440929" y="606028"/>
                    <a:pt x="456804" y="601266"/>
                    <a:pt x="469107" y="595313"/>
                  </a:cubicBezTo>
                  <a:cubicBezTo>
                    <a:pt x="481410" y="589360"/>
                    <a:pt x="489744" y="585787"/>
                    <a:pt x="502444" y="571500"/>
                  </a:cubicBezTo>
                  <a:lnTo>
                    <a:pt x="540545" y="535782"/>
                  </a:lnTo>
                  <a:lnTo>
                    <a:pt x="571501" y="495300"/>
                  </a:lnTo>
                  <a:lnTo>
                    <a:pt x="607220" y="464344"/>
                  </a:lnTo>
                  <a:lnTo>
                    <a:pt x="652463" y="435769"/>
                  </a:lnTo>
                  <a:cubicBezTo>
                    <a:pt x="670967" y="427687"/>
                    <a:pt x="700696" y="415894"/>
                    <a:pt x="718241" y="415853"/>
                  </a:cubicBezTo>
                  <a:cubicBezTo>
                    <a:pt x="735786" y="415812"/>
                    <a:pt x="744404" y="433852"/>
                    <a:pt x="757733" y="435522"/>
                  </a:cubicBezTo>
                  <a:lnTo>
                    <a:pt x="797720" y="440532"/>
                  </a:lnTo>
                  <a:lnTo>
                    <a:pt x="890588" y="428626"/>
                  </a:lnTo>
                  <a:lnTo>
                    <a:pt x="940595" y="392907"/>
                  </a:lnTo>
                  <a:lnTo>
                    <a:pt x="995363" y="333375"/>
                  </a:lnTo>
                  <a:lnTo>
                    <a:pt x="1047751" y="238125"/>
                  </a:lnTo>
                  <a:lnTo>
                    <a:pt x="1095376" y="159544"/>
                  </a:lnTo>
                  <a:lnTo>
                    <a:pt x="1123951" y="80963"/>
                  </a:lnTo>
                  <a:lnTo>
                    <a:pt x="1152526" y="30957"/>
                  </a:lnTo>
                  <a:lnTo>
                    <a:pt x="1166813" y="0"/>
                  </a:lnTo>
                  <a:lnTo>
                    <a:pt x="1245395" y="11907"/>
                  </a:lnTo>
                  <a:lnTo>
                    <a:pt x="1312070" y="23813"/>
                  </a:lnTo>
                  <a:cubicBezTo>
                    <a:pt x="1331517" y="28178"/>
                    <a:pt x="1337867" y="35719"/>
                    <a:pt x="1362076" y="38100"/>
                  </a:cubicBezTo>
                  <a:cubicBezTo>
                    <a:pt x="1386285" y="40481"/>
                    <a:pt x="1435498" y="26987"/>
                    <a:pt x="1457326" y="38100"/>
                  </a:cubicBezTo>
                  <a:lnTo>
                    <a:pt x="1493045" y="104775"/>
                  </a:lnTo>
                  <a:lnTo>
                    <a:pt x="1533526" y="145257"/>
                  </a:lnTo>
                  <a:lnTo>
                    <a:pt x="1628776" y="233363"/>
                  </a:lnTo>
                  <a:cubicBezTo>
                    <a:pt x="1656954" y="257175"/>
                    <a:pt x="1685133" y="279004"/>
                    <a:pt x="1702595" y="288132"/>
                  </a:cubicBezTo>
                  <a:cubicBezTo>
                    <a:pt x="1720058" y="297260"/>
                    <a:pt x="1716089" y="291307"/>
                    <a:pt x="1733551" y="288132"/>
                  </a:cubicBezTo>
                  <a:lnTo>
                    <a:pt x="1807370" y="269082"/>
                  </a:lnTo>
                  <a:lnTo>
                    <a:pt x="1859757" y="219075"/>
                  </a:lnTo>
                  <a:lnTo>
                    <a:pt x="1945482" y="154782"/>
                  </a:lnTo>
                  <a:lnTo>
                    <a:pt x="1983582" y="126207"/>
                  </a:lnTo>
                  <a:cubicBezTo>
                    <a:pt x="1995488" y="115491"/>
                    <a:pt x="2001442" y="89298"/>
                    <a:pt x="2016920" y="90488"/>
                  </a:cubicBezTo>
                  <a:cubicBezTo>
                    <a:pt x="2032398" y="91679"/>
                    <a:pt x="2061370" y="119856"/>
                    <a:pt x="2076451" y="133350"/>
                  </a:cubicBezTo>
                  <a:lnTo>
                    <a:pt x="2107407" y="171450"/>
                  </a:lnTo>
                  <a:cubicBezTo>
                    <a:pt x="2122488" y="185341"/>
                    <a:pt x="2145507" y="208757"/>
                    <a:pt x="2166938" y="216694"/>
                  </a:cubicBezTo>
                  <a:cubicBezTo>
                    <a:pt x="2188369" y="224631"/>
                    <a:pt x="2215358" y="222647"/>
                    <a:pt x="2235995" y="219075"/>
                  </a:cubicBezTo>
                  <a:cubicBezTo>
                    <a:pt x="2256632" y="215503"/>
                    <a:pt x="2273301" y="206772"/>
                    <a:pt x="2290763" y="195263"/>
                  </a:cubicBezTo>
                  <a:lnTo>
                    <a:pt x="2340770" y="150019"/>
                  </a:lnTo>
                  <a:lnTo>
                    <a:pt x="2369345" y="111919"/>
                  </a:lnTo>
                  <a:lnTo>
                    <a:pt x="2438401" y="57150"/>
                  </a:lnTo>
                  <a:lnTo>
                    <a:pt x="2459832" y="33338"/>
                  </a:lnTo>
                  <a:lnTo>
                    <a:pt x="2559845" y="42863"/>
                  </a:lnTo>
                  <a:lnTo>
                    <a:pt x="2566528" y="103924"/>
                  </a:lnTo>
                  <a:lnTo>
                    <a:pt x="2474120" y="154782"/>
                  </a:lnTo>
                  <a:lnTo>
                    <a:pt x="2374107" y="235744"/>
                  </a:lnTo>
                  <a:cubicBezTo>
                    <a:pt x="2352279" y="254794"/>
                    <a:pt x="2353867" y="260351"/>
                    <a:pt x="2343151" y="269082"/>
                  </a:cubicBezTo>
                  <a:cubicBezTo>
                    <a:pt x="2332435" y="277813"/>
                    <a:pt x="2335610" y="282973"/>
                    <a:pt x="2309813" y="288132"/>
                  </a:cubicBezTo>
                  <a:cubicBezTo>
                    <a:pt x="2284016" y="293291"/>
                    <a:pt x="2223692" y="303213"/>
                    <a:pt x="2188370" y="300038"/>
                  </a:cubicBezTo>
                  <a:cubicBezTo>
                    <a:pt x="2153048" y="296863"/>
                    <a:pt x="2122488" y="279401"/>
                    <a:pt x="2097882" y="269082"/>
                  </a:cubicBezTo>
                  <a:lnTo>
                    <a:pt x="2040732" y="238125"/>
                  </a:lnTo>
                  <a:cubicBezTo>
                    <a:pt x="2027635" y="228600"/>
                    <a:pt x="2032001" y="207566"/>
                    <a:pt x="2019301" y="211932"/>
                  </a:cubicBezTo>
                  <a:cubicBezTo>
                    <a:pt x="2006601" y="216298"/>
                    <a:pt x="1982391" y="249238"/>
                    <a:pt x="1964532" y="264319"/>
                  </a:cubicBezTo>
                  <a:lnTo>
                    <a:pt x="1912145" y="302419"/>
                  </a:lnTo>
                  <a:lnTo>
                    <a:pt x="1840707" y="357188"/>
                  </a:lnTo>
                  <a:lnTo>
                    <a:pt x="1752601" y="388144"/>
                  </a:lnTo>
                  <a:cubicBezTo>
                    <a:pt x="1725614" y="393303"/>
                    <a:pt x="1701801" y="390922"/>
                    <a:pt x="1678782" y="388144"/>
                  </a:cubicBezTo>
                  <a:cubicBezTo>
                    <a:pt x="1655763" y="385366"/>
                    <a:pt x="1637507" y="395287"/>
                    <a:pt x="1614488" y="371475"/>
                  </a:cubicBezTo>
                  <a:lnTo>
                    <a:pt x="1545432" y="300038"/>
                  </a:lnTo>
                  <a:lnTo>
                    <a:pt x="1500188" y="238125"/>
                  </a:lnTo>
                  <a:lnTo>
                    <a:pt x="1450182" y="180975"/>
                  </a:lnTo>
                  <a:lnTo>
                    <a:pt x="1416845" y="140494"/>
                  </a:lnTo>
                  <a:cubicBezTo>
                    <a:pt x="1407717" y="128588"/>
                    <a:pt x="1404938" y="112316"/>
                    <a:pt x="1395413" y="109538"/>
                  </a:cubicBezTo>
                  <a:cubicBezTo>
                    <a:pt x="1385888" y="106760"/>
                    <a:pt x="1373983" y="117475"/>
                    <a:pt x="1359695" y="123825"/>
                  </a:cubicBezTo>
                  <a:lnTo>
                    <a:pt x="1326356" y="147639"/>
                  </a:lnTo>
                  <a:cubicBezTo>
                    <a:pt x="1308099" y="159546"/>
                    <a:pt x="1272779" y="132557"/>
                    <a:pt x="1259682" y="121444"/>
                  </a:cubicBezTo>
                  <a:cubicBezTo>
                    <a:pt x="1245792" y="112316"/>
                    <a:pt x="1237457" y="102394"/>
                    <a:pt x="1226345" y="92869"/>
                  </a:cubicBezTo>
                  <a:cubicBezTo>
                    <a:pt x="1215233" y="83344"/>
                    <a:pt x="1189832" y="108347"/>
                    <a:pt x="1173957" y="133350"/>
                  </a:cubicBezTo>
                  <a:lnTo>
                    <a:pt x="1131095" y="242888"/>
                  </a:lnTo>
                  <a:lnTo>
                    <a:pt x="1081088" y="335757"/>
                  </a:lnTo>
                  <a:lnTo>
                    <a:pt x="1009651" y="428625"/>
                  </a:lnTo>
                  <a:lnTo>
                    <a:pt x="952501" y="481013"/>
                  </a:lnTo>
                  <a:cubicBezTo>
                    <a:pt x="929879" y="496888"/>
                    <a:pt x="904876" y="515541"/>
                    <a:pt x="873920" y="523875"/>
                  </a:cubicBezTo>
                  <a:cubicBezTo>
                    <a:pt x="842964" y="532209"/>
                    <a:pt x="796529" y="529828"/>
                    <a:pt x="766763" y="531019"/>
                  </a:cubicBezTo>
                  <a:cubicBezTo>
                    <a:pt x="736997" y="532210"/>
                    <a:pt x="718741" y="524669"/>
                    <a:pt x="695326" y="531019"/>
                  </a:cubicBezTo>
                  <a:cubicBezTo>
                    <a:pt x="671911" y="537369"/>
                    <a:pt x="649289" y="541338"/>
                    <a:pt x="626270" y="569119"/>
                  </a:cubicBezTo>
                  <a:lnTo>
                    <a:pt x="557213" y="652463"/>
                  </a:lnTo>
                  <a:cubicBezTo>
                    <a:pt x="535385" y="676275"/>
                    <a:pt x="515145" y="700485"/>
                    <a:pt x="495301" y="711994"/>
                  </a:cubicBezTo>
                  <a:cubicBezTo>
                    <a:pt x="475457" y="723503"/>
                    <a:pt x="461567" y="719932"/>
                    <a:pt x="438151" y="721519"/>
                  </a:cubicBezTo>
                  <a:lnTo>
                    <a:pt x="354807" y="721519"/>
                  </a:lnTo>
                  <a:cubicBezTo>
                    <a:pt x="331391" y="722710"/>
                    <a:pt x="314006" y="725252"/>
                    <a:pt x="297657" y="728663"/>
                  </a:cubicBezTo>
                  <a:cubicBezTo>
                    <a:pt x="281308" y="732074"/>
                    <a:pt x="276162" y="739847"/>
                    <a:pt x="256715" y="741987"/>
                  </a:cubicBezTo>
                  <a:cubicBezTo>
                    <a:pt x="237268" y="744127"/>
                    <a:pt x="203200" y="742298"/>
                    <a:pt x="180975" y="741504"/>
                  </a:cubicBezTo>
                  <a:lnTo>
                    <a:pt x="123365" y="730071"/>
                  </a:lnTo>
                  <a:cubicBezTo>
                    <a:pt x="105109" y="730468"/>
                    <a:pt x="90717" y="733247"/>
                    <a:pt x="70476" y="746741"/>
                  </a:cubicBezTo>
                  <a:cubicBezTo>
                    <a:pt x="50235" y="760235"/>
                    <a:pt x="13827" y="777990"/>
                    <a:pt x="1921" y="767671"/>
                  </a:cubicBezTo>
                  <a:cubicBezTo>
                    <a:pt x="1281" y="733546"/>
                    <a:pt x="640" y="699421"/>
                    <a:pt x="0" y="665296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1" name="Freeform 29">
              <a:extLst>
                <a:ext uri="{FF2B5EF4-FFF2-40B4-BE49-F238E27FC236}">
                  <a16:creationId xmlns:a16="http://schemas.microsoft.com/office/drawing/2014/main" id="{41AE507D-50B3-4505-AE95-E370ECD1F7AD}"/>
                </a:ext>
              </a:extLst>
            </p:cNvPr>
            <p:cNvSpPr/>
            <p:nvPr/>
          </p:nvSpPr>
          <p:spPr bwMode="auto">
            <a:xfrm>
              <a:off x="3565360" y="881321"/>
              <a:ext cx="1892953" cy="601265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3341 w 2658875"/>
                <a:gd name="connsiteY0" fmla="*/ 746096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3341 w 2658875"/>
                <a:gd name="connsiteY83" fmla="*/ 746096 h 881063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8418 w 2655856"/>
                <a:gd name="connsiteY81" fmla="*/ 828675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2418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5856" h="844282">
                  <a:moveTo>
                    <a:pt x="322" y="746096"/>
                  </a:moveTo>
                  <a:lnTo>
                    <a:pt x="50328" y="718026"/>
                  </a:lnTo>
                  <a:lnTo>
                    <a:pt x="80287" y="704294"/>
                  </a:lnTo>
                  <a:lnTo>
                    <a:pt x="126031" y="684738"/>
                  </a:lnTo>
                  <a:lnTo>
                    <a:pt x="183179" y="709057"/>
                  </a:lnTo>
                  <a:cubicBezTo>
                    <a:pt x="206595" y="709454"/>
                    <a:pt x="225789" y="710433"/>
                    <a:pt x="245556" y="705763"/>
                  </a:cubicBezTo>
                  <a:cubicBezTo>
                    <a:pt x="265323" y="701093"/>
                    <a:pt x="279313" y="685159"/>
                    <a:pt x="301781" y="681038"/>
                  </a:cubicBezTo>
                  <a:cubicBezTo>
                    <a:pt x="324249" y="676917"/>
                    <a:pt x="354962" y="680244"/>
                    <a:pt x="380362" y="681038"/>
                  </a:cubicBezTo>
                  <a:lnTo>
                    <a:pt x="454181" y="685800"/>
                  </a:lnTo>
                  <a:lnTo>
                    <a:pt x="511331" y="659606"/>
                  </a:lnTo>
                  <a:lnTo>
                    <a:pt x="570862" y="597694"/>
                  </a:lnTo>
                  <a:lnTo>
                    <a:pt x="618488" y="535781"/>
                  </a:lnTo>
                  <a:cubicBezTo>
                    <a:pt x="636744" y="517922"/>
                    <a:pt x="659365" y="498475"/>
                    <a:pt x="680399" y="490538"/>
                  </a:cubicBezTo>
                  <a:cubicBezTo>
                    <a:pt x="701433" y="482601"/>
                    <a:pt x="722865" y="488553"/>
                    <a:pt x="744693" y="488156"/>
                  </a:cubicBezTo>
                  <a:cubicBezTo>
                    <a:pt x="766918" y="488156"/>
                    <a:pt x="785968" y="489744"/>
                    <a:pt x="811368" y="488156"/>
                  </a:cubicBezTo>
                  <a:cubicBezTo>
                    <a:pt x="836768" y="486569"/>
                    <a:pt x="873677" y="486568"/>
                    <a:pt x="897093" y="478631"/>
                  </a:cubicBezTo>
                  <a:cubicBezTo>
                    <a:pt x="920509" y="470694"/>
                    <a:pt x="928844" y="459184"/>
                    <a:pt x="951863" y="440531"/>
                  </a:cubicBezTo>
                  <a:lnTo>
                    <a:pt x="1020919" y="376238"/>
                  </a:lnTo>
                  <a:lnTo>
                    <a:pt x="1085212" y="290513"/>
                  </a:lnTo>
                  <a:lnTo>
                    <a:pt x="1147124" y="169069"/>
                  </a:lnTo>
                  <a:lnTo>
                    <a:pt x="1175699" y="88106"/>
                  </a:lnTo>
                  <a:lnTo>
                    <a:pt x="1204274" y="61913"/>
                  </a:lnTo>
                  <a:cubicBezTo>
                    <a:pt x="1214593" y="56754"/>
                    <a:pt x="1226103" y="51991"/>
                    <a:pt x="1237612" y="57150"/>
                  </a:cubicBezTo>
                  <a:cubicBezTo>
                    <a:pt x="1249121" y="62309"/>
                    <a:pt x="1262615" y="80962"/>
                    <a:pt x="1273331" y="92868"/>
                  </a:cubicBezTo>
                  <a:cubicBezTo>
                    <a:pt x="1289206" y="100012"/>
                    <a:pt x="1300318" y="105172"/>
                    <a:pt x="1313812" y="104775"/>
                  </a:cubicBezTo>
                  <a:cubicBezTo>
                    <a:pt x="1327306" y="104378"/>
                    <a:pt x="1337624" y="98823"/>
                    <a:pt x="1354293" y="90488"/>
                  </a:cubicBezTo>
                  <a:cubicBezTo>
                    <a:pt x="1370962" y="82154"/>
                    <a:pt x="1380884" y="64691"/>
                    <a:pt x="1401918" y="78581"/>
                  </a:cubicBezTo>
                  <a:cubicBezTo>
                    <a:pt x="1422952" y="92472"/>
                    <a:pt x="1454702" y="141287"/>
                    <a:pt x="1480499" y="173831"/>
                  </a:cubicBezTo>
                  <a:lnTo>
                    <a:pt x="1556699" y="273844"/>
                  </a:lnTo>
                  <a:lnTo>
                    <a:pt x="1620993" y="323850"/>
                  </a:lnTo>
                  <a:lnTo>
                    <a:pt x="1673381" y="340519"/>
                  </a:lnTo>
                  <a:lnTo>
                    <a:pt x="1725768" y="350043"/>
                  </a:lnTo>
                  <a:lnTo>
                    <a:pt x="1792443" y="340519"/>
                  </a:lnTo>
                  <a:lnTo>
                    <a:pt x="1880549" y="290512"/>
                  </a:lnTo>
                  <a:lnTo>
                    <a:pt x="1937699" y="245269"/>
                  </a:lnTo>
                  <a:lnTo>
                    <a:pt x="1971036" y="214314"/>
                  </a:lnTo>
                  <a:cubicBezTo>
                    <a:pt x="1985323" y="202011"/>
                    <a:pt x="2001993" y="167879"/>
                    <a:pt x="2023424" y="171450"/>
                  </a:cubicBezTo>
                  <a:cubicBezTo>
                    <a:pt x="2044855" y="175021"/>
                    <a:pt x="2073033" y="221059"/>
                    <a:pt x="2099624" y="235743"/>
                  </a:cubicBezTo>
                  <a:cubicBezTo>
                    <a:pt x="2127405" y="243681"/>
                    <a:pt x="2158486" y="256005"/>
                    <a:pt x="2182968" y="259556"/>
                  </a:cubicBezTo>
                  <a:cubicBezTo>
                    <a:pt x="2207450" y="263107"/>
                    <a:pt x="2217944" y="268957"/>
                    <a:pt x="2246519" y="257051"/>
                  </a:cubicBezTo>
                  <a:lnTo>
                    <a:pt x="2347274" y="223838"/>
                  </a:lnTo>
                  <a:lnTo>
                    <a:pt x="2435381" y="147638"/>
                  </a:lnTo>
                  <a:cubicBezTo>
                    <a:pt x="2461575" y="122217"/>
                    <a:pt x="2483892" y="86357"/>
                    <a:pt x="2504437" y="71312"/>
                  </a:cubicBezTo>
                  <a:cubicBezTo>
                    <a:pt x="2524982" y="56267"/>
                    <a:pt x="2549630" y="69250"/>
                    <a:pt x="2558654" y="57365"/>
                  </a:cubicBezTo>
                  <a:cubicBezTo>
                    <a:pt x="2567678" y="45480"/>
                    <a:pt x="2544663" y="9206"/>
                    <a:pt x="2558583" y="0"/>
                  </a:cubicBezTo>
                  <a:lnTo>
                    <a:pt x="2649693" y="7144"/>
                  </a:lnTo>
                  <a:cubicBezTo>
                    <a:pt x="2661815" y="32976"/>
                    <a:pt x="2654008" y="124500"/>
                    <a:pt x="2643846" y="154993"/>
                  </a:cubicBezTo>
                  <a:cubicBezTo>
                    <a:pt x="2633684" y="185486"/>
                    <a:pt x="2610450" y="188697"/>
                    <a:pt x="2588720" y="190102"/>
                  </a:cubicBezTo>
                  <a:lnTo>
                    <a:pt x="2538523" y="155897"/>
                  </a:lnTo>
                  <a:cubicBezTo>
                    <a:pt x="2513438" y="147003"/>
                    <a:pt x="2460301" y="226468"/>
                    <a:pt x="2430618" y="250031"/>
                  </a:cubicBezTo>
                  <a:lnTo>
                    <a:pt x="2335368" y="304800"/>
                  </a:lnTo>
                  <a:lnTo>
                    <a:pt x="2254406" y="330994"/>
                  </a:lnTo>
                  <a:cubicBezTo>
                    <a:pt x="2228001" y="335756"/>
                    <a:pt x="2200355" y="335756"/>
                    <a:pt x="2176939" y="333375"/>
                  </a:cubicBezTo>
                  <a:cubicBezTo>
                    <a:pt x="2153523" y="330994"/>
                    <a:pt x="2132751" y="324247"/>
                    <a:pt x="2113912" y="316706"/>
                  </a:cubicBezTo>
                  <a:cubicBezTo>
                    <a:pt x="2097243" y="307181"/>
                    <a:pt x="2078987" y="295672"/>
                    <a:pt x="2063906" y="288131"/>
                  </a:cubicBezTo>
                  <a:cubicBezTo>
                    <a:pt x="2048825" y="280590"/>
                    <a:pt x="2049221" y="257969"/>
                    <a:pt x="2023424" y="271463"/>
                  </a:cubicBezTo>
                  <a:cubicBezTo>
                    <a:pt x="1997627" y="284957"/>
                    <a:pt x="1944843" y="344090"/>
                    <a:pt x="1909124" y="369093"/>
                  </a:cubicBezTo>
                  <a:lnTo>
                    <a:pt x="1809112" y="414338"/>
                  </a:lnTo>
                  <a:lnTo>
                    <a:pt x="1697193" y="423863"/>
                  </a:lnTo>
                  <a:lnTo>
                    <a:pt x="1597181" y="390525"/>
                  </a:lnTo>
                  <a:lnTo>
                    <a:pt x="1492406" y="316706"/>
                  </a:lnTo>
                  <a:lnTo>
                    <a:pt x="1425731" y="240506"/>
                  </a:lnTo>
                  <a:lnTo>
                    <a:pt x="1390012" y="209550"/>
                  </a:lnTo>
                  <a:lnTo>
                    <a:pt x="1351912" y="195263"/>
                  </a:lnTo>
                  <a:cubicBezTo>
                    <a:pt x="1339212" y="195660"/>
                    <a:pt x="1325718" y="205581"/>
                    <a:pt x="1313812" y="204787"/>
                  </a:cubicBezTo>
                  <a:cubicBezTo>
                    <a:pt x="1301906" y="203993"/>
                    <a:pt x="1293571" y="195262"/>
                    <a:pt x="1280474" y="190500"/>
                  </a:cubicBezTo>
                  <a:lnTo>
                    <a:pt x="1235231" y="183356"/>
                  </a:lnTo>
                  <a:cubicBezTo>
                    <a:pt x="1220150" y="180975"/>
                    <a:pt x="1218958" y="213519"/>
                    <a:pt x="1204274" y="233363"/>
                  </a:cubicBezTo>
                  <a:lnTo>
                    <a:pt x="1147124" y="302419"/>
                  </a:lnTo>
                  <a:cubicBezTo>
                    <a:pt x="1147124" y="304801"/>
                    <a:pt x="1139980" y="326232"/>
                    <a:pt x="1139980" y="328614"/>
                  </a:cubicBezTo>
                  <a:lnTo>
                    <a:pt x="1068543" y="416719"/>
                  </a:lnTo>
                  <a:lnTo>
                    <a:pt x="949481" y="514350"/>
                  </a:lnTo>
                  <a:lnTo>
                    <a:pt x="835181" y="559594"/>
                  </a:lnTo>
                  <a:cubicBezTo>
                    <a:pt x="798669" y="571103"/>
                    <a:pt x="762156" y="565150"/>
                    <a:pt x="730406" y="573881"/>
                  </a:cubicBezTo>
                  <a:cubicBezTo>
                    <a:pt x="698656" y="582612"/>
                    <a:pt x="676431" y="586581"/>
                    <a:pt x="644681" y="611981"/>
                  </a:cubicBezTo>
                  <a:cubicBezTo>
                    <a:pt x="612931" y="637381"/>
                    <a:pt x="573640" y="701675"/>
                    <a:pt x="539906" y="726281"/>
                  </a:cubicBezTo>
                  <a:lnTo>
                    <a:pt x="438933" y="752931"/>
                  </a:lnTo>
                  <a:lnTo>
                    <a:pt x="343683" y="755313"/>
                  </a:lnTo>
                  <a:lnTo>
                    <a:pt x="274628" y="764332"/>
                  </a:lnTo>
                  <a:lnTo>
                    <a:pt x="221777" y="782418"/>
                  </a:lnTo>
                  <a:cubicBezTo>
                    <a:pt x="201536" y="784402"/>
                    <a:pt x="175957" y="766856"/>
                    <a:pt x="149841" y="769550"/>
                  </a:cubicBezTo>
                  <a:cubicBezTo>
                    <a:pt x="123725" y="772244"/>
                    <a:pt x="93256" y="783499"/>
                    <a:pt x="65078" y="798580"/>
                  </a:cubicBezTo>
                  <a:lnTo>
                    <a:pt x="322" y="844282"/>
                  </a:lnTo>
                  <a:cubicBezTo>
                    <a:pt x="1436" y="799293"/>
                    <a:pt x="-792" y="791085"/>
                    <a:pt x="322" y="74609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2" name="Freeform 30">
              <a:extLst>
                <a:ext uri="{FF2B5EF4-FFF2-40B4-BE49-F238E27FC236}">
                  <a16:creationId xmlns:a16="http://schemas.microsoft.com/office/drawing/2014/main" id="{E017AB6D-1ACB-45F0-AE6D-483701AF723F}"/>
                </a:ext>
              </a:extLst>
            </p:cNvPr>
            <p:cNvSpPr/>
            <p:nvPr/>
          </p:nvSpPr>
          <p:spPr bwMode="auto">
            <a:xfrm>
              <a:off x="3561335" y="759878"/>
              <a:ext cx="2047368" cy="778668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2382 w 2871805"/>
                <a:gd name="connsiteY92" fmla="*/ 1050269 h 1114562"/>
                <a:gd name="connsiteX0" fmla="*/ 12407 w 2871805"/>
                <a:gd name="connsiteY0" fmla="*/ 1006888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12407 w 2871805"/>
                <a:gd name="connsiteY92" fmla="*/ 1006888 h 1114562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83344 w 2871805"/>
                <a:gd name="connsiteY2" fmla="*/ 1069319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4 w 2871805"/>
                <a:gd name="connsiteY3" fmla="*/ 1016898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63832 w 2872763"/>
                <a:gd name="connsiteY91" fmla="*/ 992147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86209 w 2872763"/>
                <a:gd name="connsiteY86" fmla="*/ 935483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2763" h="1091203">
                  <a:moveTo>
                    <a:pt x="0" y="986867"/>
                  </a:moveTo>
                  <a:cubicBezTo>
                    <a:pt x="319" y="1021646"/>
                    <a:pt x="639" y="1056424"/>
                    <a:pt x="958" y="1091203"/>
                  </a:cubicBezTo>
                  <a:lnTo>
                    <a:pt x="74278" y="1045960"/>
                  </a:lnTo>
                  <a:lnTo>
                    <a:pt x="146212" y="1016898"/>
                  </a:lnTo>
                  <a:lnTo>
                    <a:pt x="191422" y="1015959"/>
                  </a:lnTo>
                  <a:lnTo>
                    <a:pt x="265277" y="1024075"/>
                  </a:lnTo>
                  <a:lnTo>
                    <a:pt x="315283" y="1009787"/>
                  </a:lnTo>
                  <a:cubicBezTo>
                    <a:pt x="334333" y="1003834"/>
                    <a:pt x="360130" y="990737"/>
                    <a:pt x="379577" y="988356"/>
                  </a:cubicBezTo>
                  <a:cubicBezTo>
                    <a:pt x="399024" y="985975"/>
                    <a:pt x="413312" y="995500"/>
                    <a:pt x="431965" y="995500"/>
                  </a:cubicBezTo>
                  <a:lnTo>
                    <a:pt x="491496" y="988356"/>
                  </a:lnTo>
                  <a:cubicBezTo>
                    <a:pt x="512530" y="982800"/>
                    <a:pt x="536343" y="976053"/>
                    <a:pt x="558171" y="962162"/>
                  </a:cubicBezTo>
                  <a:cubicBezTo>
                    <a:pt x="579999" y="948271"/>
                    <a:pt x="597065" y="925252"/>
                    <a:pt x="622465" y="905012"/>
                  </a:cubicBezTo>
                  <a:lnTo>
                    <a:pt x="710572" y="840719"/>
                  </a:lnTo>
                  <a:lnTo>
                    <a:pt x="877258" y="769281"/>
                  </a:lnTo>
                  <a:lnTo>
                    <a:pt x="962983" y="735944"/>
                  </a:lnTo>
                  <a:lnTo>
                    <a:pt x="1082045" y="652600"/>
                  </a:lnTo>
                  <a:lnTo>
                    <a:pt x="1158246" y="574018"/>
                  </a:lnTo>
                  <a:lnTo>
                    <a:pt x="1217778" y="502580"/>
                  </a:lnTo>
                  <a:cubicBezTo>
                    <a:pt x="1236431" y="480752"/>
                    <a:pt x="1242782" y="454956"/>
                    <a:pt x="1263022" y="445431"/>
                  </a:cubicBezTo>
                  <a:cubicBezTo>
                    <a:pt x="1283263" y="435906"/>
                    <a:pt x="1315012" y="438684"/>
                    <a:pt x="1339221" y="445431"/>
                  </a:cubicBezTo>
                  <a:lnTo>
                    <a:pt x="1413040" y="504962"/>
                  </a:lnTo>
                  <a:lnTo>
                    <a:pt x="1472571" y="550206"/>
                  </a:lnTo>
                  <a:lnTo>
                    <a:pt x="1544008" y="600212"/>
                  </a:lnTo>
                  <a:lnTo>
                    <a:pt x="1648783" y="647837"/>
                  </a:lnTo>
                  <a:cubicBezTo>
                    <a:pt x="1683708" y="658553"/>
                    <a:pt x="1722205" y="663712"/>
                    <a:pt x="1753558" y="664506"/>
                  </a:cubicBezTo>
                  <a:cubicBezTo>
                    <a:pt x="1784911" y="665300"/>
                    <a:pt x="1805152" y="663712"/>
                    <a:pt x="1836902" y="652600"/>
                  </a:cubicBezTo>
                  <a:cubicBezTo>
                    <a:pt x="1868652" y="641488"/>
                    <a:pt x="1917467" y="612118"/>
                    <a:pt x="1944058" y="597831"/>
                  </a:cubicBezTo>
                  <a:lnTo>
                    <a:pt x="1996446" y="566875"/>
                  </a:lnTo>
                  <a:cubicBezTo>
                    <a:pt x="2015099" y="554572"/>
                    <a:pt x="2037324" y="525600"/>
                    <a:pt x="2055977" y="524012"/>
                  </a:cubicBezTo>
                  <a:cubicBezTo>
                    <a:pt x="2074630" y="522425"/>
                    <a:pt x="2088520" y="547825"/>
                    <a:pt x="2108364" y="557350"/>
                  </a:cubicBezTo>
                  <a:cubicBezTo>
                    <a:pt x="2128208" y="566875"/>
                    <a:pt x="2147655" y="577193"/>
                    <a:pt x="2175039" y="581162"/>
                  </a:cubicBezTo>
                  <a:lnTo>
                    <a:pt x="2270290" y="571637"/>
                  </a:lnTo>
                  <a:lnTo>
                    <a:pt x="2375065" y="535919"/>
                  </a:lnTo>
                  <a:cubicBezTo>
                    <a:pt x="2409070" y="522768"/>
                    <a:pt x="2447731" y="510518"/>
                    <a:pt x="2474319" y="492731"/>
                  </a:cubicBezTo>
                  <a:cubicBezTo>
                    <a:pt x="2500908" y="474944"/>
                    <a:pt x="2516465" y="435049"/>
                    <a:pt x="2534596" y="429199"/>
                  </a:cubicBezTo>
                  <a:cubicBezTo>
                    <a:pt x="2552727" y="423349"/>
                    <a:pt x="2558125" y="464615"/>
                    <a:pt x="2583107" y="457630"/>
                  </a:cubicBezTo>
                  <a:cubicBezTo>
                    <a:pt x="2608089" y="450645"/>
                    <a:pt x="2657126" y="413447"/>
                    <a:pt x="2684489" y="387286"/>
                  </a:cubicBezTo>
                  <a:cubicBezTo>
                    <a:pt x="2711852" y="361125"/>
                    <a:pt x="2732184" y="325896"/>
                    <a:pt x="2747288" y="300662"/>
                  </a:cubicBezTo>
                  <a:cubicBezTo>
                    <a:pt x="2762369" y="303837"/>
                    <a:pt x="2768742" y="257312"/>
                    <a:pt x="2782633" y="235881"/>
                  </a:cubicBezTo>
                  <a:lnTo>
                    <a:pt x="2825121" y="154919"/>
                  </a:lnTo>
                  <a:lnTo>
                    <a:pt x="2856077" y="93006"/>
                  </a:lnTo>
                  <a:lnTo>
                    <a:pt x="2872746" y="50144"/>
                  </a:lnTo>
                  <a:cubicBezTo>
                    <a:pt x="2873143" y="34666"/>
                    <a:pt x="2866792" y="2121"/>
                    <a:pt x="2858458" y="137"/>
                  </a:cubicBezTo>
                  <a:cubicBezTo>
                    <a:pt x="2850124" y="-1847"/>
                    <a:pt x="2835043" y="17997"/>
                    <a:pt x="2822740" y="38238"/>
                  </a:cubicBezTo>
                  <a:lnTo>
                    <a:pt x="2784640" y="121581"/>
                  </a:lnTo>
                  <a:lnTo>
                    <a:pt x="2758446" y="157300"/>
                  </a:lnTo>
                  <a:lnTo>
                    <a:pt x="2706058" y="171587"/>
                  </a:lnTo>
                  <a:lnTo>
                    <a:pt x="2651290" y="176350"/>
                  </a:lnTo>
                  <a:cubicBezTo>
                    <a:pt x="2640650" y="189413"/>
                    <a:pt x="2652139" y="221076"/>
                    <a:pt x="2642217" y="249963"/>
                  </a:cubicBezTo>
                  <a:cubicBezTo>
                    <a:pt x="2632295" y="278850"/>
                    <a:pt x="2607961" y="337872"/>
                    <a:pt x="2591759" y="349671"/>
                  </a:cubicBezTo>
                  <a:cubicBezTo>
                    <a:pt x="2575557" y="361470"/>
                    <a:pt x="2562489" y="317598"/>
                    <a:pt x="2545006" y="320757"/>
                  </a:cubicBezTo>
                  <a:cubicBezTo>
                    <a:pt x="2527523" y="323916"/>
                    <a:pt x="2507643" y="351417"/>
                    <a:pt x="2486860" y="368624"/>
                  </a:cubicBezTo>
                  <a:lnTo>
                    <a:pt x="2420308" y="424000"/>
                  </a:lnTo>
                  <a:cubicBezTo>
                    <a:pt x="2398124" y="442459"/>
                    <a:pt x="2381415" y="455353"/>
                    <a:pt x="2358396" y="466862"/>
                  </a:cubicBezTo>
                  <a:lnTo>
                    <a:pt x="2282196" y="493056"/>
                  </a:lnTo>
                  <a:lnTo>
                    <a:pt x="2225046" y="502581"/>
                  </a:lnTo>
                  <a:lnTo>
                    <a:pt x="2167896" y="500200"/>
                  </a:lnTo>
                  <a:lnTo>
                    <a:pt x="2117890" y="483531"/>
                  </a:lnTo>
                  <a:lnTo>
                    <a:pt x="2091696" y="464481"/>
                  </a:lnTo>
                  <a:cubicBezTo>
                    <a:pt x="2077805" y="456544"/>
                    <a:pt x="2053199" y="435509"/>
                    <a:pt x="2034546" y="435906"/>
                  </a:cubicBezTo>
                  <a:cubicBezTo>
                    <a:pt x="2015893" y="436303"/>
                    <a:pt x="2000811" y="451384"/>
                    <a:pt x="1979777" y="466862"/>
                  </a:cubicBezTo>
                  <a:lnTo>
                    <a:pt x="1908340" y="540681"/>
                  </a:lnTo>
                  <a:lnTo>
                    <a:pt x="1834521" y="574019"/>
                  </a:lnTo>
                  <a:lnTo>
                    <a:pt x="1779752" y="588306"/>
                  </a:lnTo>
                  <a:lnTo>
                    <a:pt x="1713077" y="590687"/>
                  </a:lnTo>
                  <a:lnTo>
                    <a:pt x="1660690" y="578781"/>
                  </a:lnTo>
                  <a:lnTo>
                    <a:pt x="1594015" y="547825"/>
                  </a:lnTo>
                  <a:lnTo>
                    <a:pt x="1532102" y="509725"/>
                  </a:lnTo>
                  <a:lnTo>
                    <a:pt x="1482096" y="471625"/>
                  </a:lnTo>
                  <a:lnTo>
                    <a:pt x="1443996" y="416856"/>
                  </a:lnTo>
                  <a:cubicBezTo>
                    <a:pt x="1430105" y="398997"/>
                    <a:pt x="1418992" y="373200"/>
                    <a:pt x="1398752" y="364469"/>
                  </a:cubicBezTo>
                  <a:cubicBezTo>
                    <a:pt x="1378512" y="355738"/>
                    <a:pt x="1350731" y="366453"/>
                    <a:pt x="1322553" y="364469"/>
                  </a:cubicBezTo>
                  <a:cubicBezTo>
                    <a:pt x="1294375" y="362485"/>
                    <a:pt x="1255083" y="338275"/>
                    <a:pt x="1229683" y="352562"/>
                  </a:cubicBezTo>
                  <a:cubicBezTo>
                    <a:pt x="1204283" y="366850"/>
                    <a:pt x="1187217" y="422810"/>
                    <a:pt x="1170152" y="450194"/>
                  </a:cubicBezTo>
                  <a:lnTo>
                    <a:pt x="1127290" y="516869"/>
                  </a:lnTo>
                  <a:lnTo>
                    <a:pt x="1072521" y="585925"/>
                  </a:lnTo>
                  <a:lnTo>
                    <a:pt x="993940" y="647837"/>
                  </a:lnTo>
                  <a:lnTo>
                    <a:pt x="915358" y="697844"/>
                  </a:lnTo>
                  <a:lnTo>
                    <a:pt x="832015" y="728800"/>
                  </a:lnTo>
                  <a:cubicBezTo>
                    <a:pt x="798678" y="736737"/>
                    <a:pt x="746686" y="735150"/>
                    <a:pt x="715333" y="745469"/>
                  </a:cubicBezTo>
                  <a:cubicBezTo>
                    <a:pt x="683980" y="755788"/>
                    <a:pt x="659771" y="773249"/>
                    <a:pt x="643896" y="790712"/>
                  </a:cubicBezTo>
                  <a:lnTo>
                    <a:pt x="596271" y="843100"/>
                  </a:lnTo>
                  <a:lnTo>
                    <a:pt x="543883" y="893106"/>
                  </a:lnTo>
                  <a:lnTo>
                    <a:pt x="489114" y="916919"/>
                  </a:lnTo>
                  <a:lnTo>
                    <a:pt x="417677" y="928825"/>
                  </a:lnTo>
                  <a:cubicBezTo>
                    <a:pt x="395452" y="930412"/>
                    <a:pt x="377676" y="925334"/>
                    <a:pt x="355765" y="926444"/>
                  </a:cubicBezTo>
                  <a:cubicBezTo>
                    <a:pt x="333854" y="927554"/>
                    <a:pt x="305816" y="931358"/>
                    <a:pt x="286209" y="935483"/>
                  </a:cubicBezTo>
                  <a:cubicBezTo>
                    <a:pt x="266602" y="939608"/>
                    <a:pt x="253359" y="950086"/>
                    <a:pt x="238124" y="951196"/>
                  </a:cubicBezTo>
                  <a:cubicBezTo>
                    <a:pt x="222889" y="952306"/>
                    <a:pt x="209883" y="942140"/>
                    <a:pt x="194802" y="942140"/>
                  </a:cubicBezTo>
                  <a:lnTo>
                    <a:pt x="140954" y="944521"/>
                  </a:lnTo>
                  <a:cubicBezTo>
                    <a:pt x="127460" y="945315"/>
                    <a:pt x="89819" y="966115"/>
                    <a:pt x="74738" y="974052"/>
                  </a:cubicBezTo>
                  <a:lnTo>
                    <a:pt x="47126" y="972126"/>
                  </a:lnTo>
                  <a:lnTo>
                    <a:pt x="0" y="98686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3" name="Freeform 31">
              <a:extLst>
                <a:ext uri="{FF2B5EF4-FFF2-40B4-BE49-F238E27FC236}">
                  <a16:creationId xmlns:a16="http://schemas.microsoft.com/office/drawing/2014/main" id="{2837310A-5FA7-4544-A085-592FA2946E77}"/>
                </a:ext>
              </a:extLst>
            </p:cNvPr>
            <p:cNvSpPr/>
            <p:nvPr/>
          </p:nvSpPr>
          <p:spPr bwMode="auto">
            <a:xfrm>
              <a:off x="4765145" y="884894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4" name="Freeform 32">
              <a:extLst>
                <a:ext uri="{FF2B5EF4-FFF2-40B4-BE49-F238E27FC236}">
                  <a16:creationId xmlns:a16="http://schemas.microsoft.com/office/drawing/2014/main" id="{88DE5129-5C1A-42EE-BB02-1A01868F5AC2}"/>
                </a:ext>
              </a:extLst>
            </p:cNvPr>
            <p:cNvSpPr/>
            <p:nvPr/>
          </p:nvSpPr>
          <p:spPr bwMode="auto">
            <a:xfrm>
              <a:off x="4683587" y="882512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5" name="Freeform 33">
              <a:extLst>
                <a:ext uri="{FF2B5EF4-FFF2-40B4-BE49-F238E27FC236}">
                  <a16:creationId xmlns:a16="http://schemas.microsoft.com/office/drawing/2014/main" id="{1B64E537-150A-4433-AEF1-ECD07B738361}"/>
                </a:ext>
              </a:extLst>
            </p:cNvPr>
            <p:cNvSpPr/>
            <p:nvPr/>
          </p:nvSpPr>
          <p:spPr bwMode="auto">
            <a:xfrm>
              <a:off x="4605531" y="874178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36" name="Freeform 34">
              <a:extLst>
                <a:ext uri="{FF2B5EF4-FFF2-40B4-BE49-F238E27FC236}">
                  <a16:creationId xmlns:a16="http://schemas.microsoft.com/office/drawing/2014/main" id="{BD9AC1CA-6985-4D00-8743-8A5D6AAFDFE9}"/>
                </a:ext>
              </a:extLst>
            </p:cNvPr>
            <p:cNvSpPr/>
            <p:nvPr/>
          </p:nvSpPr>
          <p:spPr bwMode="auto">
            <a:xfrm>
              <a:off x="4641915" y="881321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7" name="Freeform 35">
              <a:extLst>
                <a:ext uri="{FF2B5EF4-FFF2-40B4-BE49-F238E27FC236}">
                  <a16:creationId xmlns:a16="http://schemas.microsoft.com/office/drawing/2014/main" id="{1F913009-4F8B-4FBD-A242-8FF849DF148E}"/>
                </a:ext>
              </a:extLst>
            </p:cNvPr>
            <p:cNvSpPr/>
            <p:nvPr/>
          </p:nvSpPr>
          <p:spPr bwMode="auto">
            <a:xfrm>
              <a:off x="5009818" y="851555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8" name="Freeform 36">
              <a:extLst>
                <a:ext uri="{FF2B5EF4-FFF2-40B4-BE49-F238E27FC236}">
                  <a16:creationId xmlns:a16="http://schemas.microsoft.com/office/drawing/2014/main" id="{2A23727F-EB58-4EE4-AD40-B2D063A599A1}"/>
                </a:ext>
              </a:extLst>
            </p:cNvPr>
            <p:cNvSpPr/>
            <p:nvPr/>
          </p:nvSpPr>
          <p:spPr bwMode="auto">
            <a:xfrm>
              <a:off x="5066968" y="870605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9" name="Freeform 37">
              <a:extLst>
                <a:ext uri="{FF2B5EF4-FFF2-40B4-BE49-F238E27FC236}">
                  <a16:creationId xmlns:a16="http://schemas.microsoft.com/office/drawing/2014/main" id="{73F627EA-B5F5-4413-B78C-D685D445CB81}"/>
                </a:ext>
              </a:extLst>
            </p:cNvPr>
            <p:cNvSpPr/>
            <p:nvPr/>
          </p:nvSpPr>
          <p:spPr bwMode="auto">
            <a:xfrm>
              <a:off x="3569161" y="1325424"/>
              <a:ext cx="2412205" cy="710803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3 w 3385551"/>
                <a:gd name="connsiteY0" fmla="*/ 930353 h 1053008"/>
                <a:gd name="connsiteX1" fmla="*/ 871725 w 3385551"/>
                <a:gd name="connsiteY1" fmla="*/ 917306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77886 w 3385551"/>
                <a:gd name="connsiteY3" fmla="*/ 719139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85168 w 3385551"/>
                <a:gd name="connsiteY7" fmla="*/ 660975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4 w 3382214"/>
                <a:gd name="connsiteY0" fmla="*/ 890302 h 1053008"/>
                <a:gd name="connsiteX1" fmla="*/ 771562 w 3382214"/>
                <a:gd name="connsiteY1" fmla="*/ 787140 h 1053008"/>
                <a:gd name="connsiteX2" fmla="*/ 961119 w 3382214"/>
                <a:gd name="connsiteY2" fmla="*/ 659379 h 1053008"/>
                <a:gd name="connsiteX3" fmla="*/ 1184564 w 3382214"/>
                <a:gd name="connsiteY3" fmla="*/ 605662 h 1053008"/>
                <a:gd name="connsiteX4" fmla="*/ 1317060 w 3382214"/>
                <a:gd name="connsiteY4" fmla="*/ 492241 h 1053008"/>
                <a:gd name="connsiteX5" fmla="*/ 1491369 w 3382214"/>
                <a:gd name="connsiteY5" fmla="*/ 510896 h 1053008"/>
                <a:gd name="connsiteX6" fmla="*/ 1570699 w 3382214"/>
                <a:gd name="connsiteY6" fmla="*/ 593553 h 1053008"/>
                <a:gd name="connsiteX7" fmla="*/ 1681831 w 3382214"/>
                <a:gd name="connsiteY7" fmla="*/ 660975 h 1053008"/>
                <a:gd name="connsiteX8" fmla="*/ 1731761 w 3382214"/>
                <a:gd name="connsiteY8" fmla="*/ 726283 h 1053008"/>
                <a:gd name="connsiteX9" fmla="*/ 1846061 w 3382214"/>
                <a:gd name="connsiteY9" fmla="*/ 723901 h 1053008"/>
                <a:gd name="connsiteX10" fmla="*/ 2005329 w 3382214"/>
                <a:gd name="connsiteY10" fmla="*/ 672533 h 1053008"/>
                <a:gd name="connsiteX11" fmla="*/ 2145079 w 3382214"/>
                <a:gd name="connsiteY11" fmla="*/ 586344 h 1053008"/>
                <a:gd name="connsiteX12" fmla="*/ 2270945 w 3382214"/>
                <a:gd name="connsiteY12" fmla="*/ 531205 h 1053008"/>
                <a:gd name="connsiteX13" fmla="*/ 2444995 w 3382214"/>
                <a:gd name="connsiteY13" fmla="*/ 557987 h 1053008"/>
                <a:gd name="connsiteX14" fmla="*/ 2572343 w 3382214"/>
                <a:gd name="connsiteY14" fmla="*/ 523382 h 1053008"/>
                <a:gd name="connsiteX15" fmla="*/ 2717599 w 3382214"/>
                <a:gd name="connsiteY15" fmla="*/ 490539 h 1053008"/>
                <a:gd name="connsiteX16" fmla="*/ 2836906 w 3382214"/>
                <a:gd name="connsiteY16" fmla="*/ 418369 h 1053008"/>
                <a:gd name="connsiteX17" fmla="*/ 2941069 w 3382214"/>
                <a:gd name="connsiteY17" fmla="*/ 299474 h 1053008"/>
                <a:gd name="connsiteX18" fmla="*/ 3034059 w 3382214"/>
                <a:gd name="connsiteY18" fmla="*/ 218015 h 1053008"/>
                <a:gd name="connsiteX19" fmla="*/ 3108123 w 3382214"/>
                <a:gd name="connsiteY19" fmla="*/ 166119 h 1053008"/>
                <a:gd name="connsiteX20" fmla="*/ 3198611 w 3382214"/>
                <a:gd name="connsiteY20" fmla="*/ 129237 h 1053008"/>
                <a:gd name="connsiteX21" fmla="*/ 3298624 w 3382214"/>
                <a:gd name="connsiteY21" fmla="*/ 71439 h 1053008"/>
                <a:gd name="connsiteX22" fmla="*/ 3362918 w 3382214"/>
                <a:gd name="connsiteY22" fmla="*/ 2 h 1053008"/>
                <a:gd name="connsiteX23" fmla="*/ 3382214 w 3382214"/>
                <a:gd name="connsiteY23" fmla="*/ 83840 h 1053008"/>
                <a:gd name="connsiteX24" fmla="*/ 3327322 w 3382214"/>
                <a:gd name="connsiteY24" fmla="*/ 152773 h 1053008"/>
                <a:gd name="connsiteX25" fmla="*/ 3222424 w 3382214"/>
                <a:gd name="connsiteY25" fmla="*/ 233364 h 1053008"/>
                <a:gd name="connsiteX26" fmla="*/ 3131688 w 3382214"/>
                <a:gd name="connsiteY26" fmla="*/ 295647 h 1053008"/>
                <a:gd name="connsiteX27" fmla="*/ 3053355 w 3382214"/>
                <a:gd name="connsiteY27" fmla="*/ 361952 h 1053008"/>
                <a:gd name="connsiteX28" fmla="*/ 2958106 w 3382214"/>
                <a:gd name="connsiteY28" fmla="*/ 445296 h 1053008"/>
                <a:gd name="connsiteX29" fmla="*/ 2839043 w 3382214"/>
                <a:gd name="connsiteY29" fmla="*/ 502445 h 1053008"/>
                <a:gd name="connsiteX30" fmla="*/ 2729505 w 3382214"/>
                <a:gd name="connsiteY30" fmla="*/ 561977 h 1053008"/>
                <a:gd name="connsiteX31" fmla="*/ 2569962 w 3382214"/>
                <a:gd name="connsiteY31" fmla="*/ 611983 h 1053008"/>
                <a:gd name="connsiteX32" fmla="*/ 2441869 w 3382214"/>
                <a:gd name="connsiteY32" fmla="*/ 634682 h 1053008"/>
                <a:gd name="connsiteX33" fmla="*/ 2267791 w 3382214"/>
                <a:gd name="connsiteY33" fmla="*/ 619681 h 1053008"/>
                <a:gd name="connsiteX34" fmla="*/ 2088949 w 3382214"/>
                <a:gd name="connsiteY34" fmla="*/ 733427 h 1053008"/>
                <a:gd name="connsiteX35" fmla="*/ 1905593 w 3382214"/>
                <a:gd name="connsiteY35" fmla="*/ 771527 h 1053008"/>
                <a:gd name="connsiteX36" fmla="*/ 1774624 w 3382214"/>
                <a:gd name="connsiteY36" fmla="*/ 785814 h 1053008"/>
                <a:gd name="connsiteX37" fmla="*/ 1669849 w 3382214"/>
                <a:gd name="connsiteY37" fmla="*/ 788195 h 1053008"/>
                <a:gd name="connsiteX38" fmla="*/ 1572218 w 3382214"/>
                <a:gd name="connsiteY38" fmla="*/ 766764 h 1053008"/>
                <a:gd name="connsiteX39" fmla="*/ 1486493 w 3382214"/>
                <a:gd name="connsiteY39" fmla="*/ 723902 h 1053008"/>
                <a:gd name="connsiteX40" fmla="*/ 1407882 w 3382214"/>
                <a:gd name="connsiteY40" fmla="*/ 679677 h 1053008"/>
                <a:gd name="connsiteX41" fmla="*/ 1217412 w 3382214"/>
                <a:gd name="connsiteY41" fmla="*/ 771527 h 1053008"/>
                <a:gd name="connsiteX42" fmla="*/ 1129305 w 3382214"/>
                <a:gd name="connsiteY42" fmla="*/ 850728 h 1053008"/>
                <a:gd name="connsiteX43" fmla="*/ 990203 w 3382214"/>
                <a:gd name="connsiteY43" fmla="*/ 937719 h 1053008"/>
                <a:gd name="connsiteX44" fmla="*/ 740880 w 3382214"/>
                <a:gd name="connsiteY44" fmla="*/ 1053008 h 1053008"/>
                <a:gd name="connsiteX45" fmla="*/ 4 w 3382214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61120 w 3382215"/>
                <a:gd name="connsiteY2" fmla="*/ 659379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44426 w 3382215"/>
                <a:gd name="connsiteY2" fmla="*/ 626002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6 w 3382216"/>
                <a:gd name="connsiteY3" fmla="*/ 605662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13842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256 w 3382466"/>
                <a:gd name="connsiteY0" fmla="*/ 890302 h 986256"/>
                <a:gd name="connsiteX1" fmla="*/ 447949 w 3382466"/>
                <a:gd name="connsiteY1" fmla="*/ 813842 h 986256"/>
                <a:gd name="connsiteX2" fmla="*/ 944677 w 3382466"/>
                <a:gd name="connsiteY2" fmla="*/ 626002 h 986256"/>
                <a:gd name="connsiteX3" fmla="*/ 1151427 w 3382466"/>
                <a:gd name="connsiteY3" fmla="*/ 558935 h 986256"/>
                <a:gd name="connsiteX4" fmla="*/ 1320651 w 3382466"/>
                <a:gd name="connsiteY4" fmla="*/ 442177 h 986256"/>
                <a:gd name="connsiteX5" fmla="*/ 1491622 w 3382466"/>
                <a:gd name="connsiteY5" fmla="*/ 510896 h 986256"/>
                <a:gd name="connsiteX6" fmla="*/ 1570951 w 3382466"/>
                <a:gd name="connsiteY6" fmla="*/ 593553 h 986256"/>
                <a:gd name="connsiteX7" fmla="*/ 1698779 w 3382466"/>
                <a:gd name="connsiteY7" fmla="*/ 647625 h 986256"/>
                <a:gd name="connsiteX8" fmla="*/ 1772079 w 3382466"/>
                <a:gd name="connsiteY8" fmla="*/ 682895 h 986256"/>
                <a:gd name="connsiteX9" fmla="*/ 1869685 w 3382466"/>
                <a:gd name="connsiteY9" fmla="*/ 687187 h 986256"/>
                <a:gd name="connsiteX10" fmla="*/ 2008919 w 3382466"/>
                <a:gd name="connsiteY10" fmla="*/ 645832 h 986256"/>
                <a:gd name="connsiteX11" fmla="*/ 2145331 w 3382466"/>
                <a:gd name="connsiteY11" fmla="*/ 586344 h 986256"/>
                <a:gd name="connsiteX12" fmla="*/ 2271197 w 3382466"/>
                <a:gd name="connsiteY12" fmla="*/ 531205 h 986256"/>
                <a:gd name="connsiteX13" fmla="*/ 2445247 w 3382466"/>
                <a:gd name="connsiteY13" fmla="*/ 557987 h 986256"/>
                <a:gd name="connsiteX14" fmla="*/ 2572595 w 3382466"/>
                <a:gd name="connsiteY14" fmla="*/ 523382 h 986256"/>
                <a:gd name="connsiteX15" fmla="*/ 2717851 w 3382466"/>
                <a:gd name="connsiteY15" fmla="*/ 490539 h 986256"/>
                <a:gd name="connsiteX16" fmla="*/ 2837158 w 3382466"/>
                <a:gd name="connsiteY16" fmla="*/ 418369 h 986256"/>
                <a:gd name="connsiteX17" fmla="*/ 2941321 w 3382466"/>
                <a:gd name="connsiteY17" fmla="*/ 299474 h 986256"/>
                <a:gd name="connsiteX18" fmla="*/ 3034311 w 3382466"/>
                <a:gd name="connsiteY18" fmla="*/ 218015 h 986256"/>
                <a:gd name="connsiteX19" fmla="*/ 3108375 w 3382466"/>
                <a:gd name="connsiteY19" fmla="*/ 166119 h 986256"/>
                <a:gd name="connsiteX20" fmla="*/ 3198863 w 3382466"/>
                <a:gd name="connsiteY20" fmla="*/ 129237 h 986256"/>
                <a:gd name="connsiteX21" fmla="*/ 3298876 w 3382466"/>
                <a:gd name="connsiteY21" fmla="*/ 71439 h 986256"/>
                <a:gd name="connsiteX22" fmla="*/ 3363170 w 3382466"/>
                <a:gd name="connsiteY22" fmla="*/ 2 h 986256"/>
                <a:gd name="connsiteX23" fmla="*/ 3382466 w 3382466"/>
                <a:gd name="connsiteY23" fmla="*/ 83840 h 986256"/>
                <a:gd name="connsiteX24" fmla="*/ 3327574 w 3382466"/>
                <a:gd name="connsiteY24" fmla="*/ 152773 h 986256"/>
                <a:gd name="connsiteX25" fmla="*/ 3222676 w 3382466"/>
                <a:gd name="connsiteY25" fmla="*/ 233364 h 986256"/>
                <a:gd name="connsiteX26" fmla="*/ 3131940 w 3382466"/>
                <a:gd name="connsiteY26" fmla="*/ 295647 h 986256"/>
                <a:gd name="connsiteX27" fmla="*/ 3053607 w 3382466"/>
                <a:gd name="connsiteY27" fmla="*/ 361952 h 986256"/>
                <a:gd name="connsiteX28" fmla="*/ 2958358 w 3382466"/>
                <a:gd name="connsiteY28" fmla="*/ 445296 h 986256"/>
                <a:gd name="connsiteX29" fmla="*/ 2839295 w 3382466"/>
                <a:gd name="connsiteY29" fmla="*/ 502445 h 986256"/>
                <a:gd name="connsiteX30" fmla="*/ 2729757 w 3382466"/>
                <a:gd name="connsiteY30" fmla="*/ 561977 h 986256"/>
                <a:gd name="connsiteX31" fmla="*/ 2570214 w 3382466"/>
                <a:gd name="connsiteY31" fmla="*/ 611983 h 986256"/>
                <a:gd name="connsiteX32" fmla="*/ 2442121 w 3382466"/>
                <a:gd name="connsiteY32" fmla="*/ 634682 h 986256"/>
                <a:gd name="connsiteX33" fmla="*/ 2268043 w 3382466"/>
                <a:gd name="connsiteY33" fmla="*/ 619681 h 986256"/>
                <a:gd name="connsiteX34" fmla="*/ 2089201 w 3382466"/>
                <a:gd name="connsiteY34" fmla="*/ 733427 h 986256"/>
                <a:gd name="connsiteX35" fmla="*/ 1905845 w 3382466"/>
                <a:gd name="connsiteY35" fmla="*/ 771527 h 986256"/>
                <a:gd name="connsiteX36" fmla="*/ 1774876 w 3382466"/>
                <a:gd name="connsiteY36" fmla="*/ 785814 h 986256"/>
                <a:gd name="connsiteX37" fmla="*/ 1670101 w 3382466"/>
                <a:gd name="connsiteY37" fmla="*/ 788195 h 986256"/>
                <a:gd name="connsiteX38" fmla="*/ 1572470 w 3382466"/>
                <a:gd name="connsiteY38" fmla="*/ 766764 h 986256"/>
                <a:gd name="connsiteX39" fmla="*/ 1486745 w 3382466"/>
                <a:gd name="connsiteY39" fmla="*/ 723902 h 986256"/>
                <a:gd name="connsiteX40" fmla="*/ 1408134 w 3382466"/>
                <a:gd name="connsiteY40" fmla="*/ 679677 h 986256"/>
                <a:gd name="connsiteX41" fmla="*/ 1217664 w 3382466"/>
                <a:gd name="connsiteY41" fmla="*/ 771527 h 986256"/>
                <a:gd name="connsiteX42" fmla="*/ 1129557 w 3382466"/>
                <a:gd name="connsiteY42" fmla="*/ 850728 h 986256"/>
                <a:gd name="connsiteX43" fmla="*/ 990455 w 3382466"/>
                <a:gd name="connsiteY43" fmla="*/ 937719 h 986256"/>
                <a:gd name="connsiteX44" fmla="*/ 19948 w 3382466"/>
                <a:gd name="connsiteY44" fmla="*/ 986256 h 986256"/>
                <a:gd name="connsiteX45" fmla="*/ 256 w 3382466"/>
                <a:gd name="connsiteY45" fmla="*/ 890302 h 986256"/>
                <a:gd name="connsiteX0" fmla="*/ 10332 w 3392542"/>
                <a:gd name="connsiteY0" fmla="*/ 890302 h 986256"/>
                <a:gd name="connsiteX1" fmla="*/ 458025 w 3392542"/>
                <a:gd name="connsiteY1" fmla="*/ 813842 h 986256"/>
                <a:gd name="connsiteX2" fmla="*/ 954753 w 3392542"/>
                <a:gd name="connsiteY2" fmla="*/ 626002 h 986256"/>
                <a:gd name="connsiteX3" fmla="*/ 1161503 w 3392542"/>
                <a:gd name="connsiteY3" fmla="*/ 558935 h 986256"/>
                <a:gd name="connsiteX4" fmla="*/ 1330727 w 3392542"/>
                <a:gd name="connsiteY4" fmla="*/ 442177 h 986256"/>
                <a:gd name="connsiteX5" fmla="*/ 1501698 w 3392542"/>
                <a:gd name="connsiteY5" fmla="*/ 510896 h 986256"/>
                <a:gd name="connsiteX6" fmla="*/ 1581027 w 3392542"/>
                <a:gd name="connsiteY6" fmla="*/ 593553 h 986256"/>
                <a:gd name="connsiteX7" fmla="*/ 1708855 w 3392542"/>
                <a:gd name="connsiteY7" fmla="*/ 647625 h 986256"/>
                <a:gd name="connsiteX8" fmla="*/ 1782155 w 3392542"/>
                <a:gd name="connsiteY8" fmla="*/ 682895 h 986256"/>
                <a:gd name="connsiteX9" fmla="*/ 1879761 w 3392542"/>
                <a:gd name="connsiteY9" fmla="*/ 687187 h 986256"/>
                <a:gd name="connsiteX10" fmla="*/ 2018995 w 3392542"/>
                <a:gd name="connsiteY10" fmla="*/ 645832 h 986256"/>
                <a:gd name="connsiteX11" fmla="*/ 2155407 w 3392542"/>
                <a:gd name="connsiteY11" fmla="*/ 586344 h 986256"/>
                <a:gd name="connsiteX12" fmla="*/ 2281273 w 3392542"/>
                <a:gd name="connsiteY12" fmla="*/ 531205 h 986256"/>
                <a:gd name="connsiteX13" fmla="*/ 2455323 w 3392542"/>
                <a:gd name="connsiteY13" fmla="*/ 557987 h 986256"/>
                <a:gd name="connsiteX14" fmla="*/ 2582671 w 3392542"/>
                <a:gd name="connsiteY14" fmla="*/ 523382 h 986256"/>
                <a:gd name="connsiteX15" fmla="*/ 2727927 w 3392542"/>
                <a:gd name="connsiteY15" fmla="*/ 490539 h 986256"/>
                <a:gd name="connsiteX16" fmla="*/ 2847234 w 3392542"/>
                <a:gd name="connsiteY16" fmla="*/ 418369 h 986256"/>
                <a:gd name="connsiteX17" fmla="*/ 2951397 w 3392542"/>
                <a:gd name="connsiteY17" fmla="*/ 299474 h 986256"/>
                <a:gd name="connsiteX18" fmla="*/ 3044387 w 3392542"/>
                <a:gd name="connsiteY18" fmla="*/ 218015 h 986256"/>
                <a:gd name="connsiteX19" fmla="*/ 3118451 w 3392542"/>
                <a:gd name="connsiteY19" fmla="*/ 166119 h 986256"/>
                <a:gd name="connsiteX20" fmla="*/ 3208939 w 3392542"/>
                <a:gd name="connsiteY20" fmla="*/ 129237 h 986256"/>
                <a:gd name="connsiteX21" fmla="*/ 3308952 w 3392542"/>
                <a:gd name="connsiteY21" fmla="*/ 71439 h 986256"/>
                <a:gd name="connsiteX22" fmla="*/ 3373246 w 3392542"/>
                <a:gd name="connsiteY22" fmla="*/ 2 h 986256"/>
                <a:gd name="connsiteX23" fmla="*/ 3392542 w 3392542"/>
                <a:gd name="connsiteY23" fmla="*/ 83840 h 986256"/>
                <a:gd name="connsiteX24" fmla="*/ 3337650 w 3392542"/>
                <a:gd name="connsiteY24" fmla="*/ 152773 h 986256"/>
                <a:gd name="connsiteX25" fmla="*/ 3232752 w 3392542"/>
                <a:gd name="connsiteY25" fmla="*/ 233364 h 986256"/>
                <a:gd name="connsiteX26" fmla="*/ 3142016 w 3392542"/>
                <a:gd name="connsiteY26" fmla="*/ 295647 h 986256"/>
                <a:gd name="connsiteX27" fmla="*/ 3063683 w 3392542"/>
                <a:gd name="connsiteY27" fmla="*/ 361952 h 986256"/>
                <a:gd name="connsiteX28" fmla="*/ 2968434 w 3392542"/>
                <a:gd name="connsiteY28" fmla="*/ 445296 h 986256"/>
                <a:gd name="connsiteX29" fmla="*/ 2849371 w 3392542"/>
                <a:gd name="connsiteY29" fmla="*/ 502445 h 986256"/>
                <a:gd name="connsiteX30" fmla="*/ 2739833 w 3392542"/>
                <a:gd name="connsiteY30" fmla="*/ 561977 h 986256"/>
                <a:gd name="connsiteX31" fmla="*/ 2580290 w 3392542"/>
                <a:gd name="connsiteY31" fmla="*/ 611983 h 986256"/>
                <a:gd name="connsiteX32" fmla="*/ 2452197 w 3392542"/>
                <a:gd name="connsiteY32" fmla="*/ 634682 h 986256"/>
                <a:gd name="connsiteX33" fmla="*/ 2278119 w 3392542"/>
                <a:gd name="connsiteY33" fmla="*/ 619681 h 986256"/>
                <a:gd name="connsiteX34" fmla="*/ 2099277 w 3392542"/>
                <a:gd name="connsiteY34" fmla="*/ 733427 h 986256"/>
                <a:gd name="connsiteX35" fmla="*/ 1915921 w 3392542"/>
                <a:gd name="connsiteY35" fmla="*/ 771527 h 986256"/>
                <a:gd name="connsiteX36" fmla="*/ 1784952 w 3392542"/>
                <a:gd name="connsiteY36" fmla="*/ 785814 h 986256"/>
                <a:gd name="connsiteX37" fmla="*/ 1680177 w 3392542"/>
                <a:gd name="connsiteY37" fmla="*/ 788195 h 986256"/>
                <a:gd name="connsiteX38" fmla="*/ 1582546 w 3392542"/>
                <a:gd name="connsiteY38" fmla="*/ 766764 h 986256"/>
                <a:gd name="connsiteX39" fmla="*/ 1496821 w 3392542"/>
                <a:gd name="connsiteY39" fmla="*/ 723902 h 986256"/>
                <a:gd name="connsiteX40" fmla="*/ 1418210 w 3392542"/>
                <a:gd name="connsiteY40" fmla="*/ 679677 h 986256"/>
                <a:gd name="connsiteX41" fmla="*/ 1227740 w 3392542"/>
                <a:gd name="connsiteY41" fmla="*/ 771527 h 986256"/>
                <a:gd name="connsiteX42" fmla="*/ 1139633 w 3392542"/>
                <a:gd name="connsiteY42" fmla="*/ 850728 h 986256"/>
                <a:gd name="connsiteX43" fmla="*/ 1000531 w 3392542"/>
                <a:gd name="connsiteY43" fmla="*/ 937719 h 986256"/>
                <a:gd name="connsiteX44" fmla="*/ 30024 w 3392542"/>
                <a:gd name="connsiteY44" fmla="*/ 986256 h 986256"/>
                <a:gd name="connsiteX45" fmla="*/ 10332 w 3392542"/>
                <a:gd name="connsiteY45" fmla="*/ 890302 h 986256"/>
                <a:gd name="connsiteX0" fmla="*/ 7 w 3382217"/>
                <a:gd name="connsiteY0" fmla="*/ 890302 h 986256"/>
                <a:gd name="connsiteX1" fmla="*/ 447700 w 3382217"/>
                <a:gd name="connsiteY1" fmla="*/ 813842 h 986256"/>
                <a:gd name="connsiteX2" fmla="*/ 944428 w 3382217"/>
                <a:gd name="connsiteY2" fmla="*/ 626002 h 986256"/>
                <a:gd name="connsiteX3" fmla="*/ 1151178 w 3382217"/>
                <a:gd name="connsiteY3" fmla="*/ 558935 h 986256"/>
                <a:gd name="connsiteX4" fmla="*/ 1320402 w 3382217"/>
                <a:gd name="connsiteY4" fmla="*/ 442177 h 986256"/>
                <a:gd name="connsiteX5" fmla="*/ 1491373 w 3382217"/>
                <a:gd name="connsiteY5" fmla="*/ 510896 h 986256"/>
                <a:gd name="connsiteX6" fmla="*/ 1570702 w 3382217"/>
                <a:gd name="connsiteY6" fmla="*/ 593553 h 986256"/>
                <a:gd name="connsiteX7" fmla="*/ 1698530 w 3382217"/>
                <a:gd name="connsiteY7" fmla="*/ 647625 h 986256"/>
                <a:gd name="connsiteX8" fmla="*/ 1771830 w 3382217"/>
                <a:gd name="connsiteY8" fmla="*/ 682895 h 986256"/>
                <a:gd name="connsiteX9" fmla="*/ 1869436 w 3382217"/>
                <a:gd name="connsiteY9" fmla="*/ 687187 h 986256"/>
                <a:gd name="connsiteX10" fmla="*/ 2008670 w 3382217"/>
                <a:gd name="connsiteY10" fmla="*/ 645832 h 986256"/>
                <a:gd name="connsiteX11" fmla="*/ 2145082 w 3382217"/>
                <a:gd name="connsiteY11" fmla="*/ 586344 h 986256"/>
                <a:gd name="connsiteX12" fmla="*/ 2270948 w 3382217"/>
                <a:gd name="connsiteY12" fmla="*/ 531205 h 986256"/>
                <a:gd name="connsiteX13" fmla="*/ 2444998 w 3382217"/>
                <a:gd name="connsiteY13" fmla="*/ 557987 h 986256"/>
                <a:gd name="connsiteX14" fmla="*/ 2572346 w 3382217"/>
                <a:gd name="connsiteY14" fmla="*/ 523382 h 986256"/>
                <a:gd name="connsiteX15" fmla="*/ 2717602 w 3382217"/>
                <a:gd name="connsiteY15" fmla="*/ 490539 h 986256"/>
                <a:gd name="connsiteX16" fmla="*/ 2836909 w 3382217"/>
                <a:gd name="connsiteY16" fmla="*/ 418369 h 986256"/>
                <a:gd name="connsiteX17" fmla="*/ 2941072 w 3382217"/>
                <a:gd name="connsiteY17" fmla="*/ 299474 h 986256"/>
                <a:gd name="connsiteX18" fmla="*/ 3034062 w 3382217"/>
                <a:gd name="connsiteY18" fmla="*/ 218015 h 986256"/>
                <a:gd name="connsiteX19" fmla="*/ 3108126 w 3382217"/>
                <a:gd name="connsiteY19" fmla="*/ 166119 h 986256"/>
                <a:gd name="connsiteX20" fmla="*/ 3198614 w 3382217"/>
                <a:gd name="connsiteY20" fmla="*/ 129237 h 986256"/>
                <a:gd name="connsiteX21" fmla="*/ 3298627 w 3382217"/>
                <a:gd name="connsiteY21" fmla="*/ 71439 h 986256"/>
                <a:gd name="connsiteX22" fmla="*/ 3362921 w 3382217"/>
                <a:gd name="connsiteY22" fmla="*/ 2 h 986256"/>
                <a:gd name="connsiteX23" fmla="*/ 3382217 w 3382217"/>
                <a:gd name="connsiteY23" fmla="*/ 83840 h 986256"/>
                <a:gd name="connsiteX24" fmla="*/ 3327325 w 3382217"/>
                <a:gd name="connsiteY24" fmla="*/ 152773 h 986256"/>
                <a:gd name="connsiteX25" fmla="*/ 3222427 w 3382217"/>
                <a:gd name="connsiteY25" fmla="*/ 233364 h 986256"/>
                <a:gd name="connsiteX26" fmla="*/ 3131691 w 3382217"/>
                <a:gd name="connsiteY26" fmla="*/ 295647 h 986256"/>
                <a:gd name="connsiteX27" fmla="*/ 3053358 w 3382217"/>
                <a:gd name="connsiteY27" fmla="*/ 361952 h 986256"/>
                <a:gd name="connsiteX28" fmla="*/ 2958109 w 3382217"/>
                <a:gd name="connsiteY28" fmla="*/ 445296 h 986256"/>
                <a:gd name="connsiteX29" fmla="*/ 2839046 w 3382217"/>
                <a:gd name="connsiteY29" fmla="*/ 502445 h 986256"/>
                <a:gd name="connsiteX30" fmla="*/ 2729508 w 3382217"/>
                <a:gd name="connsiteY30" fmla="*/ 561977 h 986256"/>
                <a:gd name="connsiteX31" fmla="*/ 2569965 w 3382217"/>
                <a:gd name="connsiteY31" fmla="*/ 611983 h 986256"/>
                <a:gd name="connsiteX32" fmla="*/ 2441872 w 3382217"/>
                <a:gd name="connsiteY32" fmla="*/ 634682 h 986256"/>
                <a:gd name="connsiteX33" fmla="*/ 2267794 w 3382217"/>
                <a:gd name="connsiteY33" fmla="*/ 619681 h 986256"/>
                <a:gd name="connsiteX34" fmla="*/ 2088952 w 3382217"/>
                <a:gd name="connsiteY34" fmla="*/ 733427 h 986256"/>
                <a:gd name="connsiteX35" fmla="*/ 1905596 w 3382217"/>
                <a:gd name="connsiteY35" fmla="*/ 771527 h 986256"/>
                <a:gd name="connsiteX36" fmla="*/ 1774627 w 3382217"/>
                <a:gd name="connsiteY36" fmla="*/ 785814 h 986256"/>
                <a:gd name="connsiteX37" fmla="*/ 1669852 w 3382217"/>
                <a:gd name="connsiteY37" fmla="*/ 788195 h 986256"/>
                <a:gd name="connsiteX38" fmla="*/ 1572221 w 3382217"/>
                <a:gd name="connsiteY38" fmla="*/ 766764 h 986256"/>
                <a:gd name="connsiteX39" fmla="*/ 1486496 w 3382217"/>
                <a:gd name="connsiteY39" fmla="*/ 723902 h 986256"/>
                <a:gd name="connsiteX40" fmla="*/ 1407885 w 3382217"/>
                <a:gd name="connsiteY40" fmla="*/ 679677 h 986256"/>
                <a:gd name="connsiteX41" fmla="*/ 1217415 w 3382217"/>
                <a:gd name="connsiteY41" fmla="*/ 771527 h 986256"/>
                <a:gd name="connsiteX42" fmla="*/ 1129308 w 3382217"/>
                <a:gd name="connsiteY42" fmla="*/ 850728 h 986256"/>
                <a:gd name="connsiteX43" fmla="*/ 990206 w 3382217"/>
                <a:gd name="connsiteY43" fmla="*/ 937719 h 986256"/>
                <a:gd name="connsiteX44" fmla="*/ 19699 w 3382217"/>
                <a:gd name="connsiteY44" fmla="*/ 986256 h 986256"/>
                <a:gd name="connsiteX45" fmla="*/ 7 w 3382217"/>
                <a:gd name="connsiteY45" fmla="*/ 890302 h 986256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990206 w 3382217"/>
                <a:gd name="connsiteY43" fmla="*/ 937719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693052 w 3382217"/>
                <a:gd name="connsiteY43" fmla="*/ 874306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384513 w 3382217"/>
                <a:gd name="connsiteY40" fmla="*/ 606249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382217" h="996268">
                  <a:moveTo>
                    <a:pt x="7" y="890302"/>
                  </a:moveTo>
                  <a:cubicBezTo>
                    <a:pt x="-1580" y="873633"/>
                    <a:pt x="290296" y="857892"/>
                    <a:pt x="447700" y="813842"/>
                  </a:cubicBezTo>
                  <a:cubicBezTo>
                    <a:pt x="605104" y="769792"/>
                    <a:pt x="826069" y="674605"/>
                    <a:pt x="944428" y="626002"/>
                  </a:cubicBezTo>
                  <a:cubicBezTo>
                    <a:pt x="1062787" y="577399"/>
                    <a:pt x="1093525" y="558423"/>
                    <a:pt x="1157857" y="522223"/>
                  </a:cubicBezTo>
                  <a:cubicBezTo>
                    <a:pt x="1222189" y="486023"/>
                    <a:pt x="1274832" y="410688"/>
                    <a:pt x="1330418" y="408800"/>
                  </a:cubicBezTo>
                  <a:cubicBezTo>
                    <a:pt x="1386004" y="406912"/>
                    <a:pt x="1433270" y="504678"/>
                    <a:pt x="1491373" y="510896"/>
                  </a:cubicBezTo>
                  <a:lnTo>
                    <a:pt x="1584057" y="566853"/>
                  </a:lnTo>
                  <a:cubicBezTo>
                    <a:pt x="1600726" y="574394"/>
                    <a:pt x="1668349" y="623834"/>
                    <a:pt x="1698531" y="637612"/>
                  </a:cubicBezTo>
                  <a:cubicBezTo>
                    <a:pt x="1728713" y="651390"/>
                    <a:pt x="1728639" y="646742"/>
                    <a:pt x="1765151" y="649520"/>
                  </a:cubicBezTo>
                  <a:lnTo>
                    <a:pt x="1869436" y="647136"/>
                  </a:lnTo>
                  <a:cubicBezTo>
                    <a:pt x="1907536" y="646342"/>
                    <a:pt x="1948817" y="632045"/>
                    <a:pt x="1995315" y="605781"/>
                  </a:cubicBezTo>
                  <a:cubicBezTo>
                    <a:pt x="2041813" y="579517"/>
                    <a:pt x="2104710" y="505876"/>
                    <a:pt x="2148423" y="489553"/>
                  </a:cubicBezTo>
                  <a:cubicBezTo>
                    <a:pt x="2192136" y="473230"/>
                    <a:pt x="2208163" y="496436"/>
                    <a:pt x="2257592" y="507842"/>
                  </a:cubicBezTo>
                  <a:cubicBezTo>
                    <a:pt x="2307021" y="519248"/>
                    <a:pt x="2396852" y="565971"/>
                    <a:pt x="2444998" y="557987"/>
                  </a:cubicBezTo>
                  <a:lnTo>
                    <a:pt x="2572346" y="523382"/>
                  </a:lnTo>
                  <a:lnTo>
                    <a:pt x="2717602" y="490539"/>
                  </a:lnTo>
                  <a:cubicBezTo>
                    <a:pt x="2755702" y="471489"/>
                    <a:pt x="2798809" y="437419"/>
                    <a:pt x="2836909" y="418369"/>
                  </a:cubicBezTo>
                  <a:cubicBezTo>
                    <a:pt x="2875406" y="392366"/>
                    <a:pt x="2908213" y="332866"/>
                    <a:pt x="2941072" y="299474"/>
                  </a:cubicBezTo>
                  <a:cubicBezTo>
                    <a:pt x="2973931" y="266082"/>
                    <a:pt x="3007889" y="241910"/>
                    <a:pt x="3034062" y="218015"/>
                  </a:cubicBezTo>
                  <a:cubicBezTo>
                    <a:pt x="3059859" y="193409"/>
                    <a:pt x="3080701" y="180915"/>
                    <a:pt x="3108126" y="166119"/>
                  </a:cubicBezTo>
                  <a:cubicBezTo>
                    <a:pt x="3135551" y="151323"/>
                    <a:pt x="3165276" y="148503"/>
                    <a:pt x="3198614" y="129237"/>
                  </a:cubicBezTo>
                  <a:lnTo>
                    <a:pt x="3298627" y="71439"/>
                  </a:lnTo>
                  <a:cubicBezTo>
                    <a:pt x="3331965" y="40483"/>
                    <a:pt x="3349824" y="-395"/>
                    <a:pt x="3362921" y="2"/>
                  </a:cubicBezTo>
                  <a:lnTo>
                    <a:pt x="3382217" y="83840"/>
                  </a:lnTo>
                  <a:lnTo>
                    <a:pt x="3327325" y="152773"/>
                  </a:lnTo>
                  <a:lnTo>
                    <a:pt x="3222427" y="233364"/>
                  </a:lnTo>
                  <a:lnTo>
                    <a:pt x="3131691" y="295647"/>
                  </a:lnTo>
                  <a:lnTo>
                    <a:pt x="3053358" y="361952"/>
                  </a:lnTo>
                  <a:cubicBezTo>
                    <a:pt x="3023593" y="388146"/>
                    <a:pt x="2993828" y="421881"/>
                    <a:pt x="2958109" y="445296"/>
                  </a:cubicBezTo>
                  <a:cubicBezTo>
                    <a:pt x="2922390" y="468711"/>
                    <a:pt x="2877146" y="482998"/>
                    <a:pt x="2839046" y="502445"/>
                  </a:cubicBezTo>
                  <a:cubicBezTo>
                    <a:pt x="2800946" y="521892"/>
                    <a:pt x="2774355" y="543721"/>
                    <a:pt x="2729508" y="561977"/>
                  </a:cubicBezTo>
                  <a:cubicBezTo>
                    <a:pt x="2684661" y="580233"/>
                    <a:pt x="2617904" y="599866"/>
                    <a:pt x="2569965" y="611983"/>
                  </a:cubicBezTo>
                  <a:cubicBezTo>
                    <a:pt x="2522026" y="624101"/>
                    <a:pt x="2492234" y="633399"/>
                    <a:pt x="2441872" y="634682"/>
                  </a:cubicBezTo>
                  <a:cubicBezTo>
                    <a:pt x="2391510" y="635965"/>
                    <a:pt x="2327408" y="581766"/>
                    <a:pt x="2267794" y="619681"/>
                  </a:cubicBezTo>
                  <a:lnTo>
                    <a:pt x="2088952" y="733427"/>
                  </a:lnTo>
                  <a:cubicBezTo>
                    <a:pt x="2029338" y="771342"/>
                    <a:pt x="1957984" y="762796"/>
                    <a:pt x="1905596" y="771527"/>
                  </a:cubicBezTo>
                  <a:lnTo>
                    <a:pt x="1774627" y="785814"/>
                  </a:lnTo>
                  <a:cubicBezTo>
                    <a:pt x="1735336" y="788592"/>
                    <a:pt x="1696909" y="794151"/>
                    <a:pt x="1669852" y="788195"/>
                  </a:cubicBezTo>
                  <a:cubicBezTo>
                    <a:pt x="1642795" y="782239"/>
                    <a:pt x="1642846" y="770805"/>
                    <a:pt x="1612287" y="750077"/>
                  </a:cubicBezTo>
                  <a:cubicBezTo>
                    <a:pt x="1581728" y="729349"/>
                    <a:pt x="1524457" y="687796"/>
                    <a:pt x="1486495" y="663825"/>
                  </a:cubicBezTo>
                  <a:cubicBezTo>
                    <a:pt x="1448533" y="639854"/>
                    <a:pt x="1433255" y="608324"/>
                    <a:pt x="1384513" y="606249"/>
                  </a:cubicBezTo>
                  <a:cubicBezTo>
                    <a:pt x="1335771" y="604174"/>
                    <a:pt x="1237700" y="633911"/>
                    <a:pt x="1194044" y="651374"/>
                  </a:cubicBezTo>
                  <a:cubicBezTo>
                    <a:pt x="1074905" y="683812"/>
                    <a:pt x="895454" y="790123"/>
                    <a:pt x="693052" y="827580"/>
                  </a:cubicBezTo>
                  <a:lnTo>
                    <a:pt x="3005" y="996268"/>
                  </a:lnTo>
                  <a:cubicBezTo>
                    <a:pt x="2006" y="960946"/>
                    <a:pt x="1006" y="925624"/>
                    <a:pt x="7" y="89030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0" name="Freeform 38">
              <a:extLst>
                <a:ext uri="{FF2B5EF4-FFF2-40B4-BE49-F238E27FC236}">
                  <a16:creationId xmlns:a16="http://schemas.microsoft.com/office/drawing/2014/main" id="{9BF02958-AD3F-4741-B7BD-B92EEF069758}"/>
                </a:ext>
              </a:extLst>
            </p:cNvPr>
            <p:cNvSpPr/>
            <p:nvPr/>
          </p:nvSpPr>
          <p:spPr bwMode="auto">
            <a:xfrm>
              <a:off x="3564011" y="1384956"/>
              <a:ext cx="2435216" cy="661318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970371 w 2702475"/>
                <a:gd name="connsiteY33" fmla="*/ 713905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166558 w 2702475"/>
                <a:gd name="connsiteY26" fmla="*/ 676176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723299 w 2749864"/>
                <a:gd name="connsiteY0" fmla="*/ 0 h 969417"/>
                <a:gd name="connsiteX1" fmla="*/ 2749864 w 2749864"/>
                <a:gd name="connsiteY1" fmla="*/ 71808 h 969417"/>
                <a:gd name="connsiteX2" fmla="*/ 2673293 w 2749864"/>
                <a:gd name="connsiteY2" fmla="*/ 145257 h 969417"/>
                <a:gd name="connsiteX3" fmla="*/ 2548599 w 2749864"/>
                <a:gd name="connsiteY3" fmla="*/ 191545 h 969417"/>
                <a:gd name="connsiteX4" fmla="*/ 2481924 w 2749864"/>
                <a:gd name="connsiteY4" fmla="*/ 253700 h 969417"/>
                <a:gd name="connsiteX5" fmla="*/ 2339918 w 2749864"/>
                <a:gd name="connsiteY5" fmla="*/ 414338 h 969417"/>
                <a:gd name="connsiteX6" fmla="*/ 2211331 w 2749864"/>
                <a:gd name="connsiteY6" fmla="*/ 476250 h 969417"/>
                <a:gd name="connsiteX7" fmla="*/ 2104175 w 2749864"/>
                <a:gd name="connsiteY7" fmla="*/ 538163 h 969417"/>
                <a:gd name="connsiteX8" fmla="*/ 1970825 w 2749864"/>
                <a:gd name="connsiteY8" fmla="*/ 569119 h 969417"/>
                <a:gd name="connsiteX9" fmla="*/ 1900678 w 2749864"/>
                <a:gd name="connsiteY9" fmla="*/ 593662 h 969417"/>
                <a:gd name="connsiteX10" fmla="*/ 1806519 w 2749864"/>
                <a:gd name="connsiteY10" fmla="*/ 604096 h 969417"/>
                <a:gd name="connsiteX11" fmla="*/ 1649726 w 2749864"/>
                <a:gd name="connsiteY11" fmla="*/ 601373 h 969417"/>
                <a:gd name="connsiteX12" fmla="*/ 1505213 w 2749864"/>
                <a:gd name="connsiteY12" fmla="*/ 660133 h 969417"/>
                <a:gd name="connsiteX13" fmla="*/ 1280262 w 2749864"/>
                <a:gd name="connsiteY13" fmla="*/ 735807 h 969417"/>
                <a:gd name="connsiteX14" fmla="*/ 1101668 w 2749864"/>
                <a:gd name="connsiteY14" fmla="*/ 757238 h 969417"/>
                <a:gd name="connsiteX15" fmla="*/ 968318 w 2749864"/>
                <a:gd name="connsiteY15" fmla="*/ 757238 h 969417"/>
                <a:gd name="connsiteX16" fmla="*/ 837350 w 2749864"/>
                <a:gd name="connsiteY16" fmla="*/ 721519 h 969417"/>
                <a:gd name="connsiteX17" fmla="*/ 754006 w 2749864"/>
                <a:gd name="connsiteY17" fmla="*/ 683419 h 969417"/>
                <a:gd name="connsiteX18" fmla="*/ 670662 w 2749864"/>
                <a:gd name="connsiteY18" fmla="*/ 702469 h 969417"/>
                <a:gd name="connsiteX19" fmla="*/ 568268 w 2749864"/>
                <a:gd name="connsiteY19" fmla="*/ 759619 h 969417"/>
                <a:gd name="connsiteX20" fmla="*/ 460865 w 2749864"/>
                <a:gd name="connsiteY20" fmla="*/ 841848 h 969417"/>
                <a:gd name="connsiteX21" fmla="*/ 391561 w 2749864"/>
                <a:gd name="connsiteY21" fmla="*/ 894235 h 969417"/>
                <a:gd name="connsiteX22" fmla="*/ 209162 w 2749864"/>
                <a:gd name="connsiteY22" fmla="*/ 969417 h 969417"/>
                <a:gd name="connsiteX23" fmla="*/ 47389 w 2749864"/>
                <a:gd name="connsiteY23" fmla="*/ 967158 h 969417"/>
                <a:gd name="connsiteX24" fmla="*/ 15030 w 2749864"/>
                <a:gd name="connsiteY24" fmla="*/ 751691 h 969417"/>
                <a:gd name="connsiteX25" fmla="*/ 364471 w 2749864"/>
                <a:gd name="connsiteY25" fmla="*/ 829325 h 969417"/>
                <a:gd name="connsiteX26" fmla="*/ 213947 w 2749864"/>
                <a:gd name="connsiteY26" fmla="*/ 676176 h 969417"/>
                <a:gd name="connsiteX27" fmla="*/ 424231 w 2749864"/>
                <a:gd name="connsiteY27" fmla="*/ 632391 h 969417"/>
                <a:gd name="connsiteX28" fmla="*/ 607011 w 2749864"/>
                <a:gd name="connsiteY28" fmla="*/ 561999 h 969417"/>
                <a:gd name="connsiteX29" fmla="*/ 757655 w 2749864"/>
                <a:gd name="connsiteY29" fmla="*/ 494918 h 969417"/>
                <a:gd name="connsiteX30" fmla="*/ 857427 w 2749864"/>
                <a:gd name="connsiteY30" fmla="*/ 555705 h 969417"/>
                <a:gd name="connsiteX31" fmla="*/ 940669 w 2749864"/>
                <a:gd name="connsiteY31" fmla="*/ 635257 h 969417"/>
                <a:gd name="connsiteX32" fmla="*/ 1017760 w 2749864"/>
                <a:gd name="connsiteY32" fmla="*/ 713905 h 969417"/>
                <a:gd name="connsiteX33" fmla="*/ 1237400 w 2749864"/>
                <a:gd name="connsiteY33" fmla="*/ 685800 h 969417"/>
                <a:gd name="connsiteX34" fmla="*/ 1359600 w 2749864"/>
                <a:gd name="connsiteY34" fmla="*/ 653782 h 969417"/>
                <a:gd name="connsiteX35" fmla="*/ 1438661 w 2749864"/>
                <a:gd name="connsiteY35" fmla="*/ 610124 h 969417"/>
                <a:gd name="connsiteX36" fmla="*/ 1569538 w 2749864"/>
                <a:gd name="connsiteY36" fmla="*/ 541594 h 969417"/>
                <a:gd name="connsiteX37" fmla="*/ 1655189 w 2749864"/>
                <a:gd name="connsiteY37" fmla="*/ 521018 h 969417"/>
                <a:gd name="connsiteX38" fmla="*/ 1753759 w 2749864"/>
                <a:gd name="connsiteY38" fmla="*/ 541441 h 969417"/>
                <a:gd name="connsiteX39" fmla="*/ 1920719 w 2749864"/>
                <a:gd name="connsiteY39" fmla="*/ 513504 h 969417"/>
                <a:gd name="connsiteX40" fmla="*/ 2004162 w 2749864"/>
                <a:gd name="connsiteY40" fmla="*/ 490538 h 969417"/>
                <a:gd name="connsiteX41" fmla="*/ 2087877 w 2749864"/>
                <a:gd name="connsiteY41" fmla="*/ 468735 h 969417"/>
                <a:gd name="connsiteX42" fmla="*/ 2182756 w 2749864"/>
                <a:gd name="connsiteY42" fmla="*/ 414338 h 969417"/>
                <a:gd name="connsiteX43" fmla="*/ 2292293 w 2749864"/>
                <a:gd name="connsiteY43" fmla="*/ 361950 h 969417"/>
                <a:gd name="connsiteX44" fmla="*/ 2375141 w 2749864"/>
                <a:gd name="connsiteY44" fmla="*/ 263103 h 969417"/>
                <a:gd name="connsiteX45" fmla="*/ 2497655 w 2749864"/>
                <a:gd name="connsiteY45" fmla="*/ 152670 h 969417"/>
                <a:gd name="connsiteX46" fmla="*/ 2604237 w 2749864"/>
                <a:gd name="connsiteY46" fmla="*/ 114300 h 969417"/>
                <a:gd name="connsiteX47" fmla="*/ 2661388 w 2749864"/>
                <a:gd name="connsiteY47" fmla="*/ 69056 h 969417"/>
                <a:gd name="connsiteX48" fmla="*/ 2723299 w 2749864"/>
                <a:gd name="connsiteY48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415122 w 2740755"/>
                <a:gd name="connsiteY26" fmla="*/ 632391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989917 w 3016482"/>
                <a:gd name="connsiteY0" fmla="*/ 0 h 969417"/>
                <a:gd name="connsiteX1" fmla="*/ 3016482 w 3016482"/>
                <a:gd name="connsiteY1" fmla="*/ 71808 h 969417"/>
                <a:gd name="connsiteX2" fmla="*/ 2939911 w 3016482"/>
                <a:gd name="connsiteY2" fmla="*/ 145257 h 969417"/>
                <a:gd name="connsiteX3" fmla="*/ 2815217 w 3016482"/>
                <a:gd name="connsiteY3" fmla="*/ 191545 h 969417"/>
                <a:gd name="connsiteX4" fmla="*/ 2748542 w 3016482"/>
                <a:gd name="connsiteY4" fmla="*/ 253700 h 969417"/>
                <a:gd name="connsiteX5" fmla="*/ 2606536 w 3016482"/>
                <a:gd name="connsiteY5" fmla="*/ 414338 h 969417"/>
                <a:gd name="connsiteX6" fmla="*/ 2477949 w 3016482"/>
                <a:gd name="connsiteY6" fmla="*/ 476250 h 969417"/>
                <a:gd name="connsiteX7" fmla="*/ 2370793 w 3016482"/>
                <a:gd name="connsiteY7" fmla="*/ 538163 h 969417"/>
                <a:gd name="connsiteX8" fmla="*/ 2237443 w 3016482"/>
                <a:gd name="connsiteY8" fmla="*/ 569119 h 969417"/>
                <a:gd name="connsiteX9" fmla="*/ 2167296 w 3016482"/>
                <a:gd name="connsiteY9" fmla="*/ 593662 h 969417"/>
                <a:gd name="connsiteX10" fmla="*/ 2073137 w 3016482"/>
                <a:gd name="connsiteY10" fmla="*/ 604096 h 969417"/>
                <a:gd name="connsiteX11" fmla="*/ 1916344 w 3016482"/>
                <a:gd name="connsiteY11" fmla="*/ 601373 h 969417"/>
                <a:gd name="connsiteX12" fmla="*/ 1771831 w 3016482"/>
                <a:gd name="connsiteY12" fmla="*/ 660133 h 969417"/>
                <a:gd name="connsiteX13" fmla="*/ 1546880 w 3016482"/>
                <a:gd name="connsiteY13" fmla="*/ 735807 h 969417"/>
                <a:gd name="connsiteX14" fmla="*/ 1368286 w 3016482"/>
                <a:gd name="connsiteY14" fmla="*/ 757238 h 969417"/>
                <a:gd name="connsiteX15" fmla="*/ 1234936 w 3016482"/>
                <a:gd name="connsiteY15" fmla="*/ 757238 h 969417"/>
                <a:gd name="connsiteX16" fmla="*/ 1103968 w 3016482"/>
                <a:gd name="connsiteY16" fmla="*/ 721519 h 969417"/>
                <a:gd name="connsiteX17" fmla="*/ 1020624 w 3016482"/>
                <a:gd name="connsiteY17" fmla="*/ 683419 h 969417"/>
                <a:gd name="connsiteX18" fmla="*/ 937280 w 3016482"/>
                <a:gd name="connsiteY18" fmla="*/ 702469 h 969417"/>
                <a:gd name="connsiteX19" fmla="*/ 834886 w 3016482"/>
                <a:gd name="connsiteY19" fmla="*/ 759619 h 969417"/>
                <a:gd name="connsiteX20" fmla="*/ 727483 w 3016482"/>
                <a:gd name="connsiteY20" fmla="*/ 841848 h 969417"/>
                <a:gd name="connsiteX21" fmla="*/ 658179 w 3016482"/>
                <a:gd name="connsiteY21" fmla="*/ 894235 h 969417"/>
                <a:gd name="connsiteX22" fmla="*/ 475780 w 3016482"/>
                <a:gd name="connsiteY22" fmla="*/ 969417 h 969417"/>
                <a:gd name="connsiteX23" fmla="*/ 0 w 3016482"/>
                <a:gd name="connsiteY23" fmla="*/ 853698 h 969417"/>
                <a:gd name="connsiteX24" fmla="*/ 281648 w 3016482"/>
                <a:gd name="connsiteY24" fmla="*/ 751691 h 969417"/>
                <a:gd name="connsiteX25" fmla="*/ 480565 w 3016482"/>
                <a:gd name="connsiteY25" fmla="*/ 676176 h 969417"/>
                <a:gd name="connsiteX26" fmla="*/ 640740 w 3016482"/>
                <a:gd name="connsiteY26" fmla="*/ 619042 h 969417"/>
                <a:gd name="connsiteX27" fmla="*/ 873629 w 3016482"/>
                <a:gd name="connsiteY27" fmla="*/ 561999 h 969417"/>
                <a:gd name="connsiteX28" fmla="*/ 1024273 w 3016482"/>
                <a:gd name="connsiteY28" fmla="*/ 494918 h 969417"/>
                <a:gd name="connsiteX29" fmla="*/ 1124045 w 3016482"/>
                <a:gd name="connsiteY29" fmla="*/ 555705 h 969417"/>
                <a:gd name="connsiteX30" fmla="*/ 1207287 w 3016482"/>
                <a:gd name="connsiteY30" fmla="*/ 635257 h 969417"/>
                <a:gd name="connsiteX31" fmla="*/ 1284378 w 3016482"/>
                <a:gd name="connsiteY31" fmla="*/ 713905 h 969417"/>
                <a:gd name="connsiteX32" fmla="*/ 1504018 w 3016482"/>
                <a:gd name="connsiteY32" fmla="*/ 685800 h 969417"/>
                <a:gd name="connsiteX33" fmla="*/ 1626218 w 3016482"/>
                <a:gd name="connsiteY33" fmla="*/ 653782 h 969417"/>
                <a:gd name="connsiteX34" fmla="*/ 1705279 w 3016482"/>
                <a:gd name="connsiteY34" fmla="*/ 610124 h 969417"/>
                <a:gd name="connsiteX35" fmla="*/ 1836156 w 3016482"/>
                <a:gd name="connsiteY35" fmla="*/ 541594 h 969417"/>
                <a:gd name="connsiteX36" fmla="*/ 1921807 w 3016482"/>
                <a:gd name="connsiteY36" fmla="*/ 521018 h 969417"/>
                <a:gd name="connsiteX37" fmla="*/ 2020377 w 3016482"/>
                <a:gd name="connsiteY37" fmla="*/ 541441 h 969417"/>
                <a:gd name="connsiteX38" fmla="*/ 2187337 w 3016482"/>
                <a:gd name="connsiteY38" fmla="*/ 513504 h 969417"/>
                <a:gd name="connsiteX39" fmla="*/ 2270780 w 3016482"/>
                <a:gd name="connsiteY39" fmla="*/ 490538 h 969417"/>
                <a:gd name="connsiteX40" fmla="*/ 2354495 w 3016482"/>
                <a:gd name="connsiteY40" fmla="*/ 468735 h 969417"/>
                <a:gd name="connsiteX41" fmla="*/ 2449374 w 3016482"/>
                <a:gd name="connsiteY41" fmla="*/ 414338 h 969417"/>
                <a:gd name="connsiteX42" fmla="*/ 2558911 w 3016482"/>
                <a:gd name="connsiteY42" fmla="*/ 361950 h 969417"/>
                <a:gd name="connsiteX43" fmla="*/ 2641759 w 3016482"/>
                <a:gd name="connsiteY43" fmla="*/ 263103 h 969417"/>
                <a:gd name="connsiteX44" fmla="*/ 2764273 w 3016482"/>
                <a:gd name="connsiteY44" fmla="*/ 152670 h 969417"/>
                <a:gd name="connsiteX45" fmla="*/ 2870855 w 3016482"/>
                <a:gd name="connsiteY45" fmla="*/ 114300 h 969417"/>
                <a:gd name="connsiteX46" fmla="*/ 2928006 w 3016482"/>
                <a:gd name="connsiteY46" fmla="*/ 69056 h 969417"/>
                <a:gd name="connsiteX47" fmla="*/ 2989917 w 3016482"/>
                <a:gd name="connsiteY47" fmla="*/ 0 h 969417"/>
                <a:gd name="connsiteX0" fmla="*/ 3396032 w 3422597"/>
                <a:gd name="connsiteY0" fmla="*/ 0 h 894417"/>
                <a:gd name="connsiteX1" fmla="*/ 3422597 w 3422597"/>
                <a:gd name="connsiteY1" fmla="*/ 71808 h 894417"/>
                <a:gd name="connsiteX2" fmla="*/ 3346026 w 3422597"/>
                <a:gd name="connsiteY2" fmla="*/ 145257 h 894417"/>
                <a:gd name="connsiteX3" fmla="*/ 3221332 w 3422597"/>
                <a:gd name="connsiteY3" fmla="*/ 191545 h 894417"/>
                <a:gd name="connsiteX4" fmla="*/ 3154657 w 3422597"/>
                <a:gd name="connsiteY4" fmla="*/ 253700 h 894417"/>
                <a:gd name="connsiteX5" fmla="*/ 3012651 w 3422597"/>
                <a:gd name="connsiteY5" fmla="*/ 414338 h 894417"/>
                <a:gd name="connsiteX6" fmla="*/ 2884064 w 3422597"/>
                <a:gd name="connsiteY6" fmla="*/ 476250 h 894417"/>
                <a:gd name="connsiteX7" fmla="*/ 2776908 w 3422597"/>
                <a:gd name="connsiteY7" fmla="*/ 538163 h 894417"/>
                <a:gd name="connsiteX8" fmla="*/ 2643558 w 3422597"/>
                <a:gd name="connsiteY8" fmla="*/ 569119 h 894417"/>
                <a:gd name="connsiteX9" fmla="*/ 2573411 w 3422597"/>
                <a:gd name="connsiteY9" fmla="*/ 593662 h 894417"/>
                <a:gd name="connsiteX10" fmla="*/ 2479252 w 3422597"/>
                <a:gd name="connsiteY10" fmla="*/ 604096 h 894417"/>
                <a:gd name="connsiteX11" fmla="*/ 2322459 w 3422597"/>
                <a:gd name="connsiteY11" fmla="*/ 601373 h 894417"/>
                <a:gd name="connsiteX12" fmla="*/ 2177946 w 3422597"/>
                <a:gd name="connsiteY12" fmla="*/ 660133 h 894417"/>
                <a:gd name="connsiteX13" fmla="*/ 1952995 w 3422597"/>
                <a:gd name="connsiteY13" fmla="*/ 735807 h 894417"/>
                <a:gd name="connsiteX14" fmla="*/ 1774401 w 3422597"/>
                <a:gd name="connsiteY14" fmla="*/ 757238 h 894417"/>
                <a:gd name="connsiteX15" fmla="*/ 1641051 w 3422597"/>
                <a:gd name="connsiteY15" fmla="*/ 757238 h 894417"/>
                <a:gd name="connsiteX16" fmla="*/ 1510083 w 3422597"/>
                <a:gd name="connsiteY16" fmla="*/ 721519 h 894417"/>
                <a:gd name="connsiteX17" fmla="*/ 1426739 w 3422597"/>
                <a:gd name="connsiteY17" fmla="*/ 683419 h 894417"/>
                <a:gd name="connsiteX18" fmla="*/ 1343395 w 3422597"/>
                <a:gd name="connsiteY18" fmla="*/ 702469 h 894417"/>
                <a:gd name="connsiteX19" fmla="*/ 1241001 w 3422597"/>
                <a:gd name="connsiteY19" fmla="*/ 759619 h 894417"/>
                <a:gd name="connsiteX20" fmla="*/ 1133598 w 3422597"/>
                <a:gd name="connsiteY20" fmla="*/ 841848 h 894417"/>
                <a:gd name="connsiteX21" fmla="*/ 1064294 w 3422597"/>
                <a:gd name="connsiteY21" fmla="*/ 894235 h 894417"/>
                <a:gd name="connsiteX22" fmla="*/ 0 w 3422597"/>
                <a:gd name="connsiteY22" fmla="*/ 862631 h 894417"/>
                <a:gd name="connsiteX23" fmla="*/ 406115 w 3422597"/>
                <a:gd name="connsiteY23" fmla="*/ 853698 h 894417"/>
                <a:gd name="connsiteX24" fmla="*/ 687763 w 3422597"/>
                <a:gd name="connsiteY24" fmla="*/ 751691 h 894417"/>
                <a:gd name="connsiteX25" fmla="*/ 886680 w 3422597"/>
                <a:gd name="connsiteY25" fmla="*/ 676176 h 894417"/>
                <a:gd name="connsiteX26" fmla="*/ 1046855 w 3422597"/>
                <a:gd name="connsiteY26" fmla="*/ 619042 h 894417"/>
                <a:gd name="connsiteX27" fmla="*/ 1279744 w 3422597"/>
                <a:gd name="connsiteY27" fmla="*/ 561999 h 894417"/>
                <a:gd name="connsiteX28" fmla="*/ 1430388 w 3422597"/>
                <a:gd name="connsiteY28" fmla="*/ 494918 h 894417"/>
                <a:gd name="connsiteX29" fmla="*/ 1530160 w 3422597"/>
                <a:gd name="connsiteY29" fmla="*/ 555705 h 894417"/>
                <a:gd name="connsiteX30" fmla="*/ 1613402 w 3422597"/>
                <a:gd name="connsiteY30" fmla="*/ 635257 h 894417"/>
                <a:gd name="connsiteX31" fmla="*/ 1690493 w 3422597"/>
                <a:gd name="connsiteY31" fmla="*/ 713905 h 894417"/>
                <a:gd name="connsiteX32" fmla="*/ 1910133 w 3422597"/>
                <a:gd name="connsiteY32" fmla="*/ 685800 h 894417"/>
                <a:gd name="connsiteX33" fmla="*/ 2032333 w 3422597"/>
                <a:gd name="connsiteY33" fmla="*/ 653782 h 894417"/>
                <a:gd name="connsiteX34" fmla="*/ 2111394 w 3422597"/>
                <a:gd name="connsiteY34" fmla="*/ 610124 h 894417"/>
                <a:gd name="connsiteX35" fmla="*/ 2242271 w 3422597"/>
                <a:gd name="connsiteY35" fmla="*/ 541594 h 894417"/>
                <a:gd name="connsiteX36" fmla="*/ 2327922 w 3422597"/>
                <a:gd name="connsiteY36" fmla="*/ 521018 h 894417"/>
                <a:gd name="connsiteX37" fmla="*/ 2426492 w 3422597"/>
                <a:gd name="connsiteY37" fmla="*/ 541441 h 894417"/>
                <a:gd name="connsiteX38" fmla="*/ 2593452 w 3422597"/>
                <a:gd name="connsiteY38" fmla="*/ 513504 h 894417"/>
                <a:gd name="connsiteX39" fmla="*/ 2676895 w 3422597"/>
                <a:gd name="connsiteY39" fmla="*/ 490538 h 894417"/>
                <a:gd name="connsiteX40" fmla="*/ 2760610 w 3422597"/>
                <a:gd name="connsiteY40" fmla="*/ 468735 h 894417"/>
                <a:gd name="connsiteX41" fmla="*/ 2855489 w 3422597"/>
                <a:gd name="connsiteY41" fmla="*/ 414338 h 894417"/>
                <a:gd name="connsiteX42" fmla="*/ 2965026 w 3422597"/>
                <a:gd name="connsiteY42" fmla="*/ 361950 h 894417"/>
                <a:gd name="connsiteX43" fmla="*/ 3047874 w 3422597"/>
                <a:gd name="connsiteY43" fmla="*/ 263103 h 894417"/>
                <a:gd name="connsiteX44" fmla="*/ 3170388 w 3422597"/>
                <a:gd name="connsiteY44" fmla="*/ 152670 h 894417"/>
                <a:gd name="connsiteX45" fmla="*/ 3276970 w 3422597"/>
                <a:gd name="connsiteY45" fmla="*/ 114300 h 894417"/>
                <a:gd name="connsiteX46" fmla="*/ 3334121 w 3422597"/>
                <a:gd name="connsiteY46" fmla="*/ 69056 h 894417"/>
                <a:gd name="connsiteX47" fmla="*/ 3396032 w 3422597"/>
                <a:gd name="connsiteY47" fmla="*/ 0 h 894417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279744 w 3422597"/>
                <a:gd name="connsiteY27" fmla="*/ 561999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12795 w 3422597"/>
                <a:gd name="connsiteY23" fmla="*/ 816991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61039 w 3395873"/>
                <a:gd name="connsiteY24" fmla="*/ 751691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81525 w 3408090"/>
                <a:gd name="connsiteY0" fmla="*/ 0 h 957718"/>
                <a:gd name="connsiteX1" fmla="*/ 3408090 w 3408090"/>
                <a:gd name="connsiteY1" fmla="*/ 71808 h 957718"/>
                <a:gd name="connsiteX2" fmla="*/ 3331519 w 3408090"/>
                <a:gd name="connsiteY2" fmla="*/ 145257 h 957718"/>
                <a:gd name="connsiteX3" fmla="*/ 3206825 w 3408090"/>
                <a:gd name="connsiteY3" fmla="*/ 191545 h 957718"/>
                <a:gd name="connsiteX4" fmla="*/ 3140150 w 3408090"/>
                <a:gd name="connsiteY4" fmla="*/ 253700 h 957718"/>
                <a:gd name="connsiteX5" fmla="*/ 2998144 w 3408090"/>
                <a:gd name="connsiteY5" fmla="*/ 414338 h 957718"/>
                <a:gd name="connsiteX6" fmla="*/ 2869557 w 3408090"/>
                <a:gd name="connsiteY6" fmla="*/ 476250 h 957718"/>
                <a:gd name="connsiteX7" fmla="*/ 2762401 w 3408090"/>
                <a:gd name="connsiteY7" fmla="*/ 538163 h 957718"/>
                <a:gd name="connsiteX8" fmla="*/ 2629051 w 3408090"/>
                <a:gd name="connsiteY8" fmla="*/ 569119 h 957718"/>
                <a:gd name="connsiteX9" fmla="*/ 2558904 w 3408090"/>
                <a:gd name="connsiteY9" fmla="*/ 593662 h 957718"/>
                <a:gd name="connsiteX10" fmla="*/ 2464745 w 3408090"/>
                <a:gd name="connsiteY10" fmla="*/ 604096 h 957718"/>
                <a:gd name="connsiteX11" fmla="*/ 2307952 w 3408090"/>
                <a:gd name="connsiteY11" fmla="*/ 601373 h 957718"/>
                <a:gd name="connsiteX12" fmla="*/ 2163439 w 3408090"/>
                <a:gd name="connsiteY12" fmla="*/ 660133 h 957718"/>
                <a:gd name="connsiteX13" fmla="*/ 1938488 w 3408090"/>
                <a:gd name="connsiteY13" fmla="*/ 735807 h 957718"/>
                <a:gd name="connsiteX14" fmla="*/ 1759894 w 3408090"/>
                <a:gd name="connsiteY14" fmla="*/ 757238 h 957718"/>
                <a:gd name="connsiteX15" fmla="*/ 1626544 w 3408090"/>
                <a:gd name="connsiteY15" fmla="*/ 757238 h 957718"/>
                <a:gd name="connsiteX16" fmla="*/ 1495576 w 3408090"/>
                <a:gd name="connsiteY16" fmla="*/ 721519 h 957718"/>
                <a:gd name="connsiteX17" fmla="*/ 1412232 w 3408090"/>
                <a:gd name="connsiteY17" fmla="*/ 683419 h 957718"/>
                <a:gd name="connsiteX18" fmla="*/ 1328888 w 3408090"/>
                <a:gd name="connsiteY18" fmla="*/ 702469 h 957718"/>
                <a:gd name="connsiteX19" fmla="*/ 1226494 w 3408090"/>
                <a:gd name="connsiteY19" fmla="*/ 759619 h 957718"/>
                <a:gd name="connsiteX20" fmla="*/ 1119091 w 3408090"/>
                <a:gd name="connsiteY20" fmla="*/ 841848 h 957718"/>
                <a:gd name="connsiteX21" fmla="*/ 94401 w 3408090"/>
                <a:gd name="connsiteY21" fmla="*/ 957640 h 957718"/>
                <a:gd name="connsiteX22" fmla="*/ 12217 w 3408090"/>
                <a:gd name="connsiteY22" fmla="*/ 862631 h 957718"/>
                <a:gd name="connsiteX23" fmla="*/ 384926 w 3408090"/>
                <a:gd name="connsiteY23" fmla="*/ 806979 h 957718"/>
                <a:gd name="connsiteX24" fmla="*/ 689958 w 3408090"/>
                <a:gd name="connsiteY24" fmla="*/ 721658 h 957718"/>
                <a:gd name="connsiteX25" fmla="*/ 858811 w 3408090"/>
                <a:gd name="connsiteY25" fmla="*/ 666166 h 957718"/>
                <a:gd name="connsiteX26" fmla="*/ 1008964 w 3408090"/>
                <a:gd name="connsiteY26" fmla="*/ 619043 h 957718"/>
                <a:gd name="connsiteX27" fmla="*/ 1308663 w 3408090"/>
                <a:gd name="connsiteY27" fmla="*/ 498594 h 957718"/>
                <a:gd name="connsiteX28" fmla="*/ 1415881 w 3408090"/>
                <a:gd name="connsiteY28" fmla="*/ 494918 h 957718"/>
                <a:gd name="connsiteX29" fmla="*/ 1515653 w 3408090"/>
                <a:gd name="connsiteY29" fmla="*/ 555705 h 957718"/>
                <a:gd name="connsiteX30" fmla="*/ 1608917 w 3408090"/>
                <a:gd name="connsiteY30" fmla="*/ 621908 h 957718"/>
                <a:gd name="connsiteX31" fmla="*/ 1699369 w 3408090"/>
                <a:gd name="connsiteY31" fmla="*/ 680534 h 957718"/>
                <a:gd name="connsiteX32" fmla="*/ 1895626 w 3408090"/>
                <a:gd name="connsiteY32" fmla="*/ 685800 h 957718"/>
                <a:gd name="connsiteX33" fmla="*/ 2017826 w 3408090"/>
                <a:gd name="connsiteY33" fmla="*/ 653782 h 957718"/>
                <a:gd name="connsiteX34" fmla="*/ 2096887 w 3408090"/>
                <a:gd name="connsiteY34" fmla="*/ 610124 h 957718"/>
                <a:gd name="connsiteX35" fmla="*/ 2227764 w 3408090"/>
                <a:gd name="connsiteY35" fmla="*/ 541594 h 957718"/>
                <a:gd name="connsiteX36" fmla="*/ 2313415 w 3408090"/>
                <a:gd name="connsiteY36" fmla="*/ 521018 h 957718"/>
                <a:gd name="connsiteX37" fmla="*/ 2411985 w 3408090"/>
                <a:gd name="connsiteY37" fmla="*/ 541441 h 957718"/>
                <a:gd name="connsiteX38" fmla="*/ 2578945 w 3408090"/>
                <a:gd name="connsiteY38" fmla="*/ 513504 h 957718"/>
                <a:gd name="connsiteX39" fmla="*/ 2662388 w 3408090"/>
                <a:gd name="connsiteY39" fmla="*/ 490538 h 957718"/>
                <a:gd name="connsiteX40" fmla="*/ 2746103 w 3408090"/>
                <a:gd name="connsiteY40" fmla="*/ 468735 h 957718"/>
                <a:gd name="connsiteX41" fmla="*/ 2840982 w 3408090"/>
                <a:gd name="connsiteY41" fmla="*/ 414338 h 957718"/>
                <a:gd name="connsiteX42" fmla="*/ 2950519 w 3408090"/>
                <a:gd name="connsiteY42" fmla="*/ 361950 h 957718"/>
                <a:gd name="connsiteX43" fmla="*/ 3033367 w 3408090"/>
                <a:gd name="connsiteY43" fmla="*/ 263103 h 957718"/>
                <a:gd name="connsiteX44" fmla="*/ 3155881 w 3408090"/>
                <a:gd name="connsiteY44" fmla="*/ 152670 h 957718"/>
                <a:gd name="connsiteX45" fmla="*/ 3262463 w 3408090"/>
                <a:gd name="connsiteY45" fmla="*/ 114300 h 957718"/>
                <a:gd name="connsiteX46" fmla="*/ 3319614 w 3408090"/>
                <a:gd name="connsiteY46" fmla="*/ 69056 h 957718"/>
                <a:gd name="connsiteX47" fmla="*/ 3381525 w 3408090"/>
                <a:gd name="connsiteY47" fmla="*/ 0 h 957718"/>
                <a:gd name="connsiteX0" fmla="*/ 3431895 w 3458460"/>
                <a:gd name="connsiteY0" fmla="*/ 0 h 931047"/>
                <a:gd name="connsiteX1" fmla="*/ 3458460 w 3458460"/>
                <a:gd name="connsiteY1" fmla="*/ 71808 h 931047"/>
                <a:gd name="connsiteX2" fmla="*/ 3381889 w 3458460"/>
                <a:gd name="connsiteY2" fmla="*/ 145257 h 931047"/>
                <a:gd name="connsiteX3" fmla="*/ 3257195 w 3458460"/>
                <a:gd name="connsiteY3" fmla="*/ 191545 h 931047"/>
                <a:gd name="connsiteX4" fmla="*/ 3190520 w 3458460"/>
                <a:gd name="connsiteY4" fmla="*/ 253700 h 931047"/>
                <a:gd name="connsiteX5" fmla="*/ 3048514 w 3458460"/>
                <a:gd name="connsiteY5" fmla="*/ 414338 h 931047"/>
                <a:gd name="connsiteX6" fmla="*/ 2919927 w 3458460"/>
                <a:gd name="connsiteY6" fmla="*/ 476250 h 931047"/>
                <a:gd name="connsiteX7" fmla="*/ 2812771 w 3458460"/>
                <a:gd name="connsiteY7" fmla="*/ 538163 h 931047"/>
                <a:gd name="connsiteX8" fmla="*/ 2679421 w 3458460"/>
                <a:gd name="connsiteY8" fmla="*/ 569119 h 931047"/>
                <a:gd name="connsiteX9" fmla="*/ 2609274 w 3458460"/>
                <a:gd name="connsiteY9" fmla="*/ 593662 h 931047"/>
                <a:gd name="connsiteX10" fmla="*/ 2515115 w 3458460"/>
                <a:gd name="connsiteY10" fmla="*/ 604096 h 931047"/>
                <a:gd name="connsiteX11" fmla="*/ 2358322 w 3458460"/>
                <a:gd name="connsiteY11" fmla="*/ 601373 h 931047"/>
                <a:gd name="connsiteX12" fmla="*/ 2213809 w 3458460"/>
                <a:gd name="connsiteY12" fmla="*/ 660133 h 931047"/>
                <a:gd name="connsiteX13" fmla="*/ 1988858 w 3458460"/>
                <a:gd name="connsiteY13" fmla="*/ 735807 h 931047"/>
                <a:gd name="connsiteX14" fmla="*/ 1810264 w 3458460"/>
                <a:gd name="connsiteY14" fmla="*/ 757238 h 931047"/>
                <a:gd name="connsiteX15" fmla="*/ 1676914 w 3458460"/>
                <a:gd name="connsiteY15" fmla="*/ 757238 h 931047"/>
                <a:gd name="connsiteX16" fmla="*/ 1545946 w 3458460"/>
                <a:gd name="connsiteY16" fmla="*/ 721519 h 931047"/>
                <a:gd name="connsiteX17" fmla="*/ 1462602 w 3458460"/>
                <a:gd name="connsiteY17" fmla="*/ 683419 h 931047"/>
                <a:gd name="connsiteX18" fmla="*/ 1379258 w 3458460"/>
                <a:gd name="connsiteY18" fmla="*/ 702469 h 931047"/>
                <a:gd name="connsiteX19" fmla="*/ 1276864 w 3458460"/>
                <a:gd name="connsiteY19" fmla="*/ 759619 h 931047"/>
                <a:gd name="connsiteX20" fmla="*/ 1169461 w 3458460"/>
                <a:gd name="connsiteY20" fmla="*/ 841848 h 931047"/>
                <a:gd name="connsiteX21" fmla="*/ 74621 w 3458460"/>
                <a:gd name="connsiteY21" fmla="*/ 930943 h 931047"/>
                <a:gd name="connsiteX22" fmla="*/ 62587 w 3458460"/>
                <a:gd name="connsiteY22" fmla="*/ 862631 h 931047"/>
                <a:gd name="connsiteX23" fmla="*/ 435296 w 3458460"/>
                <a:gd name="connsiteY23" fmla="*/ 806979 h 931047"/>
                <a:gd name="connsiteX24" fmla="*/ 740328 w 3458460"/>
                <a:gd name="connsiteY24" fmla="*/ 721658 h 931047"/>
                <a:gd name="connsiteX25" fmla="*/ 909181 w 3458460"/>
                <a:gd name="connsiteY25" fmla="*/ 666166 h 931047"/>
                <a:gd name="connsiteX26" fmla="*/ 1059334 w 3458460"/>
                <a:gd name="connsiteY26" fmla="*/ 619043 h 931047"/>
                <a:gd name="connsiteX27" fmla="*/ 1359033 w 3458460"/>
                <a:gd name="connsiteY27" fmla="*/ 498594 h 931047"/>
                <a:gd name="connsiteX28" fmla="*/ 1466251 w 3458460"/>
                <a:gd name="connsiteY28" fmla="*/ 494918 h 931047"/>
                <a:gd name="connsiteX29" fmla="*/ 1566023 w 3458460"/>
                <a:gd name="connsiteY29" fmla="*/ 555705 h 931047"/>
                <a:gd name="connsiteX30" fmla="*/ 1659287 w 3458460"/>
                <a:gd name="connsiteY30" fmla="*/ 621908 h 931047"/>
                <a:gd name="connsiteX31" fmla="*/ 1749739 w 3458460"/>
                <a:gd name="connsiteY31" fmla="*/ 680534 h 931047"/>
                <a:gd name="connsiteX32" fmla="*/ 1945996 w 3458460"/>
                <a:gd name="connsiteY32" fmla="*/ 685800 h 931047"/>
                <a:gd name="connsiteX33" fmla="*/ 2068196 w 3458460"/>
                <a:gd name="connsiteY33" fmla="*/ 653782 h 931047"/>
                <a:gd name="connsiteX34" fmla="*/ 2147257 w 3458460"/>
                <a:gd name="connsiteY34" fmla="*/ 610124 h 931047"/>
                <a:gd name="connsiteX35" fmla="*/ 2278134 w 3458460"/>
                <a:gd name="connsiteY35" fmla="*/ 541594 h 931047"/>
                <a:gd name="connsiteX36" fmla="*/ 2363785 w 3458460"/>
                <a:gd name="connsiteY36" fmla="*/ 521018 h 931047"/>
                <a:gd name="connsiteX37" fmla="*/ 2462355 w 3458460"/>
                <a:gd name="connsiteY37" fmla="*/ 541441 h 931047"/>
                <a:gd name="connsiteX38" fmla="*/ 2629315 w 3458460"/>
                <a:gd name="connsiteY38" fmla="*/ 513504 h 931047"/>
                <a:gd name="connsiteX39" fmla="*/ 2712758 w 3458460"/>
                <a:gd name="connsiteY39" fmla="*/ 490538 h 931047"/>
                <a:gd name="connsiteX40" fmla="*/ 2796473 w 3458460"/>
                <a:gd name="connsiteY40" fmla="*/ 468735 h 931047"/>
                <a:gd name="connsiteX41" fmla="*/ 2891352 w 3458460"/>
                <a:gd name="connsiteY41" fmla="*/ 414338 h 931047"/>
                <a:gd name="connsiteX42" fmla="*/ 3000889 w 3458460"/>
                <a:gd name="connsiteY42" fmla="*/ 361950 h 931047"/>
                <a:gd name="connsiteX43" fmla="*/ 3083737 w 3458460"/>
                <a:gd name="connsiteY43" fmla="*/ 263103 h 931047"/>
                <a:gd name="connsiteX44" fmla="*/ 3206251 w 3458460"/>
                <a:gd name="connsiteY44" fmla="*/ 152670 h 931047"/>
                <a:gd name="connsiteX45" fmla="*/ 3312833 w 3458460"/>
                <a:gd name="connsiteY45" fmla="*/ 114300 h 931047"/>
                <a:gd name="connsiteX46" fmla="*/ 3369984 w 3458460"/>
                <a:gd name="connsiteY46" fmla="*/ 69056 h 931047"/>
                <a:gd name="connsiteX47" fmla="*/ 3431895 w 3458460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110099 w 3398592"/>
                <a:gd name="connsiteY19" fmla="*/ 662843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44586"/>
                <a:gd name="connsiteX1" fmla="*/ 3398592 w 3398592"/>
                <a:gd name="connsiteY1" fmla="*/ 71808 h 944586"/>
                <a:gd name="connsiteX2" fmla="*/ 3322021 w 3398592"/>
                <a:gd name="connsiteY2" fmla="*/ 145257 h 944586"/>
                <a:gd name="connsiteX3" fmla="*/ 3197327 w 3398592"/>
                <a:gd name="connsiteY3" fmla="*/ 191545 h 944586"/>
                <a:gd name="connsiteX4" fmla="*/ 3130652 w 3398592"/>
                <a:gd name="connsiteY4" fmla="*/ 253700 h 944586"/>
                <a:gd name="connsiteX5" fmla="*/ 2988646 w 3398592"/>
                <a:gd name="connsiteY5" fmla="*/ 414338 h 944586"/>
                <a:gd name="connsiteX6" fmla="*/ 2860059 w 3398592"/>
                <a:gd name="connsiteY6" fmla="*/ 476250 h 944586"/>
                <a:gd name="connsiteX7" fmla="*/ 2752903 w 3398592"/>
                <a:gd name="connsiteY7" fmla="*/ 538163 h 944586"/>
                <a:gd name="connsiteX8" fmla="*/ 2619553 w 3398592"/>
                <a:gd name="connsiteY8" fmla="*/ 569119 h 944586"/>
                <a:gd name="connsiteX9" fmla="*/ 2549406 w 3398592"/>
                <a:gd name="connsiteY9" fmla="*/ 593662 h 944586"/>
                <a:gd name="connsiteX10" fmla="*/ 2455247 w 3398592"/>
                <a:gd name="connsiteY10" fmla="*/ 604096 h 944586"/>
                <a:gd name="connsiteX11" fmla="*/ 2298454 w 3398592"/>
                <a:gd name="connsiteY11" fmla="*/ 601373 h 944586"/>
                <a:gd name="connsiteX12" fmla="*/ 2153941 w 3398592"/>
                <a:gd name="connsiteY12" fmla="*/ 660133 h 944586"/>
                <a:gd name="connsiteX13" fmla="*/ 1928990 w 3398592"/>
                <a:gd name="connsiteY13" fmla="*/ 735807 h 944586"/>
                <a:gd name="connsiteX14" fmla="*/ 1750396 w 3398592"/>
                <a:gd name="connsiteY14" fmla="*/ 757238 h 944586"/>
                <a:gd name="connsiteX15" fmla="*/ 1613706 w 3398592"/>
                <a:gd name="connsiteY15" fmla="*/ 713856 h 944586"/>
                <a:gd name="connsiteX16" fmla="*/ 1482738 w 3398592"/>
                <a:gd name="connsiteY16" fmla="*/ 621408 h 944586"/>
                <a:gd name="connsiteX17" fmla="*/ 1376010 w 3398592"/>
                <a:gd name="connsiteY17" fmla="*/ 596655 h 944586"/>
                <a:gd name="connsiteX18" fmla="*/ 1245898 w 3398592"/>
                <a:gd name="connsiteY18" fmla="*/ 592346 h 944586"/>
                <a:gd name="connsiteX19" fmla="*/ 1110099 w 3398592"/>
                <a:gd name="connsiteY19" fmla="*/ 662843 h 944586"/>
                <a:gd name="connsiteX20" fmla="*/ 975972 w 3398592"/>
                <a:gd name="connsiteY20" fmla="*/ 708366 h 944586"/>
                <a:gd name="connsiteX21" fmla="*/ 283908 w 3398592"/>
                <a:gd name="connsiteY21" fmla="*/ 922521 h 944586"/>
                <a:gd name="connsiteX22" fmla="*/ 14753 w 3398592"/>
                <a:gd name="connsiteY22" fmla="*/ 930943 h 944586"/>
                <a:gd name="connsiteX23" fmla="*/ 2719 w 3398592"/>
                <a:gd name="connsiteY23" fmla="*/ 862631 h 944586"/>
                <a:gd name="connsiteX24" fmla="*/ 372088 w 3398592"/>
                <a:gd name="connsiteY24" fmla="*/ 806979 h 944586"/>
                <a:gd name="connsiteX25" fmla="*/ 680460 w 3398592"/>
                <a:gd name="connsiteY25" fmla="*/ 721658 h 944586"/>
                <a:gd name="connsiteX26" fmla="*/ 849313 w 3398592"/>
                <a:gd name="connsiteY26" fmla="*/ 666166 h 944586"/>
                <a:gd name="connsiteX27" fmla="*/ 999466 w 3398592"/>
                <a:gd name="connsiteY27" fmla="*/ 619043 h 944586"/>
                <a:gd name="connsiteX28" fmla="*/ 1299165 w 3398592"/>
                <a:gd name="connsiteY28" fmla="*/ 498594 h 944586"/>
                <a:gd name="connsiteX29" fmla="*/ 1406383 w 3398592"/>
                <a:gd name="connsiteY29" fmla="*/ 494918 h 944586"/>
                <a:gd name="connsiteX30" fmla="*/ 1506155 w 3398592"/>
                <a:gd name="connsiteY30" fmla="*/ 555705 h 944586"/>
                <a:gd name="connsiteX31" fmla="*/ 1599419 w 3398592"/>
                <a:gd name="connsiteY31" fmla="*/ 621908 h 944586"/>
                <a:gd name="connsiteX32" fmla="*/ 1689871 w 3398592"/>
                <a:gd name="connsiteY32" fmla="*/ 680534 h 944586"/>
                <a:gd name="connsiteX33" fmla="*/ 1886128 w 3398592"/>
                <a:gd name="connsiteY33" fmla="*/ 685800 h 944586"/>
                <a:gd name="connsiteX34" fmla="*/ 2008328 w 3398592"/>
                <a:gd name="connsiteY34" fmla="*/ 653782 h 944586"/>
                <a:gd name="connsiteX35" fmla="*/ 2087389 w 3398592"/>
                <a:gd name="connsiteY35" fmla="*/ 610124 h 944586"/>
                <a:gd name="connsiteX36" fmla="*/ 2218266 w 3398592"/>
                <a:gd name="connsiteY36" fmla="*/ 541594 h 944586"/>
                <a:gd name="connsiteX37" fmla="*/ 2303917 w 3398592"/>
                <a:gd name="connsiteY37" fmla="*/ 521018 h 944586"/>
                <a:gd name="connsiteX38" fmla="*/ 2402487 w 3398592"/>
                <a:gd name="connsiteY38" fmla="*/ 541441 h 944586"/>
                <a:gd name="connsiteX39" fmla="*/ 2569447 w 3398592"/>
                <a:gd name="connsiteY39" fmla="*/ 513504 h 944586"/>
                <a:gd name="connsiteX40" fmla="*/ 2652890 w 3398592"/>
                <a:gd name="connsiteY40" fmla="*/ 490538 h 944586"/>
                <a:gd name="connsiteX41" fmla="*/ 2736605 w 3398592"/>
                <a:gd name="connsiteY41" fmla="*/ 468735 h 944586"/>
                <a:gd name="connsiteX42" fmla="*/ 2831484 w 3398592"/>
                <a:gd name="connsiteY42" fmla="*/ 414338 h 944586"/>
                <a:gd name="connsiteX43" fmla="*/ 2941021 w 3398592"/>
                <a:gd name="connsiteY43" fmla="*/ 361950 h 944586"/>
                <a:gd name="connsiteX44" fmla="*/ 3023869 w 3398592"/>
                <a:gd name="connsiteY44" fmla="*/ 263103 h 944586"/>
                <a:gd name="connsiteX45" fmla="*/ 3146383 w 3398592"/>
                <a:gd name="connsiteY45" fmla="*/ 152670 h 944586"/>
                <a:gd name="connsiteX46" fmla="*/ 3252965 w 3398592"/>
                <a:gd name="connsiteY46" fmla="*/ 114300 h 944586"/>
                <a:gd name="connsiteX47" fmla="*/ 3310116 w 3398592"/>
                <a:gd name="connsiteY47" fmla="*/ 69056 h 944586"/>
                <a:gd name="connsiteX48" fmla="*/ 3372027 w 3398592"/>
                <a:gd name="connsiteY48" fmla="*/ 0 h 944586"/>
                <a:gd name="connsiteX0" fmla="*/ 3372027 w 3398592"/>
                <a:gd name="connsiteY0" fmla="*/ 0 h 933664"/>
                <a:gd name="connsiteX1" fmla="*/ 3398592 w 3398592"/>
                <a:gd name="connsiteY1" fmla="*/ 71808 h 933664"/>
                <a:gd name="connsiteX2" fmla="*/ 3322021 w 3398592"/>
                <a:gd name="connsiteY2" fmla="*/ 145257 h 933664"/>
                <a:gd name="connsiteX3" fmla="*/ 3197327 w 3398592"/>
                <a:gd name="connsiteY3" fmla="*/ 191545 h 933664"/>
                <a:gd name="connsiteX4" fmla="*/ 3130652 w 3398592"/>
                <a:gd name="connsiteY4" fmla="*/ 253700 h 933664"/>
                <a:gd name="connsiteX5" fmla="*/ 2988646 w 3398592"/>
                <a:gd name="connsiteY5" fmla="*/ 414338 h 933664"/>
                <a:gd name="connsiteX6" fmla="*/ 2860059 w 3398592"/>
                <a:gd name="connsiteY6" fmla="*/ 476250 h 933664"/>
                <a:gd name="connsiteX7" fmla="*/ 2752903 w 3398592"/>
                <a:gd name="connsiteY7" fmla="*/ 538163 h 933664"/>
                <a:gd name="connsiteX8" fmla="*/ 2619553 w 3398592"/>
                <a:gd name="connsiteY8" fmla="*/ 569119 h 933664"/>
                <a:gd name="connsiteX9" fmla="*/ 2549406 w 3398592"/>
                <a:gd name="connsiteY9" fmla="*/ 593662 h 933664"/>
                <a:gd name="connsiteX10" fmla="*/ 2455247 w 3398592"/>
                <a:gd name="connsiteY10" fmla="*/ 604096 h 933664"/>
                <a:gd name="connsiteX11" fmla="*/ 2298454 w 3398592"/>
                <a:gd name="connsiteY11" fmla="*/ 601373 h 933664"/>
                <a:gd name="connsiteX12" fmla="*/ 2153941 w 3398592"/>
                <a:gd name="connsiteY12" fmla="*/ 660133 h 933664"/>
                <a:gd name="connsiteX13" fmla="*/ 1928990 w 3398592"/>
                <a:gd name="connsiteY13" fmla="*/ 735807 h 933664"/>
                <a:gd name="connsiteX14" fmla="*/ 1750396 w 3398592"/>
                <a:gd name="connsiteY14" fmla="*/ 757238 h 933664"/>
                <a:gd name="connsiteX15" fmla="*/ 1613706 w 3398592"/>
                <a:gd name="connsiteY15" fmla="*/ 713856 h 933664"/>
                <a:gd name="connsiteX16" fmla="*/ 1482738 w 3398592"/>
                <a:gd name="connsiteY16" fmla="*/ 621408 h 933664"/>
                <a:gd name="connsiteX17" fmla="*/ 1376010 w 3398592"/>
                <a:gd name="connsiteY17" fmla="*/ 596655 h 933664"/>
                <a:gd name="connsiteX18" fmla="*/ 1245898 w 3398592"/>
                <a:gd name="connsiteY18" fmla="*/ 592346 h 933664"/>
                <a:gd name="connsiteX19" fmla="*/ 1110099 w 3398592"/>
                <a:gd name="connsiteY19" fmla="*/ 662843 h 933664"/>
                <a:gd name="connsiteX20" fmla="*/ 975972 w 3398592"/>
                <a:gd name="connsiteY20" fmla="*/ 708366 h 933664"/>
                <a:gd name="connsiteX21" fmla="*/ 297270 w 3398592"/>
                <a:gd name="connsiteY21" fmla="*/ 885813 h 933664"/>
                <a:gd name="connsiteX22" fmla="*/ 14753 w 3398592"/>
                <a:gd name="connsiteY22" fmla="*/ 930943 h 933664"/>
                <a:gd name="connsiteX23" fmla="*/ 2719 w 3398592"/>
                <a:gd name="connsiteY23" fmla="*/ 862631 h 933664"/>
                <a:gd name="connsiteX24" fmla="*/ 372088 w 3398592"/>
                <a:gd name="connsiteY24" fmla="*/ 806979 h 933664"/>
                <a:gd name="connsiteX25" fmla="*/ 680460 w 3398592"/>
                <a:gd name="connsiteY25" fmla="*/ 721658 h 933664"/>
                <a:gd name="connsiteX26" fmla="*/ 849313 w 3398592"/>
                <a:gd name="connsiteY26" fmla="*/ 666166 h 933664"/>
                <a:gd name="connsiteX27" fmla="*/ 999466 w 3398592"/>
                <a:gd name="connsiteY27" fmla="*/ 619043 h 933664"/>
                <a:gd name="connsiteX28" fmla="*/ 1299165 w 3398592"/>
                <a:gd name="connsiteY28" fmla="*/ 498594 h 933664"/>
                <a:gd name="connsiteX29" fmla="*/ 1406383 w 3398592"/>
                <a:gd name="connsiteY29" fmla="*/ 494918 h 933664"/>
                <a:gd name="connsiteX30" fmla="*/ 1506155 w 3398592"/>
                <a:gd name="connsiteY30" fmla="*/ 555705 h 933664"/>
                <a:gd name="connsiteX31" fmla="*/ 1599419 w 3398592"/>
                <a:gd name="connsiteY31" fmla="*/ 621908 h 933664"/>
                <a:gd name="connsiteX32" fmla="*/ 1689871 w 3398592"/>
                <a:gd name="connsiteY32" fmla="*/ 680534 h 933664"/>
                <a:gd name="connsiteX33" fmla="*/ 1886128 w 3398592"/>
                <a:gd name="connsiteY33" fmla="*/ 685800 h 933664"/>
                <a:gd name="connsiteX34" fmla="*/ 2008328 w 3398592"/>
                <a:gd name="connsiteY34" fmla="*/ 653782 h 933664"/>
                <a:gd name="connsiteX35" fmla="*/ 2087389 w 3398592"/>
                <a:gd name="connsiteY35" fmla="*/ 610124 h 933664"/>
                <a:gd name="connsiteX36" fmla="*/ 2218266 w 3398592"/>
                <a:gd name="connsiteY36" fmla="*/ 541594 h 933664"/>
                <a:gd name="connsiteX37" fmla="*/ 2303917 w 3398592"/>
                <a:gd name="connsiteY37" fmla="*/ 521018 h 933664"/>
                <a:gd name="connsiteX38" fmla="*/ 2402487 w 3398592"/>
                <a:gd name="connsiteY38" fmla="*/ 541441 h 933664"/>
                <a:gd name="connsiteX39" fmla="*/ 2569447 w 3398592"/>
                <a:gd name="connsiteY39" fmla="*/ 513504 h 933664"/>
                <a:gd name="connsiteX40" fmla="*/ 2652890 w 3398592"/>
                <a:gd name="connsiteY40" fmla="*/ 490538 h 933664"/>
                <a:gd name="connsiteX41" fmla="*/ 2736605 w 3398592"/>
                <a:gd name="connsiteY41" fmla="*/ 468735 h 933664"/>
                <a:gd name="connsiteX42" fmla="*/ 2831484 w 3398592"/>
                <a:gd name="connsiteY42" fmla="*/ 414338 h 933664"/>
                <a:gd name="connsiteX43" fmla="*/ 2941021 w 3398592"/>
                <a:gd name="connsiteY43" fmla="*/ 361950 h 933664"/>
                <a:gd name="connsiteX44" fmla="*/ 3023869 w 3398592"/>
                <a:gd name="connsiteY44" fmla="*/ 263103 h 933664"/>
                <a:gd name="connsiteX45" fmla="*/ 3146383 w 3398592"/>
                <a:gd name="connsiteY45" fmla="*/ 152670 h 933664"/>
                <a:gd name="connsiteX46" fmla="*/ 3252965 w 3398592"/>
                <a:gd name="connsiteY46" fmla="*/ 114300 h 933664"/>
                <a:gd name="connsiteX47" fmla="*/ 3310116 w 3398592"/>
                <a:gd name="connsiteY47" fmla="*/ 69056 h 933664"/>
                <a:gd name="connsiteX48" fmla="*/ 3372027 w 3398592"/>
                <a:gd name="connsiteY48" fmla="*/ 0 h 933664"/>
                <a:gd name="connsiteX0" fmla="*/ 3386011 w 3412576"/>
                <a:gd name="connsiteY0" fmla="*/ 0 h 933664"/>
                <a:gd name="connsiteX1" fmla="*/ 3412576 w 3412576"/>
                <a:gd name="connsiteY1" fmla="*/ 71808 h 933664"/>
                <a:gd name="connsiteX2" fmla="*/ 3336005 w 3412576"/>
                <a:gd name="connsiteY2" fmla="*/ 145257 h 933664"/>
                <a:gd name="connsiteX3" fmla="*/ 3211311 w 3412576"/>
                <a:gd name="connsiteY3" fmla="*/ 191545 h 933664"/>
                <a:gd name="connsiteX4" fmla="*/ 3144636 w 3412576"/>
                <a:gd name="connsiteY4" fmla="*/ 253700 h 933664"/>
                <a:gd name="connsiteX5" fmla="*/ 3002630 w 3412576"/>
                <a:gd name="connsiteY5" fmla="*/ 414338 h 933664"/>
                <a:gd name="connsiteX6" fmla="*/ 2874043 w 3412576"/>
                <a:gd name="connsiteY6" fmla="*/ 476250 h 933664"/>
                <a:gd name="connsiteX7" fmla="*/ 2766887 w 3412576"/>
                <a:gd name="connsiteY7" fmla="*/ 538163 h 933664"/>
                <a:gd name="connsiteX8" fmla="*/ 2633537 w 3412576"/>
                <a:gd name="connsiteY8" fmla="*/ 569119 h 933664"/>
                <a:gd name="connsiteX9" fmla="*/ 2563390 w 3412576"/>
                <a:gd name="connsiteY9" fmla="*/ 593662 h 933664"/>
                <a:gd name="connsiteX10" fmla="*/ 2469231 w 3412576"/>
                <a:gd name="connsiteY10" fmla="*/ 604096 h 933664"/>
                <a:gd name="connsiteX11" fmla="*/ 2312438 w 3412576"/>
                <a:gd name="connsiteY11" fmla="*/ 601373 h 933664"/>
                <a:gd name="connsiteX12" fmla="*/ 2167925 w 3412576"/>
                <a:gd name="connsiteY12" fmla="*/ 660133 h 933664"/>
                <a:gd name="connsiteX13" fmla="*/ 1942974 w 3412576"/>
                <a:gd name="connsiteY13" fmla="*/ 735807 h 933664"/>
                <a:gd name="connsiteX14" fmla="*/ 1764380 w 3412576"/>
                <a:gd name="connsiteY14" fmla="*/ 757238 h 933664"/>
                <a:gd name="connsiteX15" fmla="*/ 1627690 w 3412576"/>
                <a:gd name="connsiteY15" fmla="*/ 713856 h 933664"/>
                <a:gd name="connsiteX16" fmla="*/ 1496722 w 3412576"/>
                <a:gd name="connsiteY16" fmla="*/ 621408 h 933664"/>
                <a:gd name="connsiteX17" fmla="*/ 1389994 w 3412576"/>
                <a:gd name="connsiteY17" fmla="*/ 596655 h 933664"/>
                <a:gd name="connsiteX18" fmla="*/ 1259882 w 3412576"/>
                <a:gd name="connsiteY18" fmla="*/ 592346 h 933664"/>
                <a:gd name="connsiteX19" fmla="*/ 1124083 w 3412576"/>
                <a:gd name="connsiteY19" fmla="*/ 662843 h 933664"/>
                <a:gd name="connsiteX20" fmla="*/ 989956 w 3412576"/>
                <a:gd name="connsiteY20" fmla="*/ 708366 h 933664"/>
                <a:gd name="connsiteX21" fmla="*/ 311254 w 3412576"/>
                <a:gd name="connsiteY21" fmla="*/ 885813 h 933664"/>
                <a:gd name="connsiteX22" fmla="*/ 28737 w 3412576"/>
                <a:gd name="connsiteY22" fmla="*/ 930943 h 933664"/>
                <a:gd name="connsiteX23" fmla="*/ 0 w 3412576"/>
                <a:gd name="connsiteY23" fmla="*/ 862632 h 933664"/>
                <a:gd name="connsiteX24" fmla="*/ 386072 w 3412576"/>
                <a:gd name="connsiteY24" fmla="*/ 806979 h 933664"/>
                <a:gd name="connsiteX25" fmla="*/ 694444 w 3412576"/>
                <a:gd name="connsiteY25" fmla="*/ 721658 h 933664"/>
                <a:gd name="connsiteX26" fmla="*/ 863297 w 3412576"/>
                <a:gd name="connsiteY26" fmla="*/ 666166 h 933664"/>
                <a:gd name="connsiteX27" fmla="*/ 1013450 w 3412576"/>
                <a:gd name="connsiteY27" fmla="*/ 619043 h 933664"/>
                <a:gd name="connsiteX28" fmla="*/ 1313149 w 3412576"/>
                <a:gd name="connsiteY28" fmla="*/ 498594 h 933664"/>
                <a:gd name="connsiteX29" fmla="*/ 1420367 w 3412576"/>
                <a:gd name="connsiteY29" fmla="*/ 494918 h 933664"/>
                <a:gd name="connsiteX30" fmla="*/ 1520139 w 3412576"/>
                <a:gd name="connsiteY30" fmla="*/ 555705 h 933664"/>
                <a:gd name="connsiteX31" fmla="*/ 1613403 w 3412576"/>
                <a:gd name="connsiteY31" fmla="*/ 621908 h 933664"/>
                <a:gd name="connsiteX32" fmla="*/ 1703855 w 3412576"/>
                <a:gd name="connsiteY32" fmla="*/ 680534 h 933664"/>
                <a:gd name="connsiteX33" fmla="*/ 1900112 w 3412576"/>
                <a:gd name="connsiteY33" fmla="*/ 685800 h 933664"/>
                <a:gd name="connsiteX34" fmla="*/ 2022312 w 3412576"/>
                <a:gd name="connsiteY34" fmla="*/ 653782 h 933664"/>
                <a:gd name="connsiteX35" fmla="*/ 2101373 w 3412576"/>
                <a:gd name="connsiteY35" fmla="*/ 610124 h 933664"/>
                <a:gd name="connsiteX36" fmla="*/ 2232250 w 3412576"/>
                <a:gd name="connsiteY36" fmla="*/ 541594 h 933664"/>
                <a:gd name="connsiteX37" fmla="*/ 2317901 w 3412576"/>
                <a:gd name="connsiteY37" fmla="*/ 521018 h 933664"/>
                <a:gd name="connsiteX38" fmla="*/ 2416471 w 3412576"/>
                <a:gd name="connsiteY38" fmla="*/ 541441 h 933664"/>
                <a:gd name="connsiteX39" fmla="*/ 2583431 w 3412576"/>
                <a:gd name="connsiteY39" fmla="*/ 513504 h 933664"/>
                <a:gd name="connsiteX40" fmla="*/ 2666874 w 3412576"/>
                <a:gd name="connsiteY40" fmla="*/ 490538 h 933664"/>
                <a:gd name="connsiteX41" fmla="*/ 2750589 w 3412576"/>
                <a:gd name="connsiteY41" fmla="*/ 468735 h 933664"/>
                <a:gd name="connsiteX42" fmla="*/ 2845468 w 3412576"/>
                <a:gd name="connsiteY42" fmla="*/ 414338 h 933664"/>
                <a:gd name="connsiteX43" fmla="*/ 2955005 w 3412576"/>
                <a:gd name="connsiteY43" fmla="*/ 361950 h 933664"/>
                <a:gd name="connsiteX44" fmla="*/ 3037853 w 3412576"/>
                <a:gd name="connsiteY44" fmla="*/ 263103 h 933664"/>
                <a:gd name="connsiteX45" fmla="*/ 3160367 w 3412576"/>
                <a:gd name="connsiteY45" fmla="*/ 152670 h 933664"/>
                <a:gd name="connsiteX46" fmla="*/ 3266949 w 3412576"/>
                <a:gd name="connsiteY46" fmla="*/ 114300 h 933664"/>
                <a:gd name="connsiteX47" fmla="*/ 3324100 w 3412576"/>
                <a:gd name="connsiteY47" fmla="*/ 69056 h 933664"/>
                <a:gd name="connsiteX48" fmla="*/ 3386011 w 3412576"/>
                <a:gd name="connsiteY48" fmla="*/ 0 h 933664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6266"/>
                <a:gd name="connsiteX1" fmla="*/ 3421107 w 3421107"/>
                <a:gd name="connsiteY1" fmla="*/ 71808 h 946266"/>
                <a:gd name="connsiteX2" fmla="*/ 3344536 w 3421107"/>
                <a:gd name="connsiteY2" fmla="*/ 145257 h 946266"/>
                <a:gd name="connsiteX3" fmla="*/ 3219842 w 3421107"/>
                <a:gd name="connsiteY3" fmla="*/ 191545 h 946266"/>
                <a:gd name="connsiteX4" fmla="*/ 3153167 w 3421107"/>
                <a:gd name="connsiteY4" fmla="*/ 253700 h 946266"/>
                <a:gd name="connsiteX5" fmla="*/ 3011161 w 3421107"/>
                <a:gd name="connsiteY5" fmla="*/ 414338 h 946266"/>
                <a:gd name="connsiteX6" fmla="*/ 2882574 w 3421107"/>
                <a:gd name="connsiteY6" fmla="*/ 476250 h 946266"/>
                <a:gd name="connsiteX7" fmla="*/ 2775418 w 3421107"/>
                <a:gd name="connsiteY7" fmla="*/ 538163 h 946266"/>
                <a:gd name="connsiteX8" fmla="*/ 2642068 w 3421107"/>
                <a:gd name="connsiteY8" fmla="*/ 569119 h 946266"/>
                <a:gd name="connsiteX9" fmla="*/ 2571921 w 3421107"/>
                <a:gd name="connsiteY9" fmla="*/ 593662 h 946266"/>
                <a:gd name="connsiteX10" fmla="*/ 2477762 w 3421107"/>
                <a:gd name="connsiteY10" fmla="*/ 604096 h 946266"/>
                <a:gd name="connsiteX11" fmla="*/ 2320969 w 3421107"/>
                <a:gd name="connsiteY11" fmla="*/ 601373 h 946266"/>
                <a:gd name="connsiteX12" fmla="*/ 2176456 w 3421107"/>
                <a:gd name="connsiteY12" fmla="*/ 660133 h 946266"/>
                <a:gd name="connsiteX13" fmla="*/ 1951505 w 3421107"/>
                <a:gd name="connsiteY13" fmla="*/ 735807 h 946266"/>
                <a:gd name="connsiteX14" fmla="*/ 1772911 w 3421107"/>
                <a:gd name="connsiteY14" fmla="*/ 757238 h 946266"/>
                <a:gd name="connsiteX15" fmla="*/ 1636221 w 3421107"/>
                <a:gd name="connsiteY15" fmla="*/ 713856 h 946266"/>
                <a:gd name="connsiteX16" fmla="*/ 1505253 w 3421107"/>
                <a:gd name="connsiteY16" fmla="*/ 621408 h 946266"/>
                <a:gd name="connsiteX17" fmla="*/ 1398525 w 3421107"/>
                <a:gd name="connsiteY17" fmla="*/ 596655 h 946266"/>
                <a:gd name="connsiteX18" fmla="*/ 1268413 w 3421107"/>
                <a:gd name="connsiteY18" fmla="*/ 592346 h 946266"/>
                <a:gd name="connsiteX19" fmla="*/ 1132614 w 3421107"/>
                <a:gd name="connsiteY19" fmla="*/ 662843 h 946266"/>
                <a:gd name="connsiteX20" fmla="*/ 998487 w 3421107"/>
                <a:gd name="connsiteY20" fmla="*/ 708366 h 946266"/>
                <a:gd name="connsiteX21" fmla="*/ 319785 w 3421107"/>
                <a:gd name="connsiteY21" fmla="*/ 885813 h 946266"/>
                <a:gd name="connsiteX22" fmla="*/ 13884 w 3421107"/>
                <a:gd name="connsiteY22" fmla="*/ 944290 h 946266"/>
                <a:gd name="connsiteX23" fmla="*/ 8531 w 3421107"/>
                <a:gd name="connsiteY23" fmla="*/ 862632 h 946266"/>
                <a:gd name="connsiteX24" fmla="*/ 394603 w 3421107"/>
                <a:gd name="connsiteY24" fmla="*/ 806979 h 946266"/>
                <a:gd name="connsiteX25" fmla="*/ 702975 w 3421107"/>
                <a:gd name="connsiteY25" fmla="*/ 721658 h 946266"/>
                <a:gd name="connsiteX26" fmla="*/ 871828 w 3421107"/>
                <a:gd name="connsiteY26" fmla="*/ 666166 h 946266"/>
                <a:gd name="connsiteX27" fmla="*/ 1021981 w 3421107"/>
                <a:gd name="connsiteY27" fmla="*/ 619043 h 946266"/>
                <a:gd name="connsiteX28" fmla="*/ 1321680 w 3421107"/>
                <a:gd name="connsiteY28" fmla="*/ 498594 h 946266"/>
                <a:gd name="connsiteX29" fmla="*/ 1428898 w 3421107"/>
                <a:gd name="connsiteY29" fmla="*/ 494918 h 946266"/>
                <a:gd name="connsiteX30" fmla="*/ 1528670 w 3421107"/>
                <a:gd name="connsiteY30" fmla="*/ 555705 h 946266"/>
                <a:gd name="connsiteX31" fmla="*/ 1621934 w 3421107"/>
                <a:gd name="connsiteY31" fmla="*/ 621908 h 946266"/>
                <a:gd name="connsiteX32" fmla="*/ 1712386 w 3421107"/>
                <a:gd name="connsiteY32" fmla="*/ 680534 h 946266"/>
                <a:gd name="connsiteX33" fmla="*/ 1908643 w 3421107"/>
                <a:gd name="connsiteY33" fmla="*/ 685800 h 946266"/>
                <a:gd name="connsiteX34" fmla="*/ 2030843 w 3421107"/>
                <a:gd name="connsiteY34" fmla="*/ 653782 h 946266"/>
                <a:gd name="connsiteX35" fmla="*/ 2109904 w 3421107"/>
                <a:gd name="connsiteY35" fmla="*/ 610124 h 946266"/>
                <a:gd name="connsiteX36" fmla="*/ 2240781 w 3421107"/>
                <a:gd name="connsiteY36" fmla="*/ 541594 h 946266"/>
                <a:gd name="connsiteX37" fmla="*/ 2326432 w 3421107"/>
                <a:gd name="connsiteY37" fmla="*/ 521018 h 946266"/>
                <a:gd name="connsiteX38" fmla="*/ 2425002 w 3421107"/>
                <a:gd name="connsiteY38" fmla="*/ 541441 h 946266"/>
                <a:gd name="connsiteX39" fmla="*/ 2591962 w 3421107"/>
                <a:gd name="connsiteY39" fmla="*/ 513504 h 946266"/>
                <a:gd name="connsiteX40" fmla="*/ 2675405 w 3421107"/>
                <a:gd name="connsiteY40" fmla="*/ 490538 h 946266"/>
                <a:gd name="connsiteX41" fmla="*/ 2759120 w 3421107"/>
                <a:gd name="connsiteY41" fmla="*/ 468735 h 946266"/>
                <a:gd name="connsiteX42" fmla="*/ 2853999 w 3421107"/>
                <a:gd name="connsiteY42" fmla="*/ 414338 h 946266"/>
                <a:gd name="connsiteX43" fmla="*/ 2963536 w 3421107"/>
                <a:gd name="connsiteY43" fmla="*/ 361950 h 946266"/>
                <a:gd name="connsiteX44" fmla="*/ 3046384 w 3421107"/>
                <a:gd name="connsiteY44" fmla="*/ 263103 h 946266"/>
                <a:gd name="connsiteX45" fmla="*/ 3168898 w 3421107"/>
                <a:gd name="connsiteY45" fmla="*/ 152670 h 946266"/>
                <a:gd name="connsiteX46" fmla="*/ 3275480 w 3421107"/>
                <a:gd name="connsiteY46" fmla="*/ 114300 h 946266"/>
                <a:gd name="connsiteX47" fmla="*/ 3332631 w 3421107"/>
                <a:gd name="connsiteY47" fmla="*/ 69056 h 946266"/>
                <a:gd name="connsiteX48" fmla="*/ 3394542 w 3421107"/>
                <a:gd name="connsiteY48" fmla="*/ 0 h 946266"/>
                <a:gd name="connsiteX0" fmla="*/ 3394542 w 3421107"/>
                <a:gd name="connsiteY0" fmla="*/ 0 h 946265"/>
                <a:gd name="connsiteX1" fmla="*/ 3421107 w 3421107"/>
                <a:gd name="connsiteY1" fmla="*/ 71808 h 946265"/>
                <a:gd name="connsiteX2" fmla="*/ 3344536 w 3421107"/>
                <a:gd name="connsiteY2" fmla="*/ 145257 h 946265"/>
                <a:gd name="connsiteX3" fmla="*/ 3219842 w 3421107"/>
                <a:gd name="connsiteY3" fmla="*/ 191545 h 946265"/>
                <a:gd name="connsiteX4" fmla="*/ 3153167 w 3421107"/>
                <a:gd name="connsiteY4" fmla="*/ 253700 h 946265"/>
                <a:gd name="connsiteX5" fmla="*/ 3011161 w 3421107"/>
                <a:gd name="connsiteY5" fmla="*/ 414338 h 946265"/>
                <a:gd name="connsiteX6" fmla="*/ 2882574 w 3421107"/>
                <a:gd name="connsiteY6" fmla="*/ 476250 h 946265"/>
                <a:gd name="connsiteX7" fmla="*/ 2775418 w 3421107"/>
                <a:gd name="connsiteY7" fmla="*/ 538163 h 946265"/>
                <a:gd name="connsiteX8" fmla="*/ 2642068 w 3421107"/>
                <a:gd name="connsiteY8" fmla="*/ 569119 h 946265"/>
                <a:gd name="connsiteX9" fmla="*/ 2571921 w 3421107"/>
                <a:gd name="connsiteY9" fmla="*/ 593662 h 946265"/>
                <a:gd name="connsiteX10" fmla="*/ 2477762 w 3421107"/>
                <a:gd name="connsiteY10" fmla="*/ 604096 h 946265"/>
                <a:gd name="connsiteX11" fmla="*/ 2320969 w 3421107"/>
                <a:gd name="connsiteY11" fmla="*/ 601373 h 946265"/>
                <a:gd name="connsiteX12" fmla="*/ 2176456 w 3421107"/>
                <a:gd name="connsiteY12" fmla="*/ 660133 h 946265"/>
                <a:gd name="connsiteX13" fmla="*/ 1951505 w 3421107"/>
                <a:gd name="connsiteY13" fmla="*/ 735807 h 946265"/>
                <a:gd name="connsiteX14" fmla="*/ 1772911 w 3421107"/>
                <a:gd name="connsiteY14" fmla="*/ 757238 h 946265"/>
                <a:gd name="connsiteX15" fmla="*/ 1636221 w 3421107"/>
                <a:gd name="connsiteY15" fmla="*/ 713856 h 946265"/>
                <a:gd name="connsiteX16" fmla="*/ 1505253 w 3421107"/>
                <a:gd name="connsiteY16" fmla="*/ 621408 h 946265"/>
                <a:gd name="connsiteX17" fmla="*/ 1398525 w 3421107"/>
                <a:gd name="connsiteY17" fmla="*/ 569958 h 946265"/>
                <a:gd name="connsiteX18" fmla="*/ 1268413 w 3421107"/>
                <a:gd name="connsiteY18" fmla="*/ 592346 h 946265"/>
                <a:gd name="connsiteX19" fmla="*/ 1132614 w 3421107"/>
                <a:gd name="connsiteY19" fmla="*/ 662843 h 946265"/>
                <a:gd name="connsiteX20" fmla="*/ 998487 w 3421107"/>
                <a:gd name="connsiteY20" fmla="*/ 708366 h 946265"/>
                <a:gd name="connsiteX21" fmla="*/ 319785 w 3421107"/>
                <a:gd name="connsiteY21" fmla="*/ 885813 h 946265"/>
                <a:gd name="connsiteX22" fmla="*/ 13884 w 3421107"/>
                <a:gd name="connsiteY22" fmla="*/ 944290 h 946265"/>
                <a:gd name="connsiteX23" fmla="*/ 8531 w 3421107"/>
                <a:gd name="connsiteY23" fmla="*/ 862632 h 946265"/>
                <a:gd name="connsiteX24" fmla="*/ 394603 w 3421107"/>
                <a:gd name="connsiteY24" fmla="*/ 806979 h 946265"/>
                <a:gd name="connsiteX25" fmla="*/ 702975 w 3421107"/>
                <a:gd name="connsiteY25" fmla="*/ 721658 h 946265"/>
                <a:gd name="connsiteX26" fmla="*/ 871828 w 3421107"/>
                <a:gd name="connsiteY26" fmla="*/ 666166 h 946265"/>
                <a:gd name="connsiteX27" fmla="*/ 1021981 w 3421107"/>
                <a:gd name="connsiteY27" fmla="*/ 619043 h 946265"/>
                <a:gd name="connsiteX28" fmla="*/ 1321680 w 3421107"/>
                <a:gd name="connsiteY28" fmla="*/ 498594 h 946265"/>
                <a:gd name="connsiteX29" fmla="*/ 1428898 w 3421107"/>
                <a:gd name="connsiteY29" fmla="*/ 494918 h 946265"/>
                <a:gd name="connsiteX30" fmla="*/ 1528670 w 3421107"/>
                <a:gd name="connsiteY30" fmla="*/ 555705 h 946265"/>
                <a:gd name="connsiteX31" fmla="*/ 1621934 w 3421107"/>
                <a:gd name="connsiteY31" fmla="*/ 621908 h 946265"/>
                <a:gd name="connsiteX32" fmla="*/ 1712386 w 3421107"/>
                <a:gd name="connsiteY32" fmla="*/ 680534 h 946265"/>
                <a:gd name="connsiteX33" fmla="*/ 1908643 w 3421107"/>
                <a:gd name="connsiteY33" fmla="*/ 685800 h 946265"/>
                <a:gd name="connsiteX34" fmla="*/ 2030843 w 3421107"/>
                <a:gd name="connsiteY34" fmla="*/ 653782 h 946265"/>
                <a:gd name="connsiteX35" fmla="*/ 2109904 w 3421107"/>
                <a:gd name="connsiteY35" fmla="*/ 610124 h 946265"/>
                <a:gd name="connsiteX36" fmla="*/ 2240781 w 3421107"/>
                <a:gd name="connsiteY36" fmla="*/ 541594 h 946265"/>
                <a:gd name="connsiteX37" fmla="*/ 2326432 w 3421107"/>
                <a:gd name="connsiteY37" fmla="*/ 521018 h 946265"/>
                <a:gd name="connsiteX38" fmla="*/ 2425002 w 3421107"/>
                <a:gd name="connsiteY38" fmla="*/ 541441 h 946265"/>
                <a:gd name="connsiteX39" fmla="*/ 2591962 w 3421107"/>
                <a:gd name="connsiteY39" fmla="*/ 513504 h 946265"/>
                <a:gd name="connsiteX40" fmla="*/ 2675405 w 3421107"/>
                <a:gd name="connsiteY40" fmla="*/ 490538 h 946265"/>
                <a:gd name="connsiteX41" fmla="*/ 2759120 w 3421107"/>
                <a:gd name="connsiteY41" fmla="*/ 468735 h 946265"/>
                <a:gd name="connsiteX42" fmla="*/ 2853999 w 3421107"/>
                <a:gd name="connsiteY42" fmla="*/ 414338 h 946265"/>
                <a:gd name="connsiteX43" fmla="*/ 2963536 w 3421107"/>
                <a:gd name="connsiteY43" fmla="*/ 361950 h 946265"/>
                <a:gd name="connsiteX44" fmla="*/ 3046384 w 3421107"/>
                <a:gd name="connsiteY44" fmla="*/ 263103 h 946265"/>
                <a:gd name="connsiteX45" fmla="*/ 3168898 w 3421107"/>
                <a:gd name="connsiteY45" fmla="*/ 152670 h 946265"/>
                <a:gd name="connsiteX46" fmla="*/ 3275480 w 3421107"/>
                <a:gd name="connsiteY46" fmla="*/ 114300 h 946265"/>
                <a:gd name="connsiteX47" fmla="*/ 3332631 w 3421107"/>
                <a:gd name="connsiteY47" fmla="*/ 69056 h 946265"/>
                <a:gd name="connsiteX48" fmla="*/ 3394542 w 3421107"/>
                <a:gd name="connsiteY48" fmla="*/ 0 h 946265"/>
                <a:gd name="connsiteX0" fmla="*/ 3394542 w 3421107"/>
                <a:gd name="connsiteY0" fmla="*/ 0 h 945861"/>
                <a:gd name="connsiteX1" fmla="*/ 3421107 w 3421107"/>
                <a:gd name="connsiteY1" fmla="*/ 71808 h 945861"/>
                <a:gd name="connsiteX2" fmla="*/ 3344536 w 3421107"/>
                <a:gd name="connsiteY2" fmla="*/ 145257 h 945861"/>
                <a:gd name="connsiteX3" fmla="*/ 3219842 w 3421107"/>
                <a:gd name="connsiteY3" fmla="*/ 191545 h 945861"/>
                <a:gd name="connsiteX4" fmla="*/ 3153167 w 3421107"/>
                <a:gd name="connsiteY4" fmla="*/ 253700 h 945861"/>
                <a:gd name="connsiteX5" fmla="*/ 3011161 w 3421107"/>
                <a:gd name="connsiteY5" fmla="*/ 414338 h 945861"/>
                <a:gd name="connsiteX6" fmla="*/ 2882574 w 3421107"/>
                <a:gd name="connsiteY6" fmla="*/ 476250 h 945861"/>
                <a:gd name="connsiteX7" fmla="*/ 2775418 w 3421107"/>
                <a:gd name="connsiteY7" fmla="*/ 538163 h 945861"/>
                <a:gd name="connsiteX8" fmla="*/ 2642068 w 3421107"/>
                <a:gd name="connsiteY8" fmla="*/ 569119 h 945861"/>
                <a:gd name="connsiteX9" fmla="*/ 2571921 w 3421107"/>
                <a:gd name="connsiteY9" fmla="*/ 593662 h 945861"/>
                <a:gd name="connsiteX10" fmla="*/ 2477762 w 3421107"/>
                <a:gd name="connsiteY10" fmla="*/ 604096 h 945861"/>
                <a:gd name="connsiteX11" fmla="*/ 2320969 w 3421107"/>
                <a:gd name="connsiteY11" fmla="*/ 601373 h 945861"/>
                <a:gd name="connsiteX12" fmla="*/ 2176456 w 3421107"/>
                <a:gd name="connsiteY12" fmla="*/ 660133 h 945861"/>
                <a:gd name="connsiteX13" fmla="*/ 1951505 w 3421107"/>
                <a:gd name="connsiteY13" fmla="*/ 735807 h 945861"/>
                <a:gd name="connsiteX14" fmla="*/ 1772911 w 3421107"/>
                <a:gd name="connsiteY14" fmla="*/ 757238 h 945861"/>
                <a:gd name="connsiteX15" fmla="*/ 1636221 w 3421107"/>
                <a:gd name="connsiteY15" fmla="*/ 713856 h 945861"/>
                <a:gd name="connsiteX16" fmla="*/ 1505253 w 3421107"/>
                <a:gd name="connsiteY16" fmla="*/ 621408 h 945861"/>
                <a:gd name="connsiteX17" fmla="*/ 1398525 w 3421107"/>
                <a:gd name="connsiteY17" fmla="*/ 569958 h 945861"/>
                <a:gd name="connsiteX18" fmla="*/ 1268413 w 3421107"/>
                <a:gd name="connsiteY18" fmla="*/ 592346 h 945861"/>
                <a:gd name="connsiteX19" fmla="*/ 1132614 w 3421107"/>
                <a:gd name="connsiteY19" fmla="*/ 662843 h 945861"/>
                <a:gd name="connsiteX20" fmla="*/ 757970 w 3421107"/>
                <a:gd name="connsiteY20" fmla="*/ 771770 h 945861"/>
                <a:gd name="connsiteX21" fmla="*/ 319785 w 3421107"/>
                <a:gd name="connsiteY21" fmla="*/ 885813 h 945861"/>
                <a:gd name="connsiteX22" fmla="*/ 13884 w 3421107"/>
                <a:gd name="connsiteY22" fmla="*/ 944290 h 945861"/>
                <a:gd name="connsiteX23" fmla="*/ 8531 w 3421107"/>
                <a:gd name="connsiteY23" fmla="*/ 862632 h 945861"/>
                <a:gd name="connsiteX24" fmla="*/ 394603 w 3421107"/>
                <a:gd name="connsiteY24" fmla="*/ 806979 h 945861"/>
                <a:gd name="connsiteX25" fmla="*/ 702975 w 3421107"/>
                <a:gd name="connsiteY25" fmla="*/ 721658 h 945861"/>
                <a:gd name="connsiteX26" fmla="*/ 871828 w 3421107"/>
                <a:gd name="connsiteY26" fmla="*/ 666166 h 945861"/>
                <a:gd name="connsiteX27" fmla="*/ 1021981 w 3421107"/>
                <a:gd name="connsiteY27" fmla="*/ 619043 h 945861"/>
                <a:gd name="connsiteX28" fmla="*/ 1321680 w 3421107"/>
                <a:gd name="connsiteY28" fmla="*/ 498594 h 945861"/>
                <a:gd name="connsiteX29" fmla="*/ 1428898 w 3421107"/>
                <a:gd name="connsiteY29" fmla="*/ 494918 h 945861"/>
                <a:gd name="connsiteX30" fmla="*/ 1528670 w 3421107"/>
                <a:gd name="connsiteY30" fmla="*/ 555705 h 945861"/>
                <a:gd name="connsiteX31" fmla="*/ 1621934 w 3421107"/>
                <a:gd name="connsiteY31" fmla="*/ 621908 h 945861"/>
                <a:gd name="connsiteX32" fmla="*/ 1712386 w 3421107"/>
                <a:gd name="connsiteY32" fmla="*/ 680534 h 945861"/>
                <a:gd name="connsiteX33" fmla="*/ 1908643 w 3421107"/>
                <a:gd name="connsiteY33" fmla="*/ 685800 h 945861"/>
                <a:gd name="connsiteX34" fmla="*/ 2030843 w 3421107"/>
                <a:gd name="connsiteY34" fmla="*/ 653782 h 945861"/>
                <a:gd name="connsiteX35" fmla="*/ 2109904 w 3421107"/>
                <a:gd name="connsiteY35" fmla="*/ 610124 h 945861"/>
                <a:gd name="connsiteX36" fmla="*/ 2240781 w 3421107"/>
                <a:gd name="connsiteY36" fmla="*/ 541594 h 945861"/>
                <a:gd name="connsiteX37" fmla="*/ 2326432 w 3421107"/>
                <a:gd name="connsiteY37" fmla="*/ 521018 h 945861"/>
                <a:gd name="connsiteX38" fmla="*/ 2425002 w 3421107"/>
                <a:gd name="connsiteY38" fmla="*/ 541441 h 945861"/>
                <a:gd name="connsiteX39" fmla="*/ 2591962 w 3421107"/>
                <a:gd name="connsiteY39" fmla="*/ 513504 h 945861"/>
                <a:gd name="connsiteX40" fmla="*/ 2675405 w 3421107"/>
                <a:gd name="connsiteY40" fmla="*/ 490538 h 945861"/>
                <a:gd name="connsiteX41" fmla="*/ 2759120 w 3421107"/>
                <a:gd name="connsiteY41" fmla="*/ 468735 h 945861"/>
                <a:gd name="connsiteX42" fmla="*/ 2853999 w 3421107"/>
                <a:gd name="connsiteY42" fmla="*/ 414338 h 945861"/>
                <a:gd name="connsiteX43" fmla="*/ 2963536 w 3421107"/>
                <a:gd name="connsiteY43" fmla="*/ 361950 h 945861"/>
                <a:gd name="connsiteX44" fmla="*/ 3046384 w 3421107"/>
                <a:gd name="connsiteY44" fmla="*/ 263103 h 945861"/>
                <a:gd name="connsiteX45" fmla="*/ 3168898 w 3421107"/>
                <a:gd name="connsiteY45" fmla="*/ 152670 h 945861"/>
                <a:gd name="connsiteX46" fmla="*/ 3275480 w 3421107"/>
                <a:gd name="connsiteY46" fmla="*/ 114300 h 945861"/>
                <a:gd name="connsiteX47" fmla="*/ 3332631 w 3421107"/>
                <a:gd name="connsiteY47" fmla="*/ 69056 h 945861"/>
                <a:gd name="connsiteX48" fmla="*/ 3394542 w 3421107"/>
                <a:gd name="connsiteY48" fmla="*/ 0 h 945861"/>
                <a:gd name="connsiteX0" fmla="*/ 3386011 w 3412576"/>
                <a:gd name="connsiteY0" fmla="*/ 0 h 947993"/>
                <a:gd name="connsiteX1" fmla="*/ 3412576 w 3412576"/>
                <a:gd name="connsiteY1" fmla="*/ 71808 h 947993"/>
                <a:gd name="connsiteX2" fmla="*/ 3336005 w 3412576"/>
                <a:gd name="connsiteY2" fmla="*/ 145257 h 947993"/>
                <a:gd name="connsiteX3" fmla="*/ 3211311 w 3412576"/>
                <a:gd name="connsiteY3" fmla="*/ 191545 h 947993"/>
                <a:gd name="connsiteX4" fmla="*/ 3144636 w 3412576"/>
                <a:gd name="connsiteY4" fmla="*/ 253700 h 947993"/>
                <a:gd name="connsiteX5" fmla="*/ 3002630 w 3412576"/>
                <a:gd name="connsiteY5" fmla="*/ 414338 h 947993"/>
                <a:gd name="connsiteX6" fmla="*/ 2874043 w 3412576"/>
                <a:gd name="connsiteY6" fmla="*/ 476250 h 947993"/>
                <a:gd name="connsiteX7" fmla="*/ 2766887 w 3412576"/>
                <a:gd name="connsiteY7" fmla="*/ 538163 h 947993"/>
                <a:gd name="connsiteX8" fmla="*/ 2633537 w 3412576"/>
                <a:gd name="connsiteY8" fmla="*/ 569119 h 947993"/>
                <a:gd name="connsiteX9" fmla="*/ 2563390 w 3412576"/>
                <a:gd name="connsiteY9" fmla="*/ 593662 h 947993"/>
                <a:gd name="connsiteX10" fmla="*/ 2469231 w 3412576"/>
                <a:gd name="connsiteY10" fmla="*/ 604096 h 947993"/>
                <a:gd name="connsiteX11" fmla="*/ 2312438 w 3412576"/>
                <a:gd name="connsiteY11" fmla="*/ 601373 h 947993"/>
                <a:gd name="connsiteX12" fmla="*/ 2167925 w 3412576"/>
                <a:gd name="connsiteY12" fmla="*/ 660133 h 947993"/>
                <a:gd name="connsiteX13" fmla="*/ 1942974 w 3412576"/>
                <a:gd name="connsiteY13" fmla="*/ 735807 h 947993"/>
                <a:gd name="connsiteX14" fmla="*/ 1764380 w 3412576"/>
                <a:gd name="connsiteY14" fmla="*/ 757238 h 947993"/>
                <a:gd name="connsiteX15" fmla="*/ 1627690 w 3412576"/>
                <a:gd name="connsiteY15" fmla="*/ 713856 h 947993"/>
                <a:gd name="connsiteX16" fmla="*/ 1496722 w 3412576"/>
                <a:gd name="connsiteY16" fmla="*/ 621408 h 947993"/>
                <a:gd name="connsiteX17" fmla="*/ 1389994 w 3412576"/>
                <a:gd name="connsiteY17" fmla="*/ 569958 h 947993"/>
                <a:gd name="connsiteX18" fmla="*/ 1259882 w 3412576"/>
                <a:gd name="connsiteY18" fmla="*/ 592346 h 947993"/>
                <a:gd name="connsiteX19" fmla="*/ 1124083 w 3412576"/>
                <a:gd name="connsiteY19" fmla="*/ 662843 h 947993"/>
                <a:gd name="connsiteX20" fmla="*/ 749439 w 3412576"/>
                <a:gd name="connsiteY20" fmla="*/ 771770 h 947993"/>
                <a:gd name="connsiteX21" fmla="*/ 311254 w 3412576"/>
                <a:gd name="connsiteY21" fmla="*/ 885813 h 947993"/>
                <a:gd name="connsiteX22" fmla="*/ 90780 w 3412576"/>
                <a:gd name="connsiteY22" fmla="*/ 929197 h 947993"/>
                <a:gd name="connsiteX23" fmla="*/ 5353 w 3412576"/>
                <a:gd name="connsiteY23" fmla="*/ 944290 h 947993"/>
                <a:gd name="connsiteX24" fmla="*/ 0 w 3412576"/>
                <a:gd name="connsiteY24" fmla="*/ 862632 h 947993"/>
                <a:gd name="connsiteX25" fmla="*/ 386072 w 3412576"/>
                <a:gd name="connsiteY25" fmla="*/ 806979 h 947993"/>
                <a:gd name="connsiteX26" fmla="*/ 694444 w 3412576"/>
                <a:gd name="connsiteY26" fmla="*/ 721658 h 947993"/>
                <a:gd name="connsiteX27" fmla="*/ 863297 w 3412576"/>
                <a:gd name="connsiteY27" fmla="*/ 666166 h 947993"/>
                <a:gd name="connsiteX28" fmla="*/ 1013450 w 3412576"/>
                <a:gd name="connsiteY28" fmla="*/ 619043 h 947993"/>
                <a:gd name="connsiteX29" fmla="*/ 1313149 w 3412576"/>
                <a:gd name="connsiteY29" fmla="*/ 498594 h 947993"/>
                <a:gd name="connsiteX30" fmla="*/ 1420367 w 3412576"/>
                <a:gd name="connsiteY30" fmla="*/ 494918 h 947993"/>
                <a:gd name="connsiteX31" fmla="*/ 1520139 w 3412576"/>
                <a:gd name="connsiteY31" fmla="*/ 555705 h 947993"/>
                <a:gd name="connsiteX32" fmla="*/ 1613403 w 3412576"/>
                <a:gd name="connsiteY32" fmla="*/ 621908 h 947993"/>
                <a:gd name="connsiteX33" fmla="*/ 1703855 w 3412576"/>
                <a:gd name="connsiteY33" fmla="*/ 680534 h 947993"/>
                <a:gd name="connsiteX34" fmla="*/ 1900112 w 3412576"/>
                <a:gd name="connsiteY34" fmla="*/ 685800 h 947993"/>
                <a:gd name="connsiteX35" fmla="*/ 2022312 w 3412576"/>
                <a:gd name="connsiteY35" fmla="*/ 653782 h 947993"/>
                <a:gd name="connsiteX36" fmla="*/ 2101373 w 3412576"/>
                <a:gd name="connsiteY36" fmla="*/ 610124 h 947993"/>
                <a:gd name="connsiteX37" fmla="*/ 2232250 w 3412576"/>
                <a:gd name="connsiteY37" fmla="*/ 541594 h 947993"/>
                <a:gd name="connsiteX38" fmla="*/ 2317901 w 3412576"/>
                <a:gd name="connsiteY38" fmla="*/ 521018 h 947993"/>
                <a:gd name="connsiteX39" fmla="*/ 2416471 w 3412576"/>
                <a:gd name="connsiteY39" fmla="*/ 541441 h 947993"/>
                <a:gd name="connsiteX40" fmla="*/ 2583431 w 3412576"/>
                <a:gd name="connsiteY40" fmla="*/ 513504 h 947993"/>
                <a:gd name="connsiteX41" fmla="*/ 2666874 w 3412576"/>
                <a:gd name="connsiteY41" fmla="*/ 490538 h 947993"/>
                <a:gd name="connsiteX42" fmla="*/ 2750589 w 3412576"/>
                <a:gd name="connsiteY42" fmla="*/ 468735 h 947993"/>
                <a:gd name="connsiteX43" fmla="*/ 2845468 w 3412576"/>
                <a:gd name="connsiteY43" fmla="*/ 414338 h 947993"/>
                <a:gd name="connsiteX44" fmla="*/ 2955005 w 3412576"/>
                <a:gd name="connsiteY44" fmla="*/ 361950 h 947993"/>
                <a:gd name="connsiteX45" fmla="*/ 3037853 w 3412576"/>
                <a:gd name="connsiteY45" fmla="*/ 263103 h 947993"/>
                <a:gd name="connsiteX46" fmla="*/ 3160367 w 3412576"/>
                <a:gd name="connsiteY46" fmla="*/ 152670 h 947993"/>
                <a:gd name="connsiteX47" fmla="*/ 3266949 w 3412576"/>
                <a:gd name="connsiteY47" fmla="*/ 114300 h 947993"/>
                <a:gd name="connsiteX48" fmla="*/ 3324100 w 3412576"/>
                <a:gd name="connsiteY48" fmla="*/ 69056 h 947993"/>
                <a:gd name="connsiteX49" fmla="*/ 3386011 w 3412576"/>
                <a:gd name="connsiteY49" fmla="*/ 0 h 947993"/>
                <a:gd name="connsiteX0" fmla="*/ 3386011 w 3412576"/>
                <a:gd name="connsiteY0" fmla="*/ 0 h 946098"/>
                <a:gd name="connsiteX1" fmla="*/ 3412576 w 3412576"/>
                <a:gd name="connsiteY1" fmla="*/ 71808 h 946098"/>
                <a:gd name="connsiteX2" fmla="*/ 3336005 w 3412576"/>
                <a:gd name="connsiteY2" fmla="*/ 145257 h 946098"/>
                <a:gd name="connsiteX3" fmla="*/ 3211311 w 3412576"/>
                <a:gd name="connsiteY3" fmla="*/ 191545 h 946098"/>
                <a:gd name="connsiteX4" fmla="*/ 3144636 w 3412576"/>
                <a:gd name="connsiteY4" fmla="*/ 253700 h 946098"/>
                <a:gd name="connsiteX5" fmla="*/ 3002630 w 3412576"/>
                <a:gd name="connsiteY5" fmla="*/ 414338 h 946098"/>
                <a:gd name="connsiteX6" fmla="*/ 2874043 w 3412576"/>
                <a:gd name="connsiteY6" fmla="*/ 476250 h 946098"/>
                <a:gd name="connsiteX7" fmla="*/ 2766887 w 3412576"/>
                <a:gd name="connsiteY7" fmla="*/ 538163 h 946098"/>
                <a:gd name="connsiteX8" fmla="*/ 2633537 w 3412576"/>
                <a:gd name="connsiteY8" fmla="*/ 569119 h 946098"/>
                <a:gd name="connsiteX9" fmla="*/ 2563390 w 3412576"/>
                <a:gd name="connsiteY9" fmla="*/ 593662 h 946098"/>
                <a:gd name="connsiteX10" fmla="*/ 2469231 w 3412576"/>
                <a:gd name="connsiteY10" fmla="*/ 604096 h 946098"/>
                <a:gd name="connsiteX11" fmla="*/ 2312438 w 3412576"/>
                <a:gd name="connsiteY11" fmla="*/ 601373 h 946098"/>
                <a:gd name="connsiteX12" fmla="*/ 2167925 w 3412576"/>
                <a:gd name="connsiteY12" fmla="*/ 660133 h 946098"/>
                <a:gd name="connsiteX13" fmla="*/ 1942974 w 3412576"/>
                <a:gd name="connsiteY13" fmla="*/ 735807 h 946098"/>
                <a:gd name="connsiteX14" fmla="*/ 1764380 w 3412576"/>
                <a:gd name="connsiteY14" fmla="*/ 757238 h 946098"/>
                <a:gd name="connsiteX15" fmla="*/ 1627690 w 3412576"/>
                <a:gd name="connsiteY15" fmla="*/ 713856 h 946098"/>
                <a:gd name="connsiteX16" fmla="*/ 1496722 w 3412576"/>
                <a:gd name="connsiteY16" fmla="*/ 621408 h 946098"/>
                <a:gd name="connsiteX17" fmla="*/ 1389994 w 3412576"/>
                <a:gd name="connsiteY17" fmla="*/ 569958 h 946098"/>
                <a:gd name="connsiteX18" fmla="*/ 1259882 w 3412576"/>
                <a:gd name="connsiteY18" fmla="*/ 592346 h 946098"/>
                <a:gd name="connsiteX19" fmla="*/ 1124083 w 3412576"/>
                <a:gd name="connsiteY19" fmla="*/ 662843 h 946098"/>
                <a:gd name="connsiteX20" fmla="*/ 749439 w 3412576"/>
                <a:gd name="connsiteY20" fmla="*/ 771770 h 946098"/>
                <a:gd name="connsiteX21" fmla="*/ 311254 w 3412576"/>
                <a:gd name="connsiteY21" fmla="*/ 885813 h 946098"/>
                <a:gd name="connsiteX22" fmla="*/ 84100 w 3412576"/>
                <a:gd name="connsiteY22" fmla="*/ 902501 h 946098"/>
                <a:gd name="connsiteX23" fmla="*/ 5353 w 3412576"/>
                <a:gd name="connsiteY23" fmla="*/ 944290 h 946098"/>
                <a:gd name="connsiteX24" fmla="*/ 0 w 3412576"/>
                <a:gd name="connsiteY24" fmla="*/ 862632 h 946098"/>
                <a:gd name="connsiteX25" fmla="*/ 386072 w 3412576"/>
                <a:gd name="connsiteY25" fmla="*/ 806979 h 946098"/>
                <a:gd name="connsiteX26" fmla="*/ 694444 w 3412576"/>
                <a:gd name="connsiteY26" fmla="*/ 721658 h 946098"/>
                <a:gd name="connsiteX27" fmla="*/ 863297 w 3412576"/>
                <a:gd name="connsiteY27" fmla="*/ 666166 h 946098"/>
                <a:gd name="connsiteX28" fmla="*/ 1013450 w 3412576"/>
                <a:gd name="connsiteY28" fmla="*/ 619043 h 946098"/>
                <a:gd name="connsiteX29" fmla="*/ 1313149 w 3412576"/>
                <a:gd name="connsiteY29" fmla="*/ 498594 h 946098"/>
                <a:gd name="connsiteX30" fmla="*/ 1420367 w 3412576"/>
                <a:gd name="connsiteY30" fmla="*/ 494918 h 946098"/>
                <a:gd name="connsiteX31" fmla="*/ 1520139 w 3412576"/>
                <a:gd name="connsiteY31" fmla="*/ 555705 h 946098"/>
                <a:gd name="connsiteX32" fmla="*/ 1613403 w 3412576"/>
                <a:gd name="connsiteY32" fmla="*/ 621908 h 946098"/>
                <a:gd name="connsiteX33" fmla="*/ 1703855 w 3412576"/>
                <a:gd name="connsiteY33" fmla="*/ 680534 h 946098"/>
                <a:gd name="connsiteX34" fmla="*/ 1900112 w 3412576"/>
                <a:gd name="connsiteY34" fmla="*/ 685800 h 946098"/>
                <a:gd name="connsiteX35" fmla="*/ 2022312 w 3412576"/>
                <a:gd name="connsiteY35" fmla="*/ 653782 h 946098"/>
                <a:gd name="connsiteX36" fmla="*/ 2101373 w 3412576"/>
                <a:gd name="connsiteY36" fmla="*/ 610124 h 946098"/>
                <a:gd name="connsiteX37" fmla="*/ 2232250 w 3412576"/>
                <a:gd name="connsiteY37" fmla="*/ 541594 h 946098"/>
                <a:gd name="connsiteX38" fmla="*/ 2317901 w 3412576"/>
                <a:gd name="connsiteY38" fmla="*/ 521018 h 946098"/>
                <a:gd name="connsiteX39" fmla="*/ 2416471 w 3412576"/>
                <a:gd name="connsiteY39" fmla="*/ 541441 h 946098"/>
                <a:gd name="connsiteX40" fmla="*/ 2583431 w 3412576"/>
                <a:gd name="connsiteY40" fmla="*/ 513504 h 946098"/>
                <a:gd name="connsiteX41" fmla="*/ 2666874 w 3412576"/>
                <a:gd name="connsiteY41" fmla="*/ 490538 h 946098"/>
                <a:gd name="connsiteX42" fmla="*/ 2750589 w 3412576"/>
                <a:gd name="connsiteY42" fmla="*/ 468735 h 946098"/>
                <a:gd name="connsiteX43" fmla="*/ 2845468 w 3412576"/>
                <a:gd name="connsiteY43" fmla="*/ 414338 h 946098"/>
                <a:gd name="connsiteX44" fmla="*/ 2955005 w 3412576"/>
                <a:gd name="connsiteY44" fmla="*/ 361950 h 946098"/>
                <a:gd name="connsiteX45" fmla="*/ 3037853 w 3412576"/>
                <a:gd name="connsiteY45" fmla="*/ 263103 h 946098"/>
                <a:gd name="connsiteX46" fmla="*/ 3160367 w 3412576"/>
                <a:gd name="connsiteY46" fmla="*/ 152670 h 946098"/>
                <a:gd name="connsiteX47" fmla="*/ 3266949 w 3412576"/>
                <a:gd name="connsiteY47" fmla="*/ 114300 h 946098"/>
                <a:gd name="connsiteX48" fmla="*/ 3324100 w 3412576"/>
                <a:gd name="connsiteY48" fmla="*/ 69056 h 946098"/>
                <a:gd name="connsiteX49" fmla="*/ 3386011 w 3412576"/>
                <a:gd name="connsiteY49" fmla="*/ 0 h 946098"/>
                <a:gd name="connsiteX0" fmla="*/ 3389653 w 3416218"/>
                <a:gd name="connsiteY0" fmla="*/ 0 h 924212"/>
                <a:gd name="connsiteX1" fmla="*/ 3416218 w 3416218"/>
                <a:gd name="connsiteY1" fmla="*/ 71808 h 924212"/>
                <a:gd name="connsiteX2" fmla="*/ 3339647 w 3416218"/>
                <a:gd name="connsiteY2" fmla="*/ 145257 h 924212"/>
                <a:gd name="connsiteX3" fmla="*/ 3214953 w 3416218"/>
                <a:gd name="connsiteY3" fmla="*/ 191545 h 924212"/>
                <a:gd name="connsiteX4" fmla="*/ 3148278 w 3416218"/>
                <a:gd name="connsiteY4" fmla="*/ 253700 h 924212"/>
                <a:gd name="connsiteX5" fmla="*/ 3006272 w 3416218"/>
                <a:gd name="connsiteY5" fmla="*/ 414338 h 924212"/>
                <a:gd name="connsiteX6" fmla="*/ 2877685 w 3416218"/>
                <a:gd name="connsiteY6" fmla="*/ 476250 h 924212"/>
                <a:gd name="connsiteX7" fmla="*/ 2770529 w 3416218"/>
                <a:gd name="connsiteY7" fmla="*/ 538163 h 924212"/>
                <a:gd name="connsiteX8" fmla="*/ 2637179 w 3416218"/>
                <a:gd name="connsiteY8" fmla="*/ 569119 h 924212"/>
                <a:gd name="connsiteX9" fmla="*/ 2567032 w 3416218"/>
                <a:gd name="connsiteY9" fmla="*/ 593662 h 924212"/>
                <a:gd name="connsiteX10" fmla="*/ 2472873 w 3416218"/>
                <a:gd name="connsiteY10" fmla="*/ 604096 h 924212"/>
                <a:gd name="connsiteX11" fmla="*/ 2316080 w 3416218"/>
                <a:gd name="connsiteY11" fmla="*/ 601373 h 924212"/>
                <a:gd name="connsiteX12" fmla="*/ 2171567 w 3416218"/>
                <a:gd name="connsiteY12" fmla="*/ 660133 h 924212"/>
                <a:gd name="connsiteX13" fmla="*/ 1946616 w 3416218"/>
                <a:gd name="connsiteY13" fmla="*/ 735807 h 924212"/>
                <a:gd name="connsiteX14" fmla="*/ 1768022 w 3416218"/>
                <a:gd name="connsiteY14" fmla="*/ 757238 h 924212"/>
                <a:gd name="connsiteX15" fmla="*/ 1631332 w 3416218"/>
                <a:gd name="connsiteY15" fmla="*/ 713856 h 924212"/>
                <a:gd name="connsiteX16" fmla="*/ 1500364 w 3416218"/>
                <a:gd name="connsiteY16" fmla="*/ 621408 h 924212"/>
                <a:gd name="connsiteX17" fmla="*/ 1393636 w 3416218"/>
                <a:gd name="connsiteY17" fmla="*/ 569958 h 924212"/>
                <a:gd name="connsiteX18" fmla="*/ 1263524 w 3416218"/>
                <a:gd name="connsiteY18" fmla="*/ 592346 h 924212"/>
                <a:gd name="connsiteX19" fmla="*/ 1127725 w 3416218"/>
                <a:gd name="connsiteY19" fmla="*/ 662843 h 924212"/>
                <a:gd name="connsiteX20" fmla="*/ 753081 w 3416218"/>
                <a:gd name="connsiteY20" fmla="*/ 771770 h 924212"/>
                <a:gd name="connsiteX21" fmla="*/ 314896 w 3416218"/>
                <a:gd name="connsiteY21" fmla="*/ 885813 h 924212"/>
                <a:gd name="connsiteX22" fmla="*/ 87742 w 3416218"/>
                <a:gd name="connsiteY22" fmla="*/ 902501 h 924212"/>
                <a:gd name="connsiteX23" fmla="*/ 2314 w 3416218"/>
                <a:gd name="connsiteY23" fmla="*/ 920930 h 924212"/>
                <a:gd name="connsiteX24" fmla="*/ 3642 w 3416218"/>
                <a:gd name="connsiteY24" fmla="*/ 862632 h 924212"/>
                <a:gd name="connsiteX25" fmla="*/ 389714 w 3416218"/>
                <a:gd name="connsiteY25" fmla="*/ 806979 h 924212"/>
                <a:gd name="connsiteX26" fmla="*/ 698086 w 3416218"/>
                <a:gd name="connsiteY26" fmla="*/ 721658 h 924212"/>
                <a:gd name="connsiteX27" fmla="*/ 866939 w 3416218"/>
                <a:gd name="connsiteY27" fmla="*/ 666166 h 924212"/>
                <a:gd name="connsiteX28" fmla="*/ 1017092 w 3416218"/>
                <a:gd name="connsiteY28" fmla="*/ 619043 h 924212"/>
                <a:gd name="connsiteX29" fmla="*/ 1316791 w 3416218"/>
                <a:gd name="connsiteY29" fmla="*/ 498594 h 924212"/>
                <a:gd name="connsiteX30" fmla="*/ 1424009 w 3416218"/>
                <a:gd name="connsiteY30" fmla="*/ 494918 h 924212"/>
                <a:gd name="connsiteX31" fmla="*/ 1523781 w 3416218"/>
                <a:gd name="connsiteY31" fmla="*/ 555705 h 924212"/>
                <a:gd name="connsiteX32" fmla="*/ 1617045 w 3416218"/>
                <a:gd name="connsiteY32" fmla="*/ 621908 h 924212"/>
                <a:gd name="connsiteX33" fmla="*/ 1707497 w 3416218"/>
                <a:gd name="connsiteY33" fmla="*/ 680534 h 924212"/>
                <a:gd name="connsiteX34" fmla="*/ 1903754 w 3416218"/>
                <a:gd name="connsiteY34" fmla="*/ 685800 h 924212"/>
                <a:gd name="connsiteX35" fmla="*/ 2025954 w 3416218"/>
                <a:gd name="connsiteY35" fmla="*/ 653782 h 924212"/>
                <a:gd name="connsiteX36" fmla="*/ 2105015 w 3416218"/>
                <a:gd name="connsiteY36" fmla="*/ 610124 h 924212"/>
                <a:gd name="connsiteX37" fmla="*/ 2235892 w 3416218"/>
                <a:gd name="connsiteY37" fmla="*/ 541594 h 924212"/>
                <a:gd name="connsiteX38" fmla="*/ 2321543 w 3416218"/>
                <a:gd name="connsiteY38" fmla="*/ 521018 h 924212"/>
                <a:gd name="connsiteX39" fmla="*/ 2420113 w 3416218"/>
                <a:gd name="connsiteY39" fmla="*/ 541441 h 924212"/>
                <a:gd name="connsiteX40" fmla="*/ 2587073 w 3416218"/>
                <a:gd name="connsiteY40" fmla="*/ 513504 h 924212"/>
                <a:gd name="connsiteX41" fmla="*/ 2670516 w 3416218"/>
                <a:gd name="connsiteY41" fmla="*/ 490538 h 924212"/>
                <a:gd name="connsiteX42" fmla="*/ 2754231 w 3416218"/>
                <a:gd name="connsiteY42" fmla="*/ 468735 h 924212"/>
                <a:gd name="connsiteX43" fmla="*/ 2849110 w 3416218"/>
                <a:gd name="connsiteY43" fmla="*/ 414338 h 924212"/>
                <a:gd name="connsiteX44" fmla="*/ 2958647 w 3416218"/>
                <a:gd name="connsiteY44" fmla="*/ 361950 h 924212"/>
                <a:gd name="connsiteX45" fmla="*/ 3041495 w 3416218"/>
                <a:gd name="connsiteY45" fmla="*/ 263103 h 924212"/>
                <a:gd name="connsiteX46" fmla="*/ 3164009 w 3416218"/>
                <a:gd name="connsiteY46" fmla="*/ 152670 h 924212"/>
                <a:gd name="connsiteX47" fmla="*/ 3270591 w 3416218"/>
                <a:gd name="connsiteY47" fmla="*/ 114300 h 924212"/>
                <a:gd name="connsiteX48" fmla="*/ 3327742 w 3416218"/>
                <a:gd name="connsiteY48" fmla="*/ 69056 h 924212"/>
                <a:gd name="connsiteX49" fmla="*/ 3389653 w 3416218"/>
                <a:gd name="connsiteY49" fmla="*/ 0 h 924212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6791 w 3416218"/>
                <a:gd name="connsiteY29" fmla="*/ 49859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064255 w 3416218"/>
                <a:gd name="connsiteY19" fmla="*/ 662842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416218" h="926767">
                  <a:moveTo>
                    <a:pt x="3389653" y="0"/>
                  </a:moveTo>
                  <a:lnTo>
                    <a:pt x="3416218" y="71808"/>
                  </a:lnTo>
                  <a:lnTo>
                    <a:pt x="3339647" y="145257"/>
                  </a:lnTo>
                  <a:lnTo>
                    <a:pt x="3214953" y="191545"/>
                  </a:lnTo>
                  <a:lnTo>
                    <a:pt x="3148278" y="253700"/>
                  </a:lnTo>
                  <a:cubicBezTo>
                    <a:pt x="3100943" y="307246"/>
                    <a:pt x="3051371" y="377246"/>
                    <a:pt x="3006272" y="414338"/>
                  </a:cubicBezTo>
                  <a:cubicBezTo>
                    <a:pt x="2961173" y="451430"/>
                    <a:pt x="2916976" y="455613"/>
                    <a:pt x="2877685" y="476250"/>
                  </a:cubicBezTo>
                  <a:cubicBezTo>
                    <a:pt x="2838395" y="496888"/>
                    <a:pt x="2810613" y="522685"/>
                    <a:pt x="2770529" y="538163"/>
                  </a:cubicBezTo>
                  <a:cubicBezTo>
                    <a:pt x="2730445" y="553641"/>
                    <a:pt x="2671095" y="561956"/>
                    <a:pt x="2637179" y="569119"/>
                  </a:cubicBezTo>
                  <a:lnTo>
                    <a:pt x="2567032" y="593662"/>
                  </a:lnTo>
                  <a:cubicBezTo>
                    <a:pt x="2543650" y="601843"/>
                    <a:pt x="2514698" y="602811"/>
                    <a:pt x="2472873" y="604096"/>
                  </a:cubicBezTo>
                  <a:cubicBezTo>
                    <a:pt x="2431048" y="605381"/>
                    <a:pt x="2370055" y="588276"/>
                    <a:pt x="2316080" y="601373"/>
                  </a:cubicBezTo>
                  <a:cubicBezTo>
                    <a:pt x="2262105" y="614470"/>
                    <a:pt x="2233144" y="637727"/>
                    <a:pt x="2171567" y="660133"/>
                  </a:cubicBezTo>
                  <a:cubicBezTo>
                    <a:pt x="2109990" y="682539"/>
                    <a:pt x="2010116" y="725885"/>
                    <a:pt x="1946616" y="735807"/>
                  </a:cubicBezTo>
                  <a:lnTo>
                    <a:pt x="1768022" y="757238"/>
                  </a:lnTo>
                  <a:cubicBezTo>
                    <a:pt x="1708491" y="764382"/>
                    <a:pt x="1675385" y="719809"/>
                    <a:pt x="1631332" y="713856"/>
                  </a:cubicBezTo>
                  <a:lnTo>
                    <a:pt x="1500364" y="621408"/>
                  </a:lnTo>
                  <a:cubicBezTo>
                    <a:pt x="1464646" y="609105"/>
                    <a:pt x="1423088" y="534757"/>
                    <a:pt x="1383615" y="529913"/>
                  </a:cubicBezTo>
                  <a:cubicBezTo>
                    <a:pt x="1344142" y="525069"/>
                    <a:pt x="1297655" y="573296"/>
                    <a:pt x="1263524" y="592346"/>
                  </a:cubicBezTo>
                  <a:lnTo>
                    <a:pt x="1064255" y="662842"/>
                  </a:lnTo>
                  <a:cubicBezTo>
                    <a:pt x="1030124" y="681892"/>
                    <a:pt x="877974" y="734608"/>
                    <a:pt x="753081" y="771770"/>
                  </a:cubicBezTo>
                  <a:cubicBezTo>
                    <a:pt x="628188" y="808932"/>
                    <a:pt x="425786" y="861800"/>
                    <a:pt x="314896" y="885813"/>
                  </a:cubicBezTo>
                  <a:cubicBezTo>
                    <a:pt x="204006" y="909826"/>
                    <a:pt x="138725" y="906104"/>
                    <a:pt x="87742" y="915850"/>
                  </a:cubicBezTo>
                  <a:cubicBezTo>
                    <a:pt x="36759" y="925596"/>
                    <a:pt x="17444" y="932024"/>
                    <a:pt x="2314" y="920930"/>
                  </a:cubicBezTo>
                  <a:cubicBezTo>
                    <a:pt x="-12816" y="909836"/>
                    <a:pt x="53071" y="850478"/>
                    <a:pt x="3642" y="862632"/>
                  </a:cubicBezTo>
                  <a:lnTo>
                    <a:pt x="389714" y="806979"/>
                  </a:lnTo>
                  <a:cubicBezTo>
                    <a:pt x="409558" y="791898"/>
                    <a:pt x="618549" y="745127"/>
                    <a:pt x="698086" y="721658"/>
                  </a:cubicBezTo>
                  <a:cubicBezTo>
                    <a:pt x="777624" y="698189"/>
                    <a:pt x="798739" y="686049"/>
                    <a:pt x="866939" y="666166"/>
                  </a:cubicBezTo>
                  <a:cubicBezTo>
                    <a:pt x="920331" y="647121"/>
                    <a:pt x="956594" y="621388"/>
                    <a:pt x="1020434" y="592347"/>
                  </a:cubicBezTo>
                  <a:cubicBezTo>
                    <a:pt x="1084274" y="563306"/>
                    <a:pt x="1191070" y="517612"/>
                    <a:pt x="1249981" y="491919"/>
                  </a:cubicBezTo>
                  <a:cubicBezTo>
                    <a:pt x="1308892" y="466226"/>
                    <a:pt x="1328268" y="427557"/>
                    <a:pt x="1373901" y="438188"/>
                  </a:cubicBezTo>
                  <a:cubicBezTo>
                    <a:pt x="1419534" y="448819"/>
                    <a:pt x="1483257" y="525085"/>
                    <a:pt x="1523781" y="555705"/>
                  </a:cubicBezTo>
                  <a:cubicBezTo>
                    <a:pt x="1564305" y="586325"/>
                    <a:pt x="1588653" y="600547"/>
                    <a:pt x="1617045" y="621908"/>
                  </a:cubicBezTo>
                  <a:cubicBezTo>
                    <a:pt x="1653877" y="631439"/>
                    <a:pt x="1682540" y="644857"/>
                    <a:pt x="1727541" y="650500"/>
                  </a:cubicBezTo>
                  <a:cubicBezTo>
                    <a:pt x="1772542" y="656143"/>
                    <a:pt x="1837872" y="659669"/>
                    <a:pt x="1887051" y="655767"/>
                  </a:cubicBezTo>
                  <a:cubicBezTo>
                    <a:pt x="1936230" y="651865"/>
                    <a:pt x="1981881" y="637759"/>
                    <a:pt x="2022614" y="627086"/>
                  </a:cubicBezTo>
                  <a:lnTo>
                    <a:pt x="2108355" y="570079"/>
                  </a:lnTo>
                  <a:cubicBezTo>
                    <a:pt x="2163711" y="546045"/>
                    <a:pt x="2140231" y="529748"/>
                    <a:pt x="2175762" y="521571"/>
                  </a:cubicBezTo>
                  <a:cubicBezTo>
                    <a:pt x="2211293" y="513394"/>
                    <a:pt x="2280818" y="517706"/>
                    <a:pt x="2321543" y="521018"/>
                  </a:cubicBezTo>
                  <a:cubicBezTo>
                    <a:pt x="2362268" y="524330"/>
                    <a:pt x="2375858" y="542693"/>
                    <a:pt x="2420113" y="541441"/>
                  </a:cubicBezTo>
                  <a:cubicBezTo>
                    <a:pt x="2464368" y="540189"/>
                    <a:pt x="2545339" y="521988"/>
                    <a:pt x="2587073" y="513504"/>
                  </a:cubicBezTo>
                  <a:cubicBezTo>
                    <a:pt x="2614887" y="503344"/>
                    <a:pt x="2642656" y="497999"/>
                    <a:pt x="2670516" y="490538"/>
                  </a:cubicBezTo>
                  <a:cubicBezTo>
                    <a:pt x="2698376" y="483077"/>
                    <a:pt x="2724465" y="481435"/>
                    <a:pt x="2754231" y="468735"/>
                  </a:cubicBezTo>
                  <a:cubicBezTo>
                    <a:pt x="2783997" y="456035"/>
                    <a:pt x="2812598" y="431801"/>
                    <a:pt x="2849110" y="414338"/>
                  </a:cubicBezTo>
                  <a:lnTo>
                    <a:pt x="2958647" y="361950"/>
                  </a:lnTo>
                  <a:cubicBezTo>
                    <a:pt x="2990711" y="336744"/>
                    <a:pt x="3000657" y="299914"/>
                    <a:pt x="3041495" y="263103"/>
                  </a:cubicBezTo>
                  <a:lnTo>
                    <a:pt x="3164009" y="152670"/>
                  </a:lnTo>
                  <a:cubicBezTo>
                    <a:pt x="3202192" y="127870"/>
                    <a:pt x="3244397" y="133350"/>
                    <a:pt x="3270591" y="114300"/>
                  </a:cubicBezTo>
                  <a:cubicBezTo>
                    <a:pt x="3296785" y="95250"/>
                    <a:pt x="3307898" y="88106"/>
                    <a:pt x="3327742" y="69056"/>
                  </a:cubicBezTo>
                  <a:cubicBezTo>
                    <a:pt x="3347586" y="50006"/>
                    <a:pt x="3376159" y="794"/>
                    <a:pt x="3389653" y="0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1" name="Freeform 39">
              <a:extLst>
                <a:ext uri="{FF2B5EF4-FFF2-40B4-BE49-F238E27FC236}">
                  <a16:creationId xmlns:a16="http://schemas.microsoft.com/office/drawing/2014/main" id="{F756DE4D-56E4-4AFA-9EFE-29D521109ADE}"/>
                </a:ext>
              </a:extLst>
            </p:cNvPr>
            <p:cNvSpPr/>
            <p:nvPr/>
          </p:nvSpPr>
          <p:spPr bwMode="auto">
            <a:xfrm>
              <a:off x="3559655" y="1434962"/>
              <a:ext cx="2451479" cy="653654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5 w 2574658"/>
                <a:gd name="connsiteY10" fmla="*/ 588916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193556 w 2574658"/>
                <a:gd name="connsiteY3" fmla="*/ 622251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106441 w 2681099"/>
                <a:gd name="connsiteY0" fmla="*/ 897731 h 900360"/>
                <a:gd name="connsiteX1" fmla="*/ 325795 w 2681099"/>
                <a:gd name="connsiteY1" fmla="*/ 811015 h 900360"/>
                <a:gd name="connsiteX2" fmla="*/ 0 w 2681099"/>
                <a:gd name="connsiteY2" fmla="*/ 700746 h 900360"/>
                <a:gd name="connsiteX3" fmla="*/ 299997 w 2681099"/>
                <a:gd name="connsiteY3" fmla="*/ 622251 h 900360"/>
                <a:gd name="connsiteX4" fmla="*/ 434466 w 2681099"/>
                <a:gd name="connsiteY4" fmla="*/ 577009 h 900360"/>
                <a:gd name="connsiteX5" fmla="*/ 532135 w 2681099"/>
                <a:gd name="connsiteY5" fmla="*/ 505037 h 900360"/>
                <a:gd name="connsiteX6" fmla="*/ 608873 w 2681099"/>
                <a:gd name="connsiteY6" fmla="*/ 508414 h 900360"/>
                <a:gd name="connsiteX7" fmla="*/ 706466 w 2681099"/>
                <a:gd name="connsiteY7" fmla="*/ 530771 h 900360"/>
                <a:gd name="connsiteX8" fmla="*/ 782704 w 2681099"/>
                <a:gd name="connsiteY8" fmla="*/ 563183 h 900360"/>
                <a:gd name="connsiteX9" fmla="*/ 886597 w 2681099"/>
                <a:gd name="connsiteY9" fmla="*/ 639029 h 900360"/>
                <a:gd name="connsiteX10" fmla="*/ 949931 w 2681099"/>
                <a:gd name="connsiteY10" fmla="*/ 671940 h 900360"/>
                <a:gd name="connsiteX11" fmla="*/ 1035655 w 2681099"/>
                <a:gd name="connsiteY11" fmla="*/ 683418 h 900360"/>
                <a:gd name="connsiteX12" fmla="*/ 1121380 w 2681099"/>
                <a:gd name="connsiteY12" fmla="*/ 673893 h 900360"/>
                <a:gd name="connsiteX13" fmla="*/ 1242948 w 2681099"/>
                <a:gd name="connsiteY13" fmla="*/ 652215 h 900360"/>
                <a:gd name="connsiteX14" fmla="*/ 1338693 w 2681099"/>
                <a:gd name="connsiteY14" fmla="*/ 625525 h 900360"/>
                <a:gd name="connsiteX15" fmla="*/ 1421912 w 2681099"/>
                <a:gd name="connsiteY15" fmla="*/ 578798 h 900360"/>
                <a:gd name="connsiteX16" fmla="*/ 1524926 w 2681099"/>
                <a:gd name="connsiteY16" fmla="*/ 531946 h 900360"/>
                <a:gd name="connsiteX17" fmla="*/ 1596640 w 2681099"/>
                <a:gd name="connsiteY17" fmla="*/ 520782 h 900360"/>
                <a:gd name="connsiteX18" fmla="*/ 1781701 w 2681099"/>
                <a:gd name="connsiteY18" fmla="*/ 522762 h 900360"/>
                <a:gd name="connsiteX19" fmla="*/ 1830993 w 2681099"/>
                <a:gd name="connsiteY19" fmla="*/ 514350 h 900360"/>
                <a:gd name="connsiteX20" fmla="*/ 1928624 w 2681099"/>
                <a:gd name="connsiteY20" fmla="*/ 485775 h 900360"/>
                <a:gd name="connsiteX21" fmla="*/ 1990537 w 2681099"/>
                <a:gd name="connsiteY21" fmla="*/ 468611 h 900360"/>
                <a:gd name="connsiteX22" fmla="*/ 2050068 w 2681099"/>
                <a:gd name="connsiteY22" fmla="*/ 450056 h 900360"/>
                <a:gd name="connsiteX23" fmla="*/ 2131030 w 2681099"/>
                <a:gd name="connsiteY23" fmla="*/ 407193 h 900360"/>
                <a:gd name="connsiteX24" fmla="*/ 2192943 w 2681099"/>
                <a:gd name="connsiteY24" fmla="*/ 371475 h 900360"/>
                <a:gd name="connsiteX25" fmla="*/ 2276287 w 2681099"/>
                <a:gd name="connsiteY25" fmla="*/ 323849 h 900360"/>
                <a:gd name="connsiteX26" fmla="*/ 2349451 w 2681099"/>
                <a:gd name="connsiteY26" fmla="*/ 238036 h 900360"/>
                <a:gd name="connsiteX27" fmla="*/ 2437587 w 2681099"/>
                <a:gd name="connsiteY27" fmla="*/ 144011 h 900360"/>
                <a:gd name="connsiteX28" fmla="*/ 2533338 w 2681099"/>
                <a:gd name="connsiteY28" fmla="*/ 89865 h 900360"/>
                <a:gd name="connsiteX29" fmla="*/ 2597756 w 2681099"/>
                <a:gd name="connsiteY29" fmla="*/ 59531 h 900360"/>
                <a:gd name="connsiteX30" fmla="*/ 2628712 w 2681099"/>
                <a:gd name="connsiteY30" fmla="*/ 30956 h 900360"/>
                <a:gd name="connsiteX31" fmla="*/ 2659667 w 2681099"/>
                <a:gd name="connsiteY31" fmla="*/ 0 h 900360"/>
                <a:gd name="connsiteX32" fmla="*/ 2681099 w 2681099"/>
                <a:gd name="connsiteY32" fmla="*/ 61911 h 900360"/>
                <a:gd name="connsiteX33" fmla="*/ 2628712 w 2681099"/>
                <a:gd name="connsiteY33" fmla="*/ 109537 h 900360"/>
                <a:gd name="connsiteX34" fmla="*/ 2562037 w 2681099"/>
                <a:gd name="connsiteY34" fmla="*/ 142875 h 900360"/>
                <a:gd name="connsiteX35" fmla="*/ 2478444 w 2681099"/>
                <a:gd name="connsiteY35" fmla="*/ 199651 h 900360"/>
                <a:gd name="connsiteX36" fmla="*/ 2426306 w 2681099"/>
                <a:gd name="connsiteY36" fmla="*/ 259556 h 900360"/>
                <a:gd name="connsiteX37" fmla="*/ 2357249 w 2681099"/>
                <a:gd name="connsiteY37" fmla="*/ 330993 h 900360"/>
                <a:gd name="connsiteX38" fmla="*/ 2271524 w 2681099"/>
                <a:gd name="connsiteY38" fmla="*/ 388143 h 900360"/>
                <a:gd name="connsiteX39" fmla="*/ 2161987 w 2681099"/>
                <a:gd name="connsiteY39" fmla="*/ 452437 h 900360"/>
                <a:gd name="connsiteX40" fmla="*/ 2061974 w 2681099"/>
                <a:gd name="connsiteY40" fmla="*/ 495300 h 900360"/>
                <a:gd name="connsiteX41" fmla="*/ 1990537 w 2681099"/>
                <a:gd name="connsiteY41" fmla="*/ 528637 h 900360"/>
                <a:gd name="connsiteX42" fmla="*/ 1888143 w 2681099"/>
                <a:gd name="connsiteY42" fmla="*/ 557212 h 900360"/>
                <a:gd name="connsiteX43" fmla="*/ 1766700 w 2681099"/>
                <a:gd name="connsiteY43" fmla="*/ 578148 h 900360"/>
                <a:gd name="connsiteX44" fmla="*/ 1641359 w 2681099"/>
                <a:gd name="connsiteY44" fmla="*/ 576292 h 900360"/>
                <a:gd name="connsiteX45" fmla="*/ 1515028 w 2681099"/>
                <a:gd name="connsiteY45" fmla="*/ 604495 h 900360"/>
                <a:gd name="connsiteX46" fmla="*/ 1380937 w 2681099"/>
                <a:gd name="connsiteY46" fmla="*/ 685800 h 900360"/>
                <a:gd name="connsiteX47" fmla="*/ 1264255 w 2681099"/>
                <a:gd name="connsiteY47" fmla="*/ 704850 h 900360"/>
                <a:gd name="connsiteX48" fmla="*/ 1116618 w 2681099"/>
                <a:gd name="connsiteY48" fmla="*/ 728661 h 900360"/>
                <a:gd name="connsiteX49" fmla="*/ 995174 w 2681099"/>
                <a:gd name="connsiteY49" fmla="*/ 738187 h 900360"/>
                <a:gd name="connsiteX50" fmla="*/ 888018 w 2681099"/>
                <a:gd name="connsiteY50" fmla="*/ 731043 h 900360"/>
                <a:gd name="connsiteX51" fmla="*/ 759430 w 2681099"/>
                <a:gd name="connsiteY51" fmla="*/ 700087 h 900360"/>
                <a:gd name="connsiteX52" fmla="*/ 687993 w 2681099"/>
                <a:gd name="connsiteY52" fmla="*/ 673893 h 900360"/>
                <a:gd name="connsiteX53" fmla="*/ 652274 w 2681099"/>
                <a:gd name="connsiteY53" fmla="*/ 661988 h 900360"/>
                <a:gd name="connsiteX54" fmla="*/ 591228 w 2681099"/>
                <a:gd name="connsiteY54" fmla="*/ 683418 h 900360"/>
                <a:gd name="connsiteX55" fmla="*/ 549880 w 2681099"/>
                <a:gd name="connsiteY55" fmla="*/ 700087 h 900360"/>
                <a:gd name="connsiteX56" fmla="*/ 480824 w 2681099"/>
                <a:gd name="connsiteY56" fmla="*/ 752475 h 900360"/>
                <a:gd name="connsiteX57" fmla="*/ 402243 w 2681099"/>
                <a:gd name="connsiteY57" fmla="*/ 831056 h 900360"/>
                <a:gd name="connsiteX58" fmla="*/ 283613 w 2681099"/>
                <a:gd name="connsiteY58" fmla="*/ 896711 h 900360"/>
                <a:gd name="connsiteX59" fmla="*/ 240130 w 2681099"/>
                <a:gd name="connsiteY59" fmla="*/ 900360 h 900360"/>
                <a:gd name="connsiteX60" fmla="*/ 106441 w 2681099"/>
                <a:gd name="connsiteY60" fmla="*/ 897731 h 900360"/>
                <a:gd name="connsiteX0" fmla="*/ 388807 w 2963465"/>
                <a:gd name="connsiteY0" fmla="*/ 897731 h 900360"/>
                <a:gd name="connsiteX1" fmla="*/ 0 w 2963465"/>
                <a:gd name="connsiteY1" fmla="*/ 777607 h 900360"/>
                <a:gd name="connsiteX2" fmla="*/ 282366 w 2963465"/>
                <a:gd name="connsiteY2" fmla="*/ 700746 h 900360"/>
                <a:gd name="connsiteX3" fmla="*/ 582363 w 2963465"/>
                <a:gd name="connsiteY3" fmla="*/ 622251 h 900360"/>
                <a:gd name="connsiteX4" fmla="*/ 716832 w 2963465"/>
                <a:gd name="connsiteY4" fmla="*/ 577009 h 900360"/>
                <a:gd name="connsiteX5" fmla="*/ 814501 w 2963465"/>
                <a:gd name="connsiteY5" fmla="*/ 505037 h 900360"/>
                <a:gd name="connsiteX6" fmla="*/ 891239 w 2963465"/>
                <a:gd name="connsiteY6" fmla="*/ 508414 h 900360"/>
                <a:gd name="connsiteX7" fmla="*/ 988832 w 2963465"/>
                <a:gd name="connsiteY7" fmla="*/ 530771 h 900360"/>
                <a:gd name="connsiteX8" fmla="*/ 1065070 w 2963465"/>
                <a:gd name="connsiteY8" fmla="*/ 563183 h 900360"/>
                <a:gd name="connsiteX9" fmla="*/ 1168963 w 2963465"/>
                <a:gd name="connsiteY9" fmla="*/ 639029 h 900360"/>
                <a:gd name="connsiteX10" fmla="*/ 1232297 w 2963465"/>
                <a:gd name="connsiteY10" fmla="*/ 671940 h 900360"/>
                <a:gd name="connsiteX11" fmla="*/ 1318021 w 2963465"/>
                <a:gd name="connsiteY11" fmla="*/ 683418 h 900360"/>
                <a:gd name="connsiteX12" fmla="*/ 1403746 w 2963465"/>
                <a:gd name="connsiteY12" fmla="*/ 673893 h 900360"/>
                <a:gd name="connsiteX13" fmla="*/ 1525314 w 2963465"/>
                <a:gd name="connsiteY13" fmla="*/ 652215 h 900360"/>
                <a:gd name="connsiteX14" fmla="*/ 1621059 w 2963465"/>
                <a:gd name="connsiteY14" fmla="*/ 625525 h 900360"/>
                <a:gd name="connsiteX15" fmla="*/ 1704278 w 2963465"/>
                <a:gd name="connsiteY15" fmla="*/ 578798 h 900360"/>
                <a:gd name="connsiteX16" fmla="*/ 1807292 w 2963465"/>
                <a:gd name="connsiteY16" fmla="*/ 531946 h 900360"/>
                <a:gd name="connsiteX17" fmla="*/ 1879006 w 2963465"/>
                <a:gd name="connsiteY17" fmla="*/ 520782 h 900360"/>
                <a:gd name="connsiteX18" fmla="*/ 2064067 w 2963465"/>
                <a:gd name="connsiteY18" fmla="*/ 522762 h 900360"/>
                <a:gd name="connsiteX19" fmla="*/ 2113359 w 2963465"/>
                <a:gd name="connsiteY19" fmla="*/ 514350 h 900360"/>
                <a:gd name="connsiteX20" fmla="*/ 2210990 w 2963465"/>
                <a:gd name="connsiteY20" fmla="*/ 485775 h 900360"/>
                <a:gd name="connsiteX21" fmla="*/ 2272903 w 2963465"/>
                <a:gd name="connsiteY21" fmla="*/ 468611 h 900360"/>
                <a:gd name="connsiteX22" fmla="*/ 2332434 w 2963465"/>
                <a:gd name="connsiteY22" fmla="*/ 450056 h 900360"/>
                <a:gd name="connsiteX23" fmla="*/ 2413396 w 2963465"/>
                <a:gd name="connsiteY23" fmla="*/ 407193 h 900360"/>
                <a:gd name="connsiteX24" fmla="*/ 2475309 w 2963465"/>
                <a:gd name="connsiteY24" fmla="*/ 371475 h 900360"/>
                <a:gd name="connsiteX25" fmla="*/ 2558653 w 2963465"/>
                <a:gd name="connsiteY25" fmla="*/ 323849 h 900360"/>
                <a:gd name="connsiteX26" fmla="*/ 2631817 w 2963465"/>
                <a:gd name="connsiteY26" fmla="*/ 238036 h 900360"/>
                <a:gd name="connsiteX27" fmla="*/ 2719953 w 2963465"/>
                <a:gd name="connsiteY27" fmla="*/ 144011 h 900360"/>
                <a:gd name="connsiteX28" fmla="*/ 2815704 w 2963465"/>
                <a:gd name="connsiteY28" fmla="*/ 89865 h 900360"/>
                <a:gd name="connsiteX29" fmla="*/ 2880122 w 2963465"/>
                <a:gd name="connsiteY29" fmla="*/ 59531 h 900360"/>
                <a:gd name="connsiteX30" fmla="*/ 2911078 w 2963465"/>
                <a:gd name="connsiteY30" fmla="*/ 30956 h 900360"/>
                <a:gd name="connsiteX31" fmla="*/ 2942033 w 2963465"/>
                <a:gd name="connsiteY31" fmla="*/ 0 h 900360"/>
                <a:gd name="connsiteX32" fmla="*/ 2963465 w 2963465"/>
                <a:gd name="connsiteY32" fmla="*/ 61911 h 900360"/>
                <a:gd name="connsiteX33" fmla="*/ 2911078 w 2963465"/>
                <a:gd name="connsiteY33" fmla="*/ 109537 h 900360"/>
                <a:gd name="connsiteX34" fmla="*/ 2844403 w 2963465"/>
                <a:gd name="connsiteY34" fmla="*/ 142875 h 900360"/>
                <a:gd name="connsiteX35" fmla="*/ 2760810 w 2963465"/>
                <a:gd name="connsiteY35" fmla="*/ 199651 h 900360"/>
                <a:gd name="connsiteX36" fmla="*/ 2708672 w 2963465"/>
                <a:gd name="connsiteY36" fmla="*/ 259556 h 900360"/>
                <a:gd name="connsiteX37" fmla="*/ 2639615 w 2963465"/>
                <a:gd name="connsiteY37" fmla="*/ 330993 h 900360"/>
                <a:gd name="connsiteX38" fmla="*/ 2553890 w 2963465"/>
                <a:gd name="connsiteY38" fmla="*/ 388143 h 900360"/>
                <a:gd name="connsiteX39" fmla="*/ 2444353 w 2963465"/>
                <a:gd name="connsiteY39" fmla="*/ 452437 h 900360"/>
                <a:gd name="connsiteX40" fmla="*/ 2344340 w 2963465"/>
                <a:gd name="connsiteY40" fmla="*/ 495300 h 900360"/>
                <a:gd name="connsiteX41" fmla="*/ 2272903 w 2963465"/>
                <a:gd name="connsiteY41" fmla="*/ 528637 h 900360"/>
                <a:gd name="connsiteX42" fmla="*/ 2170509 w 2963465"/>
                <a:gd name="connsiteY42" fmla="*/ 557212 h 900360"/>
                <a:gd name="connsiteX43" fmla="*/ 2049066 w 2963465"/>
                <a:gd name="connsiteY43" fmla="*/ 578148 h 900360"/>
                <a:gd name="connsiteX44" fmla="*/ 1923725 w 2963465"/>
                <a:gd name="connsiteY44" fmla="*/ 576292 h 900360"/>
                <a:gd name="connsiteX45" fmla="*/ 1797394 w 2963465"/>
                <a:gd name="connsiteY45" fmla="*/ 604495 h 900360"/>
                <a:gd name="connsiteX46" fmla="*/ 1663303 w 2963465"/>
                <a:gd name="connsiteY46" fmla="*/ 685800 h 900360"/>
                <a:gd name="connsiteX47" fmla="*/ 1546621 w 2963465"/>
                <a:gd name="connsiteY47" fmla="*/ 704850 h 900360"/>
                <a:gd name="connsiteX48" fmla="*/ 1398984 w 2963465"/>
                <a:gd name="connsiteY48" fmla="*/ 728661 h 900360"/>
                <a:gd name="connsiteX49" fmla="*/ 1277540 w 2963465"/>
                <a:gd name="connsiteY49" fmla="*/ 738187 h 900360"/>
                <a:gd name="connsiteX50" fmla="*/ 1170384 w 2963465"/>
                <a:gd name="connsiteY50" fmla="*/ 731043 h 900360"/>
                <a:gd name="connsiteX51" fmla="*/ 1041796 w 2963465"/>
                <a:gd name="connsiteY51" fmla="*/ 700087 h 900360"/>
                <a:gd name="connsiteX52" fmla="*/ 970359 w 2963465"/>
                <a:gd name="connsiteY52" fmla="*/ 673893 h 900360"/>
                <a:gd name="connsiteX53" fmla="*/ 934640 w 2963465"/>
                <a:gd name="connsiteY53" fmla="*/ 661988 h 900360"/>
                <a:gd name="connsiteX54" fmla="*/ 873594 w 2963465"/>
                <a:gd name="connsiteY54" fmla="*/ 683418 h 900360"/>
                <a:gd name="connsiteX55" fmla="*/ 832246 w 2963465"/>
                <a:gd name="connsiteY55" fmla="*/ 700087 h 900360"/>
                <a:gd name="connsiteX56" fmla="*/ 763190 w 2963465"/>
                <a:gd name="connsiteY56" fmla="*/ 752475 h 900360"/>
                <a:gd name="connsiteX57" fmla="*/ 684609 w 2963465"/>
                <a:gd name="connsiteY57" fmla="*/ 831056 h 900360"/>
                <a:gd name="connsiteX58" fmla="*/ 565979 w 2963465"/>
                <a:gd name="connsiteY58" fmla="*/ 896711 h 900360"/>
                <a:gd name="connsiteX59" fmla="*/ 522496 w 2963465"/>
                <a:gd name="connsiteY59" fmla="*/ 900360 h 900360"/>
                <a:gd name="connsiteX60" fmla="*/ 388807 w 2963465"/>
                <a:gd name="connsiteY60" fmla="*/ 897731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216451 w 3416726"/>
                <a:gd name="connsiteY56" fmla="*/ 752475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918994 w 3416726"/>
                <a:gd name="connsiteY58" fmla="*/ 813190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35627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1024810"/>
                <a:gd name="connsiteX1" fmla="*/ 453261 w 3416726"/>
                <a:gd name="connsiteY1" fmla="*/ 777607 h 1024810"/>
                <a:gd name="connsiteX2" fmla="*/ 718920 w 3416726"/>
                <a:gd name="connsiteY2" fmla="*/ 1024810 h 1024810"/>
                <a:gd name="connsiteX3" fmla="*/ 1035624 w 3416726"/>
                <a:gd name="connsiteY3" fmla="*/ 622251 h 1024810"/>
                <a:gd name="connsiteX4" fmla="*/ 1170093 w 3416726"/>
                <a:gd name="connsiteY4" fmla="*/ 577009 h 1024810"/>
                <a:gd name="connsiteX5" fmla="*/ 1267762 w 3416726"/>
                <a:gd name="connsiteY5" fmla="*/ 505037 h 1024810"/>
                <a:gd name="connsiteX6" fmla="*/ 1344500 w 3416726"/>
                <a:gd name="connsiteY6" fmla="*/ 508414 h 1024810"/>
                <a:gd name="connsiteX7" fmla="*/ 1442093 w 3416726"/>
                <a:gd name="connsiteY7" fmla="*/ 530771 h 1024810"/>
                <a:gd name="connsiteX8" fmla="*/ 1518331 w 3416726"/>
                <a:gd name="connsiteY8" fmla="*/ 563183 h 1024810"/>
                <a:gd name="connsiteX9" fmla="*/ 1622224 w 3416726"/>
                <a:gd name="connsiteY9" fmla="*/ 639029 h 1024810"/>
                <a:gd name="connsiteX10" fmla="*/ 1685558 w 3416726"/>
                <a:gd name="connsiteY10" fmla="*/ 671940 h 1024810"/>
                <a:gd name="connsiteX11" fmla="*/ 1771282 w 3416726"/>
                <a:gd name="connsiteY11" fmla="*/ 683418 h 1024810"/>
                <a:gd name="connsiteX12" fmla="*/ 1857007 w 3416726"/>
                <a:gd name="connsiteY12" fmla="*/ 673893 h 1024810"/>
                <a:gd name="connsiteX13" fmla="*/ 1978575 w 3416726"/>
                <a:gd name="connsiteY13" fmla="*/ 652215 h 1024810"/>
                <a:gd name="connsiteX14" fmla="*/ 2074320 w 3416726"/>
                <a:gd name="connsiteY14" fmla="*/ 625525 h 1024810"/>
                <a:gd name="connsiteX15" fmla="*/ 2157539 w 3416726"/>
                <a:gd name="connsiteY15" fmla="*/ 578798 h 1024810"/>
                <a:gd name="connsiteX16" fmla="*/ 2260553 w 3416726"/>
                <a:gd name="connsiteY16" fmla="*/ 531946 h 1024810"/>
                <a:gd name="connsiteX17" fmla="*/ 2332267 w 3416726"/>
                <a:gd name="connsiteY17" fmla="*/ 520782 h 1024810"/>
                <a:gd name="connsiteX18" fmla="*/ 2517328 w 3416726"/>
                <a:gd name="connsiteY18" fmla="*/ 522762 h 1024810"/>
                <a:gd name="connsiteX19" fmla="*/ 2566620 w 3416726"/>
                <a:gd name="connsiteY19" fmla="*/ 514350 h 1024810"/>
                <a:gd name="connsiteX20" fmla="*/ 2664251 w 3416726"/>
                <a:gd name="connsiteY20" fmla="*/ 485775 h 1024810"/>
                <a:gd name="connsiteX21" fmla="*/ 2726164 w 3416726"/>
                <a:gd name="connsiteY21" fmla="*/ 468611 h 1024810"/>
                <a:gd name="connsiteX22" fmla="*/ 2785695 w 3416726"/>
                <a:gd name="connsiteY22" fmla="*/ 450056 h 1024810"/>
                <a:gd name="connsiteX23" fmla="*/ 2866657 w 3416726"/>
                <a:gd name="connsiteY23" fmla="*/ 407193 h 1024810"/>
                <a:gd name="connsiteX24" fmla="*/ 2928570 w 3416726"/>
                <a:gd name="connsiteY24" fmla="*/ 371475 h 1024810"/>
                <a:gd name="connsiteX25" fmla="*/ 3011914 w 3416726"/>
                <a:gd name="connsiteY25" fmla="*/ 323849 h 1024810"/>
                <a:gd name="connsiteX26" fmla="*/ 3085078 w 3416726"/>
                <a:gd name="connsiteY26" fmla="*/ 238036 h 1024810"/>
                <a:gd name="connsiteX27" fmla="*/ 3173214 w 3416726"/>
                <a:gd name="connsiteY27" fmla="*/ 144011 h 1024810"/>
                <a:gd name="connsiteX28" fmla="*/ 3268965 w 3416726"/>
                <a:gd name="connsiteY28" fmla="*/ 89865 h 1024810"/>
                <a:gd name="connsiteX29" fmla="*/ 3333383 w 3416726"/>
                <a:gd name="connsiteY29" fmla="*/ 59531 h 1024810"/>
                <a:gd name="connsiteX30" fmla="*/ 3364339 w 3416726"/>
                <a:gd name="connsiteY30" fmla="*/ 30956 h 1024810"/>
                <a:gd name="connsiteX31" fmla="*/ 3395294 w 3416726"/>
                <a:gd name="connsiteY31" fmla="*/ 0 h 1024810"/>
                <a:gd name="connsiteX32" fmla="*/ 3416726 w 3416726"/>
                <a:gd name="connsiteY32" fmla="*/ 61911 h 1024810"/>
                <a:gd name="connsiteX33" fmla="*/ 3364339 w 3416726"/>
                <a:gd name="connsiteY33" fmla="*/ 109537 h 1024810"/>
                <a:gd name="connsiteX34" fmla="*/ 3297664 w 3416726"/>
                <a:gd name="connsiteY34" fmla="*/ 142875 h 1024810"/>
                <a:gd name="connsiteX35" fmla="*/ 3214071 w 3416726"/>
                <a:gd name="connsiteY35" fmla="*/ 199651 h 1024810"/>
                <a:gd name="connsiteX36" fmla="*/ 3161933 w 3416726"/>
                <a:gd name="connsiteY36" fmla="*/ 259556 h 1024810"/>
                <a:gd name="connsiteX37" fmla="*/ 3092876 w 3416726"/>
                <a:gd name="connsiteY37" fmla="*/ 330993 h 1024810"/>
                <a:gd name="connsiteX38" fmla="*/ 3007151 w 3416726"/>
                <a:gd name="connsiteY38" fmla="*/ 388143 h 1024810"/>
                <a:gd name="connsiteX39" fmla="*/ 2897614 w 3416726"/>
                <a:gd name="connsiteY39" fmla="*/ 452437 h 1024810"/>
                <a:gd name="connsiteX40" fmla="*/ 2797601 w 3416726"/>
                <a:gd name="connsiteY40" fmla="*/ 495300 h 1024810"/>
                <a:gd name="connsiteX41" fmla="*/ 2726164 w 3416726"/>
                <a:gd name="connsiteY41" fmla="*/ 528637 h 1024810"/>
                <a:gd name="connsiteX42" fmla="*/ 2623770 w 3416726"/>
                <a:gd name="connsiteY42" fmla="*/ 557212 h 1024810"/>
                <a:gd name="connsiteX43" fmla="*/ 2502327 w 3416726"/>
                <a:gd name="connsiteY43" fmla="*/ 578148 h 1024810"/>
                <a:gd name="connsiteX44" fmla="*/ 2376986 w 3416726"/>
                <a:gd name="connsiteY44" fmla="*/ 576292 h 1024810"/>
                <a:gd name="connsiteX45" fmla="*/ 2250655 w 3416726"/>
                <a:gd name="connsiteY45" fmla="*/ 604495 h 1024810"/>
                <a:gd name="connsiteX46" fmla="*/ 2116564 w 3416726"/>
                <a:gd name="connsiteY46" fmla="*/ 685800 h 1024810"/>
                <a:gd name="connsiteX47" fmla="*/ 1999882 w 3416726"/>
                <a:gd name="connsiteY47" fmla="*/ 704850 h 1024810"/>
                <a:gd name="connsiteX48" fmla="*/ 1852245 w 3416726"/>
                <a:gd name="connsiteY48" fmla="*/ 728661 h 1024810"/>
                <a:gd name="connsiteX49" fmla="*/ 1730801 w 3416726"/>
                <a:gd name="connsiteY49" fmla="*/ 738187 h 1024810"/>
                <a:gd name="connsiteX50" fmla="*/ 1623645 w 3416726"/>
                <a:gd name="connsiteY50" fmla="*/ 731043 h 1024810"/>
                <a:gd name="connsiteX51" fmla="*/ 1495057 w 3416726"/>
                <a:gd name="connsiteY51" fmla="*/ 700087 h 1024810"/>
                <a:gd name="connsiteX52" fmla="*/ 1423620 w 3416726"/>
                <a:gd name="connsiteY52" fmla="*/ 673893 h 1024810"/>
                <a:gd name="connsiteX53" fmla="*/ 1387901 w 3416726"/>
                <a:gd name="connsiteY53" fmla="*/ 661988 h 1024810"/>
                <a:gd name="connsiteX54" fmla="*/ 1326855 w 3416726"/>
                <a:gd name="connsiteY54" fmla="*/ 683418 h 1024810"/>
                <a:gd name="connsiteX55" fmla="*/ 1285507 w 3416726"/>
                <a:gd name="connsiteY55" fmla="*/ 700087 h 1024810"/>
                <a:gd name="connsiteX56" fmla="*/ 1132913 w 3416726"/>
                <a:gd name="connsiteY56" fmla="*/ 688998 h 1024810"/>
                <a:gd name="connsiteX57" fmla="*/ 1007550 w 3416726"/>
                <a:gd name="connsiteY57" fmla="*/ 760898 h 1024810"/>
                <a:gd name="connsiteX58" fmla="*/ 918994 w 3416726"/>
                <a:gd name="connsiteY58" fmla="*/ 813190 h 1024810"/>
                <a:gd name="connsiteX59" fmla="*/ 307448 w 3416726"/>
                <a:gd name="connsiteY59" fmla="*/ 880314 h 1024810"/>
                <a:gd name="connsiteX60" fmla="*/ 0 w 3416726"/>
                <a:gd name="connsiteY60" fmla="*/ 881025 h 102481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711819 w 3416726"/>
                <a:gd name="connsiteY58" fmla="*/ 783121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2911 w 3426724"/>
                <a:gd name="connsiteY56" fmla="*/ 688998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9595 w 3426724"/>
                <a:gd name="connsiteY56" fmla="*/ 655590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40221 w 3430092"/>
                <a:gd name="connsiteY54" fmla="*/ 683418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557282 w 3430092"/>
                <a:gd name="connsiteY52" fmla="*/ 653847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7282 w 3430092"/>
                <a:gd name="connsiteY51" fmla="*/ 653847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498391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26751"/>
                <a:gd name="connsiteY0" fmla="*/ 847618 h 950473"/>
                <a:gd name="connsiteX1" fmla="*/ 463286 w 3426751"/>
                <a:gd name="connsiteY1" fmla="*/ 777607 h 950473"/>
                <a:gd name="connsiteX2" fmla="*/ 762361 w 3426751"/>
                <a:gd name="connsiteY2" fmla="*/ 700746 h 950473"/>
                <a:gd name="connsiteX3" fmla="*/ 1045649 w 3426751"/>
                <a:gd name="connsiteY3" fmla="*/ 622251 h 950473"/>
                <a:gd name="connsiteX4" fmla="*/ 1170093 w 3426751"/>
                <a:gd name="connsiteY4" fmla="*/ 573668 h 950473"/>
                <a:gd name="connsiteX5" fmla="*/ 1277787 w 3426751"/>
                <a:gd name="connsiteY5" fmla="*/ 515060 h 950473"/>
                <a:gd name="connsiteX6" fmla="*/ 1354525 w 3426751"/>
                <a:gd name="connsiteY6" fmla="*/ 498391 h 950473"/>
                <a:gd name="connsiteX7" fmla="*/ 1452118 w 3426751"/>
                <a:gd name="connsiteY7" fmla="*/ 530771 h 950473"/>
                <a:gd name="connsiteX8" fmla="*/ 1528356 w 3426751"/>
                <a:gd name="connsiteY8" fmla="*/ 563183 h 950473"/>
                <a:gd name="connsiteX9" fmla="*/ 1632249 w 3426751"/>
                <a:gd name="connsiteY9" fmla="*/ 639029 h 950473"/>
                <a:gd name="connsiteX10" fmla="*/ 1695583 w 3426751"/>
                <a:gd name="connsiteY10" fmla="*/ 671940 h 950473"/>
                <a:gd name="connsiteX11" fmla="*/ 1781307 w 3426751"/>
                <a:gd name="connsiteY11" fmla="*/ 683418 h 950473"/>
                <a:gd name="connsiteX12" fmla="*/ 1867032 w 3426751"/>
                <a:gd name="connsiteY12" fmla="*/ 673893 h 950473"/>
                <a:gd name="connsiteX13" fmla="*/ 1988600 w 3426751"/>
                <a:gd name="connsiteY13" fmla="*/ 652215 h 950473"/>
                <a:gd name="connsiteX14" fmla="*/ 2084345 w 3426751"/>
                <a:gd name="connsiteY14" fmla="*/ 625525 h 950473"/>
                <a:gd name="connsiteX15" fmla="*/ 2167564 w 3426751"/>
                <a:gd name="connsiteY15" fmla="*/ 578798 h 950473"/>
                <a:gd name="connsiteX16" fmla="*/ 2270578 w 3426751"/>
                <a:gd name="connsiteY16" fmla="*/ 531946 h 950473"/>
                <a:gd name="connsiteX17" fmla="*/ 2342292 w 3426751"/>
                <a:gd name="connsiteY17" fmla="*/ 520782 h 950473"/>
                <a:gd name="connsiteX18" fmla="*/ 2527353 w 3426751"/>
                <a:gd name="connsiteY18" fmla="*/ 522762 h 950473"/>
                <a:gd name="connsiteX19" fmla="*/ 2576645 w 3426751"/>
                <a:gd name="connsiteY19" fmla="*/ 514350 h 950473"/>
                <a:gd name="connsiteX20" fmla="*/ 2674276 w 3426751"/>
                <a:gd name="connsiteY20" fmla="*/ 485775 h 950473"/>
                <a:gd name="connsiteX21" fmla="*/ 2736189 w 3426751"/>
                <a:gd name="connsiteY21" fmla="*/ 468611 h 950473"/>
                <a:gd name="connsiteX22" fmla="*/ 2795720 w 3426751"/>
                <a:gd name="connsiteY22" fmla="*/ 450056 h 950473"/>
                <a:gd name="connsiteX23" fmla="*/ 2876682 w 3426751"/>
                <a:gd name="connsiteY23" fmla="*/ 407193 h 950473"/>
                <a:gd name="connsiteX24" fmla="*/ 2938595 w 3426751"/>
                <a:gd name="connsiteY24" fmla="*/ 371475 h 950473"/>
                <a:gd name="connsiteX25" fmla="*/ 3021939 w 3426751"/>
                <a:gd name="connsiteY25" fmla="*/ 323849 h 950473"/>
                <a:gd name="connsiteX26" fmla="*/ 3095103 w 3426751"/>
                <a:gd name="connsiteY26" fmla="*/ 238036 h 950473"/>
                <a:gd name="connsiteX27" fmla="*/ 3183239 w 3426751"/>
                <a:gd name="connsiteY27" fmla="*/ 144011 h 950473"/>
                <a:gd name="connsiteX28" fmla="*/ 3278990 w 3426751"/>
                <a:gd name="connsiteY28" fmla="*/ 89865 h 950473"/>
                <a:gd name="connsiteX29" fmla="*/ 3343408 w 3426751"/>
                <a:gd name="connsiteY29" fmla="*/ 59531 h 950473"/>
                <a:gd name="connsiteX30" fmla="*/ 3374364 w 3426751"/>
                <a:gd name="connsiteY30" fmla="*/ 30956 h 950473"/>
                <a:gd name="connsiteX31" fmla="*/ 3405319 w 3426751"/>
                <a:gd name="connsiteY31" fmla="*/ 0 h 950473"/>
                <a:gd name="connsiteX32" fmla="*/ 3426751 w 3426751"/>
                <a:gd name="connsiteY32" fmla="*/ 61911 h 950473"/>
                <a:gd name="connsiteX33" fmla="*/ 3374364 w 3426751"/>
                <a:gd name="connsiteY33" fmla="*/ 109537 h 950473"/>
                <a:gd name="connsiteX34" fmla="*/ 3307689 w 3426751"/>
                <a:gd name="connsiteY34" fmla="*/ 142875 h 950473"/>
                <a:gd name="connsiteX35" fmla="*/ 3224096 w 3426751"/>
                <a:gd name="connsiteY35" fmla="*/ 199651 h 950473"/>
                <a:gd name="connsiteX36" fmla="*/ 3171958 w 3426751"/>
                <a:gd name="connsiteY36" fmla="*/ 259556 h 950473"/>
                <a:gd name="connsiteX37" fmla="*/ 3102901 w 3426751"/>
                <a:gd name="connsiteY37" fmla="*/ 330993 h 950473"/>
                <a:gd name="connsiteX38" fmla="*/ 3017176 w 3426751"/>
                <a:gd name="connsiteY38" fmla="*/ 388143 h 950473"/>
                <a:gd name="connsiteX39" fmla="*/ 2907639 w 3426751"/>
                <a:gd name="connsiteY39" fmla="*/ 452437 h 950473"/>
                <a:gd name="connsiteX40" fmla="*/ 2807626 w 3426751"/>
                <a:gd name="connsiteY40" fmla="*/ 495300 h 950473"/>
                <a:gd name="connsiteX41" fmla="*/ 2736189 w 3426751"/>
                <a:gd name="connsiteY41" fmla="*/ 528637 h 950473"/>
                <a:gd name="connsiteX42" fmla="*/ 2633795 w 3426751"/>
                <a:gd name="connsiteY42" fmla="*/ 557212 h 950473"/>
                <a:gd name="connsiteX43" fmla="*/ 2512352 w 3426751"/>
                <a:gd name="connsiteY43" fmla="*/ 578148 h 950473"/>
                <a:gd name="connsiteX44" fmla="*/ 2387011 w 3426751"/>
                <a:gd name="connsiteY44" fmla="*/ 576292 h 950473"/>
                <a:gd name="connsiteX45" fmla="*/ 2260680 w 3426751"/>
                <a:gd name="connsiteY45" fmla="*/ 604495 h 950473"/>
                <a:gd name="connsiteX46" fmla="*/ 2126589 w 3426751"/>
                <a:gd name="connsiteY46" fmla="*/ 685800 h 950473"/>
                <a:gd name="connsiteX47" fmla="*/ 2009907 w 3426751"/>
                <a:gd name="connsiteY47" fmla="*/ 704850 h 950473"/>
                <a:gd name="connsiteX48" fmla="*/ 1862270 w 3426751"/>
                <a:gd name="connsiteY48" fmla="*/ 728661 h 950473"/>
                <a:gd name="connsiteX49" fmla="*/ 1740826 w 3426751"/>
                <a:gd name="connsiteY49" fmla="*/ 738187 h 950473"/>
                <a:gd name="connsiteX50" fmla="*/ 1633670 w 3426751"/>
                <a:gd name="connsiteY50" fmla="*/ 731043 h 950473"/>
                <a:gd name="connsiteX51" fmla="*/ 1547257 w 3426751"/>
                <a:gd name="connsiteY51" fmla="*/ 663870 h 950473"/>
                <a:gd name="connsiteX52" fmla="*/ 1468100 w 3426751"/>
                <a:gd name="connsiteY52" fmla="*/ 621899 h 950473"/>
                <a:gd name="connsiteX53" fmla="*/ 1387003 w 3426751"/>
                <a:gd name="connsiteY53" fmla="*/ 579851 h 950473"/>
                <a:gd name="connsiteX54" fmla="*/ 1302215 w 3426751"/>
                <a:gd name="connsiteY54" fmla="*/ 593178 h 950473"/>
                <a:gd name="connsiteX55" fmla="*/ 1149622 w 3426751"/>
                <a:gd name="connsiteY55" fmla="*/ 655590 h 950473"/>
                <a:gd name="connsiteX56" fmla="*/ 997525 w 3426751"/>
                <a:gd name="connsiteY56" fmla="*/ 720807 h 950473"/>
                <a:gd name="connsiteX57" fmla="*/ 721844 w 3426751"/>
                <a:gd name="connsiteY57" fmla="*/ 783121 h 950473"/>
                <a:gd name="connsiteX58" fmla="*/ 27 w 3426751"/>
                <a:gd name="connsiteY58" fmla="*/ 950473 h 950473"/>
                <a:gd name="connsiteX59" fmla="*/ 0 w 3426751"/>
                <a:gd name="connsiteY59" fmla="*/ 847618 h 950473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67864 w 3440090"/>
                <a:gd name="connsiteY6" fmla="*/ 498391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7939 w 3440090"/>
                <a:gd name="connsiteY6" fmla="*/ 434916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1256 w 3440090"/>
                <a:gd name="connsiteY6" fmla="*/ 485029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74549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440090" h="917065">
                  <a:moveTo>
                    <a:pt x="13339" y="847618"/>
                  </a:moveTo>
                  <a:lnTo>
                    <a:pt x="476625" y="777607"/>
                  </a:lnTo>
                  <a:lnTo>
                    <a:pt x="775700" y="700746"/>
                  </a:lnTo>
                  <a:lnTo>
                    <a:pt x="1052305" y="608887"/>
                  </a:lnTo>
                  <a:lnTo>
                    <a:pt x="1166723" y="560305"/>
                  </a:lnTo>
                  <a:lnTo>
                    <a:pt x="1267735" y="501697"/>
                  </a:lnTo>
                  <a:lnTo>
                    <a:pt x="1374549" y="458302"/>
                  </a:lnTo>
                  <a:cubicBezTo>
                    <a:pt x="1394693" y="441989"/>
                    <a:pt x="1447624" y="509950"/>
                    <a:pt x="1475482" y="527430"/>
                  </a:cubicBezTo>
                  <a:cubicBezTo>
                    <a:pt x="1503340" y="544910"/>
                    <a:pt x="1521851" y="556833"/>
                    <a:pt x="1541695" y="563183"/>
                  </a:cubicBezTo>
                  <a:cubicBezTo>
                    <a:pt x="1566301" y="569533"/>
                    <a:pt x="1620982" y="632679"/>
                    <a:pt x="1645588" y="639029"/>
                  </a:cubicBezTo>
                  <a:cubicBezTo>
                    <a:pt x="1670194" y="643395"/>
                    <a:pt x="1684079" y="664542"/>
                    <a:pt x="1708922" y="671940"/>
                  </a:cubicBezTo>
                  <a:cubicBezTo>
                    <a:pt x="1733765" y="679338"/>
                    <a:pt x="1766071" y="686990"/>
                    <a:pt x="1794646" y="683418"/>
                  </a:cubicBezTo>
                  <a:lnTo>
                    <a:pt x="1880371" y="673893"/>
                  </a:lnTo>
                  <a:cubicBezTo>
                    <a:pt x="1914920" y="668693"/>
                    <a:pt x="1965720" y="660276"/>
                    <a:pt x="2001939" y="652215"/>
                  </a:cubicBezTo>
                  <a:cubicBezTo>
                    <a:pt x="2038158" y="644154"/>
                    <a:pt x="2067857" y="637761"/>
                    <a:pt x="2097684" y="625525"/>
                  </a:cubicBezTo>
                  <a:cubicBezTo>
                    <a:pt x="2127929" y="614959"/>
                    <a:pt x="2149864" y="594394"/>
                    <a:pt x="2180903" y="578798"/>
                  </a:cubicBezTo>
                  <a:cubicBezTo>
                    <a:pt x="2211942" y="563202"/>
                    <a:pt x="2254796" y="541615"/>
                    <a:pt x="2283917" y="531946"/>
                  </a:cubicBezTo>
                  <a:cubicBezTo>
                    <a:pt x="2313038" y="522277"/>
                    <a:pt x="2312835" y="522313"/>
                    <a:pt x="2355631" y="520782"/>
                  </a:cubicBezTo>
                  <a:cubicBezTo>
                    <a:pt x="2398427" y="519251"/>
                    <a:pt x="2501633" y="523834"/>
                    <a:pt x="2540692" y="522762"/>
                  </a:cubicBezTo>
                  <a:cubicBezTo>
                    <a:pt x="2579751" y="521690"/>
                    <a:pt x="2565497" y="520514"/>
                    <a:pt x="2589984" y="514350"/>
                  </a:cubicBezTo>
                  <a:cubicBezTo>
                    <a:pt x="2614471" y="508186"/>
                    <a:pt x="2661024" y="493398"/>
                    <a:pt x="2687615" y="485775"/>
                  </a:cubicBezTo>
                  <a:cubicBezTo>
                    <a:pt x="2714206" y="478152"/>
                    <a:pt x="2729684" y="474796"/>
                    <a:pt x="2749528" y="468611"/>
                  </a:cubicBezTo>
                  <a:lnTo>
                    <a:pt x="2809059" y="450056"/>
                  </a:lnTo>
                  <a:lnTo>
                    <a:pt x="2890021" y="407193"/>
                  </a:lnTo>
                  <a:lnTo>
                    <a:pt x="2951934" y="371475"/>
                  </a:lnTo>
                  <a:cubicBezTo>
                    <a:pt x="2976937" y="358775"/>
                    <a:pt x="3009193" y="346089"/>
                    <a:pt x="3035278" y="323849"/>
                  </a:cubicBezTo>
                  <a:cubicBezTo>
                    <a:pt x="3061363" y="301609"/>
                    <a:pt x="3081559" y="268009"/>
                    <a:pt x="3108442" y="238036"/>
                  </a:cubicBezTo>
                  <a:cubicBezTo>
                    <a:pt x="3135325" y="208063"/>
                    <a:pt x="3165930" y="168706"/>
                    <a:pt x="3196578" y="144011"/>
                  </a:cubicBezTo>
                  <a:cubicBezTo>
                    <a:pt x="3227226" y="119316"/>
                    <a:pt x="3265634" y="103945"/>
                    <a:pt x="3292329" y="89865"/>
                  </a:cubicBezTo>
                  <a:cubicBezTo>
                    <a:pt x="3319024" y="75785"/>
                    <a:pt x="3340852" y="69349"/>
                    <a:pt x="3356747" y="59531"/>
                  </a:cubicBezTo>
                  <a:cubicBezTo>
                    <a:pt x="3372642" y="49713"/>
                    <a:pt x="3377385" y="40878"/>
                    <a:pt x="3387703" y="30956"/>
                  </a:cubicBezTo>
                  <a:cubicBezTo>
                    <a:pt x="3398021" y="21034"/>
                    <a:pt x="3406752" y="15081"/>
                    <a:pt x="3418658" y="0"/>
                  </a:cubicBezTo>
                  <a:lnTo>
                    <a:pt x="3440090" y="61911"/>
                  </a:lnTo>
                  <a:lnTo>
                    <a:pt x="3387703" y="109537"/>
                  </a:lnTo>
                  <a:cubicBezTo>
                    <a:pt x="3367859" y="123031"/>
                    <a:pt x="3346073" y="127856"/>
                    <a:pt x="3321028" y="142875"/>
                  </a:cubicBezTo>
                  <a:cubicBezTo>
                    <a:pt x="3295983" y="157894"/>
                    <a:pt x="3256485" y="182188"/>
                    <a:pt x="3237435" y="199651"/>
                  </a:cubicBezTo>
                  <a:lnTo>
                    <a:pt x="3185297" y="259556"/>
                  </a:lnTo>
                  <a:cubicBezTo>
                    <a:pt x="3164263" y="280193"/>
                    <a:pt x="3142037" y="309562"/>
                    <a:pt x="3116240" y="330993"/>
                  </a:cubicBezTo>
                  <a:cubicBezTo>
                    <a:pt x="3090443" y="352424"/>
                    <a:pt x="3063059" y="369093"/>
                    <a:pt x="3030515" y="388143"/>
                  </a:cubicBezTo>
                  <a:lnTo>
                    <a:pt x="2920978" y="452437"/>
                  </a:lnTo>
                  <a:lnTo>
                    <a:pt x="2820965" y="495300"/>
                  </a:lnTo>
                  <a:cubicBezTo>
                    <a:pt x="2792390" y="509191"/>
                    <a:pt x="2778500" y="518318"/>
                    <a:pt x="2749528" y="528637"/>
                  </a:cubicBezTo>
                  <a:cubicBezTo>
                    <a:pt x="2720556" y="538956"/>
                    <a:pt x="2685234" y="548481"/>
                    <a:pt x="2647134" y="557212"/>
                  </a:cubicBezTo>
                  <a:lnTo>
                    <a:pt x="2525691" y="578148"/>
                  </a:lnTo>
                  <a:cubicBezTo>
                    <a:pt x="2485210" y="585127"/>
                    <a:pt x="2442295" y="571901"/>
                    <a:pt x="2400350" y="576292"/>
                  </a:cubicBezTo>
                  <a:cubicBezTo>
                    <a:pt x="2358405" y="580683"/>
                    <a:pt x="2317423" y="586244"/>
                    <a:pt x="2274019" y="604495"/>
                  </a:cubicBezTo>
                  <a:lnTo>
                    <a:pt x="2139928" y="685800"/>
                  </a:lnTo>
                  <a:lnTo>
                    <a:pt x="2023246" y="704850"/>
                  </a:lnTo>
                  <a:lnTo>
                    <a:pt x="1875609" y="728661"/>
                  </a:lnTo>
                  <a:cubicBezTo>
                    <a:pt x="1830762" y="734217"/>
                    <a:pt x="1792265" y="737790"/>
                    <a:pt x="1754165" y="738187"/>
                  </a:cubicBezTo>
                  <a:cubicBezTo>
                    <a:pt x="1716065" y="738584"/>
                    <a:pt x="1682728" y="733424"/>
                    <a:pt x="1647009" y="731043"/>
                  </a:cubicBezTo>
                  <a:lnTo>
                    <a:pt x="1560596" y="663870"/>
                  </a:lnTo>
                  <a:cubicBezTo>
                    <a:pt x="1543927" y="657123"/>
                    <a:pt x="1515389" y="639800"/>
                    <a:pt x="1488123" y="621899"/>
                  </a:cubicBezTo>
                  <a:cubicBezTo>
                    <a:pt x="1460857" y="603998"/>
                    <a:pt x="1410783" y="550909"/>
                    <a:pt x="1397000" y="556465"/>
                  </a:cubicBezTo>
                  <a:lnTo>
                    <a:pt x="1315554" y="579815"/>
                  </a:lnTo>
                  <a:lnTo>
                    <a:pt x="1162961" y="655590"/>
                  </a:lnTo>
                  <a:cubicBezTo>
                    <a:pt x="1138355" y="677418"/>
                    <a:pt x="1082161" y="679508"/>
                    <a:pt x="1010865" y="700763"/>
                  </a:cubicBezTo>
                  <a:cubicBezTo>
                    <a:pt x="939569" y="722018"/>
                    <a:pt x="762202" y="771570"/>
                    <a:pt x="735183" y="783121"/>
                  </a:cubicBezTo>
                  <a:lnTo>
                    <a:pt x="0" y="917065"/>
                  </a:lnTo>
                  <a:lnTo>
                    <a:pt x="13339" y="84761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42" name="Freeform 40">
              <a:extLst>
                <a:ext uri="{FF2B5EF4-FFF2-40B4-BE49-F238E27FC236}">
                  <a16:creationId xmlns:a16="http://schemas.microsoft.com/office/drawing/2014/main" id="{D8FD6593-9C60-4DED-8168-E514321856E8}"/>
                </a:ext>
              </a:extLst>
            </p:cNvPr>
            <p:cNvSpPr/>
            <p:nvPr/>
          </p:nvSpPr>
          <p:spPr bwMode="auto">
            <a:xfrm>
              <a:off x="3562332" y="1479016"/>
              <a:ext cx="2459516" cy="638982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53171 w 2430329"/>
                <a:gd name="connsiteY1" fmla="*/ 650856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527208"/>
                <a:gd name="connsiteY0" fmla="*/ 663617 h 843086"/>
                <a:gd name="connsiteX1" fmla="*/ 150050 w 2527208"/>
                <a:gd name="connsiteY1" fmla="*/ 650856 h 843086"/>
                <a:gd name="connsiteX2" fmla="*/ 272524 w 2527208"/>
                <a:gd name="connsiteY2" fmla="*/ 578486 h 843086"/>
                <a:gd name="connsiteX3" fmla="*/ 356399 w 2527208"/>
                <a:gd name="connsiteY3" fmla="*/ 556616 h 843086"/>
                <a:gd name="connsiteX4" fmla="*/ 432171 w 2527208"/>
                <a:gd name="connsiteY4" fmla="*/ 524703 h 843086"/>
                <a:gd name="connsiteX5" fmla="*/ 493620 w 2527208"/>
                <a:gd name="connsiteY5" fmla="*/ 528533 h 843086"/>
                <a:gd name="connsiteX6" fmla="*/ 575044 w 2527208"/>
                <a:gd name="connsiteY6" fmla="*/ 574269 h 843086"/>
                <a:gd name="connsiteX7" fmla="*/ 672215 w 2527208"/>
                <a:gd name="connsiteY7" fmla="*/ 632430 h 843086"/>
                <a:gd name="connsiteX8" fmla="*/ 769845 w 2527208"/>
                <a:gd name="connsiteY8" fmla="*/ 673894 h 843086"/>
                <a:gd name="connsiteX9" fmla="*/ 855570 w 2527208"/>
                <a:gd name="connsiteY9" fmla="*/ 678656 h 843086"/>
                <a:gd name="connsiteX10" fmla="*/ 948439 w 2527208"/>
                <a:gd name="connsiteY10" fmla="*/ 664369 h 843086"/>
                <a:gd name="connsiteX11" fmla="*/ 1086551 w 2527208"/>
                <a:gd name="connsiteY11" fmla="*/ 642938 h 843086"/>
                <a:gd name="connsiteX12" fmla="*/ 1234560 w 2527208"/>
                <a:gd name="connsiteY12" fmla="*/ 606475 h 843086"/>
                <a:gd name="connsiteX13" fmla="*/ 1362897 w 2527208"/>
                <a:gd name="connsiteY13" fmla="*/ 530431 h 843086"/>
                <a:gd name="connsiteX14" fmla="*/ 1483850 w 2527208"/>
                <a:gd name="connsiteY14" fmla="*/ 517381 h 843086"/>
                <a:gd name="connsiteX15" fmla="*/ 1617570 w 2527208"/>
                <a:gd name="connsiteY15" fmla="*/ 516731 h 843086"/>
                <a:gd name="connsiteX16" fmla="*/ 1760445 w 2527208"/>
                <a:gd name="connsiteY16" fmla="*/ 476250 h 843086"/>
                <a:gd name="connsiteX17" fmla="*/ 1846170 w 2527208"/>
                <a:gd name="connsiteY17" fmla="*/ 457200 h 843086"/>
                <a:gd name="connsiteX18" fmla="*/ 1967614 w 2527208"/>
                <a:gd name="connsiteY18" fmla="*/ 402431 h 843086"/>
                <a:gd name="connsiteX19" fmla="*/ 2072389 w 2527208"/>
                <a:gd name="connsiteY19" fmla="*/ 342900 h 843086"/>
                <a:gd name="connsiteX20" fmla="*/ 2189070 w 2527208"/>
                <a:gd name="connsiteY20" fmla="*/ 269081 h 843086"/>
                <a:gd name="connsiteX21" fmla="*/ 2243839 w 2527208"/>
                <a:gd name="connsiteY21" fmla="*/ 214313 h 843086"/>
                <a:gd name="connsiteX22" fmla="*/ 2310514 w 2527208"/>
                <a:gd name="connsiteY22" fmla="*/ 135239 h 843086"/>
                <a:gd name="connsiteX23" fmla="*/ 2384581 w 2527208"/>
                <a:gd name="connsiteY23" fmla="*/ 85356 h 843086"/>
                <a:gd name="connsiteX24" fmla="*/ 2451008 w 2527208"/>
                <a:gd name="connsiteY24" fmla="*/ 45244 h 843086"/>
                <a:gd name="connsiteX25" fmla="*/ 2512921 w 2527208"/>
                <a:gd name="connsiteY25" fmla="*/ 0 h 843086"/>
                <a:gd name="connsiteX26" fmla="*/ 2527208 w 2527208"/>
                <a:gd name="connsiteY26" fmla="*/ 42863 h 843086"/>
                <a:gd name="connsiteX27" fmla="*/ 2449493 w 2527208"/>
                <a:gd name="connsiteY27" fmla="*/ 114177 h 843086"/>
                <a:gd name="connsiteX28" fmla="*/ 2362901 w 2527208"/>
                <a:gd name="connsiteY28" fmla="*/ 171450 h 843086"/>
                <a:gd name="connsiteX29" fmla="*/ 2298360 w 2527208"/>
                <a:gd name="connsiteY29" fmla="*/ 245640 h 843086"/>
                <a:gd name="connsiteX30" fmla="*/ 2174783 w 2527208"/>
                <a:gd name="connsiteY30" fmla="*/ 338138 h 843086"/>
                <a:gd name="connsiteX31" fmla="*/ 2067626 w 2527208"/>
                <a:gd name="connsiteY31" fmla="*/ 404813 h 843086"/>
                <a:gd name="connsiteX32" fmla="*/ 1946183 w 2527208"/>
                <a:gd name="connsiteY32" fmla="*/ 476250 h 843086"/>
                <a:gd name="connsiteX33" fmla="*/ 1834264 w 2527208"/>
                <a:gd name="connsiteY33" fmla="*/ 523875 h 843086"/>
                <a:gd name="connsiteX34" fmla="*/ 1665195 w 2527208"/>
                <a:gd name="connsiteY34" fmla="*/ 557213 h 843086"/>
                <a:gd name="connsiteX35" fmla="*/ 1555905 w 2527208"/>
                <a:gd name="connsiteY35" fmla="*/ 568134 h 843086"/>
                <a:gd name="connsiteX36" fmla="*/ 1487119 w 2527208"/>
                <a:gd name="connsiteY36" fmla="*/ 577924 h 843086"/>
                <a:gd name="connsiteX37" fmla="*/ 1403381 w 2527208"/>
                <a:gd name="connsiteY37" fmla="*/ 590951 h 843086"/>
                <a:gd name="connsiteX38" fmla="*/ 1270156 w 2527208"/>
                <a:gd name="connsiteY38" fmla="*/ 661617 h 843086"/>
                <a:gd name="connsiteX39" fmla="*/ 1107983 w 2527208"/>
                <a:gd name="connsiteY39" fmla="*/ 692944 h 843086"/>
                <a:gd name="connsiteX40" fmla="*/ 898433 w 2527208"/>
                <a:gd name="connsiteY40" fmla="*/ 728663 h 843086"/>
                <a:gd name="connsiteX41" fmla="*/ 786514 w 2527208"/>
                <a:gd name="connsiteY41" fmla="*/ 726281 h 843086"/>
                <a:gd name="connsiteX42" fmla="*/ 648401 w 2527208"/>
                <a:gd name="connsiteY42" fmla="*/ 702469 h 843086"/>
                <a:gd name="connsiteX43" fmla="*/ 541245 w 2527208"/>
                <a:gd name="connsiteY43" fmla="*/ 673894 h 843086"/>
                <a:gd name="connsiteX44" fmla="*/ 469808 w 2527208"/>
                <a:gd name="connsiteY44" fmla="*/ 652463 h 843086"/>
                <a:gd name="connsiteX45" fmla="*/ 415039 w 2527208"/>
                <a:gd name="connsiteY45" fmla="*/ 690563 h 843086"/>
                <a:gd name="connsiteX46" fmla="*/ 341220 w 2527208"/>
                <a:gd name="connsiteY46" fmla="*/ 742950 h 843086"/>
                <a:gd name="connsiteX47" fmla="*/ 286452 w 2527208"/>
                <a:gd name="connsiteY47" fmla="*/ 802481 h 843086"/>
                <a:gd name="connsiteX48" fmla="*/ 195870 w 2527208"/>
                <a:gd name="connsiteY48" fmla="*/ 843086 h 843086"/>
                <a:gd name="connsiteX49" fmla="*/ 0 w 2527208"/>
                <a:gd name="connsiteY49" fmla="*/ 663617 h 843086"/>
                <a:gd name="connsiteX0" fmla="*/ 913229 w 3440437"/>
                <a:gd name="connsiteY0" fmla="*/ 663617 h 883153"/>
                <a:gd name="connsiteX1" fmla="*/ 1063279 w 3440437"/>
                <a:gd name="connsiteY1" fmla="*/ 650856 h 883153"/>
                <a:gd name="connsiteX2" fmla="*/ 1185753 w 3440437"/>
                <a:gd name="connsiteY2" fmla="*/ 578486 h 883153"/>
                <a:gd name="connsiteX3" fmla="*/ 1269628 w 3440437"/>
                <a:gd name="connsiteY3" fmla="*/ 556616 h 883153"/>
                <a:gd name="connsiteX4" fmla="*/ 1345400 w 3440437"/>
                <a:gd name="connsiteY4" fmla="*/ 524703 h 883153"/>
                <a:gd name="connsiteX5" fmla="*/ 1406849 w 3440437"/>
                <a:gd name="connsiteY5" fmla="*/ 528533 h 883153"/>
                <a:gd name="connsiteX6" fmla="*/ 1488273 w 3440437"/>
                <a:gd name="connsiteY6" fmla="*/ 574269 h 883153"/>
                <a:gd name="connsiteX7" fmla="*/ 1585444 w 3440437"/>
                <a:gd name="connsiteY7" fmla="*/ 632430 h 883153"/>
                <a:gd name="connsiteX8" fmla="*/ 1683074 w 3440437"/>
                <a:gd name="connsiteY8" fmla="*/ 673894 h 883153"/>
                <a:gd name="connsiteX9" fmla="*/ 1768799 w 3440437"/>
                <a:gd name="connsiteY9" fmla="*/ 678656 h 883153"/>
                <a:gd name="connsiteX10" fmla="*/ 1861668 w 3440437"/>
                <a:gd name="connsiteY10" fmla="*/ 664369 h 883153"/>
                <a:gd name="connsiteX11" fmla="*/ 1999780 w 3440437"/>
                <a:gd name="connsiteY11" fmla="*/ 642938 h 883153"/>
                <a:gd name="connsiteX12" fmla="*/ 2147789 w 3440437"/>
                <a:gd name="connsiteY12" fmla="*/ 606475 h 883153"/>
                <a:gd name="connsiteX13" fmla="*/ 2276126 w 3440437"/>
                <a:gd name="connsiteY13" fmla="*/ 530431 h 883153"/>
                <a:gd name="connsiteX14" fmla="*/ 2397079 w 3440437"/>
                <a:gd name="connsiteY14" fmla="*/ 517381 h 883153"/>
                <a:gd name="connsiteX15" fmla="*/ 2530799 w 3440437"/>
                <a:gd name="connsiteY15" fmla="*/ 516731 h 883153"/>
                <a:gd name="connsiteX16" fmla="*/ 2673674 w 3440437"/>
                <a:gd name="connsiteY16" fmla="*/ 476250 h 883153"/>
                <a:gd name="connsiteX17" fmla="*/ 2759399 w 3440437"/>
                <a:gd name="connsiteY17" fmla="*/ 457200 h 883153"/>
                <a:gd name="connsiteX18" fmla="*/ 2880843 w 3440437"/>
                <a:gd name="connsiteY18" fmla="*/ 402431 h 883153"/>
                <a:gd name="connsiteX19" fmla="*/ 2985618 w 3440437"/>
                <a:gd name="connsiteY19" fmla="*/ 342900 h 883153"/>
                <a:gd name="connsiteX20" fmla="*/ 3102299 w 3440437"/>
                <a:gd name="connsiteY20" fmla="*/ 269081 h 883153"/>
                <a:gd name="connsiteX21" fmla="*/ 3157068 w 3440437"/>
                <a:gd name="connsiteY21" fmla="*/ 214313 h 883153"/>
                <a:gd name="connsiteX22" fmla="*/ 3223743 w 3440437"/>
                <a:gd name="connsiteY22" fmla="*/ 135239 h 883153"/>
                <a:gd name="connsiteX23" fmla="*/ 3297810 w 3440437"/>
                <a:gd name="connsiteY23" fmla="*/ 85356 h 883153"/>
                <a:gd name="connsiteX24" fmla="*/ 3364237 w 3440437"/>
                <a:gd name="connsiteY24" fmla="*/ 45244 h 883153"/>
                <a:gd name="connsiteX25" fmla="*/ 3426150 w 3440437"/>
                <a:gd name="connsiteY25" fmla="*/ 0 h 883153"/>
                <a:gd name="connsiteX26" fmla="*/ 3440437 w 3440437"/>
                <a:gd name="connsiteY26" fmla="*/ 42863 h 883153"/>
                <a:gd name="connsiteX27" fmla="*/ 3362722 w 3440437"/>
                <a:gd name="connsiteY27" fmla="*/ 114177 h 883153"/>
                <a:gd name="connsiteX28" fmla="*/ 3276130 w 3440437"/>
                <a:gd name="connsiteY28" fmla="*/ 171450 h 883153"/>
                <a:gd name="connsiteX29" fmla="*/ 3211589 w 3440437"/>
                <a:gd name="connsiteY29" fmla="*/ 245640 h 883153"/>
                <a:gd name="connsiteX30" fmla="*/ 3088012 w 3440437"/>
                <a:gd name="connsiteY30" fmla="*/ 338138 h 883153"/>
                <a:gd name="connsiteX31" fmla="*/ 2980855 w 3440437"/>
                <a:gd name="connsiteY31" fmla="*/ 404813 h 883153"/>
                <a:gd name="connsiteX32" fmla="*/ 2859412 w 3440437"/>
                <a:gd name="connsiteY32" fmla="*/ 476250 h 883153"/>
                <a:gd name="connsiteX33" fmla="*/ 2747493 w 3440437"/>
                <a:gd name="connsiteY33" fmla="*/ 523875 h 883153"/>
                <a:gd name="connsiteX34" fmla="*/ 2578424 w 3440437"/>
                <a:gd name="connsiteY34" fmla="*/ 557213 h 883153"/>
                <a:gd name="connsiteX35" fmla="*/ 2469134 w 3440437"/>
                <a:gd name="connsiteY35" fmla="*/ 568134 h 883153"/>
                <a:gd name="connsiteX36" fmla="*/ 2400348 w 3440437"/>
                <a:gd name="connsiteY36" fmla="*/ 577924 h 883153"/>
                <a:gd name="connsiteX37" fmla="*/ 2316610 w 3440437"/>
                <a:gd name="connsiteY37" fmla="*/ 590951 h 883153"/>
                <a:gd name="connsiteX38" fmla="*/ 2183385 w 3440437"/>
                <a:gd name="connsiteY38" fmla="*/ 661617 h 883153"/>
                <a:gd name="connsiteX39" fmla="*/ 2021212 w 3440437"/>
                <a:gd name="connsiteY39" fmla="*/ 692944 h 883153"/>
                <a:gd name="connsiteX40" fmla="*/ 1811662 w 3440437"/>
                <a:gd name="connsiteY40" fmla="*/ 728663 h 883153"/>
                <a:gd name="connsiteX41" fmla="*/ 1699743 w 3440437"/>
                <a:gd name="connsiteY41" fmla="*/ 726281 h 883153"/>
                <a:gd name="connsiteX42" fmla="*/ 1561630 w 3440437"/>
                <a:gd name="connsiteY42" fmla="*/ 702469 h 883153"/>
                <a:gd name="connsiteX43" fmla="*/ 1454474 w 3440437"/>
                <a:gd name="connsiteY43" fmla="*/ 673894 h 883153"/>
                <a:gd name="connsiteX44" fmla="*/ 1383037 w 3440437"/>
                <a:gd name="connsiteY44" fmla="*/ 652463 h 883153"/>
                <a:gd name="connsiteX45" fmla="*/ 1328268 w 3440437"/>
                <a:gd name="connsiteY45" fmla="*/ 690563 h 883153"/>
                <a:gd name="connsiteX46" fmla="*/ 1254449 w 3440437"/>
                <a:gd name="connsiteY46" fmla="*/ 742950 h 883153"/>
                <a:gd name="connsiteX47" fmla="*/ 1199681 w 3440437"/>
                <a:gd name="connsiteY47" fmla="*/ 802481 h 883153"/>
                <a:gd name="connsiteX48" fmla="*/ 0 w 3440437"/>
                <a:gd name="connsiteY48" fmla="*/ 883153 h 883153"/>
                <a:gd name="connsiteX49" fmla="*/ 913229 w 3440437"/>
                <a:gd name="connsiteY49" fmla="*/ 663617 h 883153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1257405 w 3443393"/>
                <a:gd name="connsiteY46" fmla="*/ 742950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2219 w 3443393"/>
                <a:gd name="connsiteY45" fmla="*/ 650917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896940 w 3443393"/>
                <a:gd name="connsiteY46" fmla="*/ 730630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2895 w 3443393"/>
                <a:gd name="connsiteY1" fmla="*/ 630822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23251 w 3450459"/>
                <a:gd name="connsiteY0" fmla="*/ 663617 h 946056"/>
                <a:gd name="connsiteX1" fmla="*/ 1069961 w 3450459"/>
                <a:gd name="connsiteY1" fmla="*/ 630822 h 946056"/>
                <a:gd name="connsiteX2" fmla="*/ 1195775 w 3450459"/>
                <a:gd name="connsiteY2" fmla="*/ 578486 h 946056"/>
                <a:gd name="connsiteX3" fmla="*/ 1276309 w 3450459"/>
                <a:gd name="connsiteY3" fmla="*/ 536581 h 946056"/>
                <a:gd name="connsiteX4" fmla="*/ 1355422 w 3450459"/>
                <a:gd name="connsiteY4" fmla="*/ 524703 h 946056"/>
                <a:gd name="connsiteX5" fmla="*/ 1416871 w 3450459"/>
                <a:gd name="connsiteY5" fmla="*/ 528533 h 946056"/>
                <a:gd name="connsiteX6" fmla="*/ 1498295 w 3450459"/>
                <a:gd name="connsiteY6" fmla="*/ 574269 h 946056"/>
                <a:gd name="connsiteX7" fmla="*/ 1595466 w 3450459"/>
                <a:gd name="connsiteY7" fmla="*/ 632430 h 946056"/>
                <a:gd name="connsiteX8" fmla="*/ 1693096 w 3450459"/>
                <a:gd name="connsiteY8" fmla="*/ 673894 h 946056"/>
                <a:gd name="connsiteX9" fmla="*/ 1778821 w 3450459"/>
                <a:gd name="connsiteY9" fmla="*/ 678656 h 946056"/>
                <a:gd name="connsiteX10" fmla="*/ 1871690 w 3450459"/>
                <a:gd name="connsiteY10" fmla="*/ 664369 h 946056"/>
                <a:gd name="connsiteX11" fmla="*/ 2009802 w 3450459"/>
                <a:gd name="connsiteY11" fmla="*/ 642938 h 946056"/>
                <a:gd name="connsiteX12" fmla="*/ 2157811 w 3450459"/>
                <a:gd name="connsiteY12" fmla="*/ 606475 h 946056"/>
                <a:gd name="connsiteX13" fmla="*/ 2286148 w 3450459"/>
                <a:gd name="connsiteY13" fmla="*/ 530431 h 946056"/>
                <a:gd name="connsiteX14" fmla="*/ 2407101 w 3450459"/>
                <a:gd name="connsiteY14" fmla="*/ 517381 h 946056"/>
                <a:gd name="connsiteX15" fmla="*/ 2540821 w 3450459"/>
                <a:gd name="connsiteY15" fmla="*/ 516731 h 946056"/>
                <a:gd name="connsiteX16" fmla="*/ 2683696 w 3450459"/>
                <a:gd name="connsiteY16" fmla="*/ 476250 h 946056"/>
                <a:gd name="connsiteX17" fmla="*/ 2769421 w 3450459"/>
                <a:gd name="connsiteY17" fmla="*/ 457200 h 946056"/>
                <a:gd name="connsiteX18" fmla="*/ 2890865 w 3450459"/>
                <a:gd name="connsiteY18" fmla="*/ 402431 h 946056"/>
                <a:gd name="connsiteX19" fmla="*/ 2995640 w 3450459"/>
                <a:gd name="connsiteY19" fmla="*/ 342900 h 946056"/>
                <a:gd name="connsiteX20" fmla="*/ 3112321 w 3450459"/>
                <a:gd name="connsiteY20" fmla="*/ 269081 h 946056"/>
                <a:gd name="connsiteX21" fmla="*/ 3167090 w 3450459"/>
                <a:gd name="connsiteY21" fmla="*/ 214313 h 946056"/>
                <a:gd name="connsiteX22" fmla="*/ 3233765 w 3450459"/>
                <a:gd name="connsiteY22" fmla="*/ 135239 h 946056"/>
                <a:gd name="connsiteX23" fmla="*/ 3307832 w 3450459"/>
                <a:gd name="connsiteY23" fmla="*/ 85356 h 946056"/>
                <a:gd name="connsiteX24" fmla="*/ 3374259 w 3450459"/>
                <a:gd name="connsiteY24" fmla="*/ 45244 h 946056"/>
                <a:gd name="connsiteX25" fmla="*/ 3436172 w 3450459"/>
                <a:gd name="connsiteY25" fmla="*/ 0 h 946056"/>
                <a:gd name="connsiteX26" fmla="*/ 3450459 w 3450459"/>
                <a:gd name="connsiteY26" fmla="*/ 42863 h 946056"/>
                <a:gd name="connsiteX27" fmla="*/ 3372744 w 3450459"/>
                <a:gd name="connsiteY27" fmla="*/ 114177 h 946056"/>
                <a:gd name="connsiteX28" fmla="*/ 3286152 w 3450459"/>
                <a:gd name="connsiteY28" fmla="*/ 171450 h 946056"/>
                <a:gd name="connsiteX29" fmla="*/ 3221611 w 3450459"/>
                <a:gd name="connsiteY29" fmla="*/ 245640 h 946056"/>
                <a:gd name="connsiteX30" fmla="*/ 3098034 w 3450459"/>
                <a:gd name="connsiteY30" fmla="*/ 338138 h 946056"/>
                <a:gd name="connsiteX31" fmla="*/ 2990877 w 3450459"/>
                <a:gd name="connsiteY31" fmla="*/ 404813 h 946056"/>
                <a:gd name="connsiteX32" fmla="*/ 2869434 w 3450459"/>
                <a:gd name="connsiteY32" fmla="*/ 476250 h 946056"/>
                <a:gd name="connsiteX33" fmla="*/ 2757515 w 3450459"/>
                <a:gd name="connsiteY33" fmla="*/ 523875 h 946056"/>
                <a:gd name="connsiteX34" fmla="*/ 2588446 w 3450459"/>
                <a:gd name="connsiteY34" fmla="*/ 557213 h 946056"/>
                <a:gd name="connsiteX35" fmla="*/ 2479156 w 3450459"/>
                <a:gd name="connsiteY35" fmla="*/ 568134 h 946056"/>
                <a:gd name="connsiteX36" fmla="*/ 2410370 w 3450459"/>
                <a:gd name="connsiteY36" fmla="*/ 577924 h 946056"/>
                <a:gd name="connsiteX37" fmla="*/ 2326632 w 3450459"/>
                <a:gd name="connsiteY37" fmla="*/ 590951 h 946056"/>
                <a:gd name="connsiteX38" fmla="*/ 2193407 w 3450459"/>
                <a:gd name="connsiteY38" fmla="*/ 661617 h 946056"/>
                <a:gd name="connsiteX39" fmla="*/ 2031234 w 3450459"/>
                <a:gd name="connsiteY39" fmla="*/ 692944 h 946056"/>
                <a:gd name="connsiteX40" fmla="*/ 1821684 w 3450459"/>
                <a:gd name="connsiteY40" fmla="*/ 728663 h 946056"/>
                <a:gd name="connsiteX41" fmla="*/ 1709765 w 3450459"/>
                <a:gd name="connsiteY41" fmla="*/ 726281 h 946056"/>
                <a:gd name="connsiteX42" fmla="*/ 1571652 w 3450459"/>
                <a:gd name="connsiteY42" fmla="*/ 702469 h 946056"/>
                <a:gd name="connsiteX43" fmla="*/ 1487879 w 3450459"/>
                <a:gd name="connsiteY43" fmla="*/ 643844 h 946056"/>
                <a:gd name="connsiteX44" fmla="*/ 1379696 w 3450459"/>
                <a:gd name="connsiteY44" fmla="*/ 609056 h 946056"/>
                <a:gd name="connsiteX45" fmla="*/ 1242627 w 3450459"/>
                <a:gd name="connsiteY45" fmla="*/ 640900 h 946056"/>
                <a:gd name="connsiteX46" fmla="*/ 1105659 w 3450459"/>
                <a:gd name="connsiteY46" fmla="*/ 707679 h 946056"/>
                <a:gd name="connsiteX47" fmla="*/ 904006 w 3450459"/>
                <a:gd name="connsiteY47" fmla="*/ 730630 h 946056"/>
                <a:gd name="connsiteX48" fmla="*/ 673175 w 3450459"/>
                <a:gd name="connsiteY48" fmla="*/ 786355 h 946056"/>
                <a:gd name="connsiteX49" fmla="*/ 7066 w 3450459"/>
                <a:gd name="connsiteY49" fmla="*/ 946056 h 946056"/>
                <a:gd name="connsiteX50" fmla="*/ 0 w 3450459"/>
                <a:gd name="connsiteY50" fmla="*/ 839746 h 946056"/>
                <a:gd name="connsiteX51" fmla="*/ 923251 w 3450459"/>
                <a:gd name="connsiteY51" fmla="*/ 663617 h 946056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707679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521680 w 3450459"/>
                <a:gd name="connsiteY6" fmla="*/ 564252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450459" h="895971">
                  <a:moveTo>
                    <a:pt x="923251" y="663617"/>
                  </a:moveTo>
                  <a:lnTo>
                    <a:pt x="1069961" y="630822"/>
                  </a:lnTo>
                  <a:lnTo>
                    <a:pt x="1195775" y="578486"/>
                  </a:lnTo>
                  <a:lnTo>
                    <a:pt x="1276309" y="536581"/>
                  </a:lnTo>
                  <a:cubicBezTo>
                    <a:pt x="1294565" y="524278"/>
                    <a:pt x="1331438" y="484863"/>
                    <a:pt x="1358762" y="477957"/>
                  </a:cubicBezTo>
                  <a:cubicBezTo>
                    <a:pt x="1386086" y="471051"/>
                    <a:pt x="1410886" y="483238"/>
                    <a:pt x="1440255" y="495144"/>
                  </a:cubicBezTo>
                  <a:lnTo>
                    <a:pt x="1521680" y="564252"/>
                  </a:lnTo>
                  <a:lnTo>
                    <a:pt x="1595466" y="632430"/>
                  </a:lnTo>
                  <a:lnTo>
                    <a:pt x="1693096" y="673894"/>
                  </a:lnTo>
                  <a:lnTo>
                    <a:pt x="1778821" y="678656"/>
                  </a:lnTo>
                  <a:lnTo>
                    <a:pt x="1871690" y="664369"/>
                  </a:lnTo>
                  <a:lnTo>
                    <a:pt x="2009802" y="642938"/>
                  </a:lnTo>
                  <a:lnTo>
                    <a:pt x="2157811" y="606475"/>
                  </a:lnTo>
                  <a:cubicBezTo>
                    <a:pt x="2203931" y="582796"/>
                    <a:pt x="2240028" y="554110"/>
                    <a:pt x="2286148" y="530431"/>
                  </a:cubicBezTo>
                  <a:cubicBezTo>
                    <a:pt x="2327696" y="515582"/>
                    <a:pt x="2364656" y="519664"/>
                    <a:pt x="2407101" y="517381"/>
                  </a:cubicBezTo>
                  <a:cubicBezTo>
                    <a:pt x="2449547" y="515098"/>
                    <a:pt x="2494722" y="523586"/>
                    <a:pt x="2540821" y="516731"/>
                  </a:cubicBezTo>
                  <a:cubicBezTo>
                    <a:pt x="2586920" y="509876"/>
                    <a:pt x="2636071" y="489744"/>
                    <a:pt x="2683696" y="476250"/>
                  </a:cubicBezTo>
                  <a:cubicBezTo>
                    <a:pt x="2731321" y="462756"/>
                    <a:pt x="2734893" y="469503"/>
                    <a:pt x="2769421" y="457200"/>
                  </a:cubicBezTo>
                  <a:lnTo>
                    <a:pt x="2890865" y="402431"/>
                  </a:lnTo>
                  <a:cubicBezTo>
                    <a:pt x="2925790" y="382587"/>
                    <a:pt x="2958731" y="365125"/>
                    <a:pt x="2995640" y="342900"/>
                  </a:cubicBezTo>
                  <a:cubicBezTo>
                    <a:pt x="3032549" y="320675"/>
                    <a:pt x="3093271" y="284956"/>
                    <a:pt x="3112321" y="269081"/>
                  </a:cubicBezTo>
                  <a:cubicBezTo>
                    <a:pt x="3131371" y="253206"/>
                    <a:pt x="3148040" y="230188"/>
                    <a:pt x="3167090" y="214313"/>
                  </a:cubicBezTo>
                  <a:lnTo>
                    <a:pt x="3233765" y="135239"/>
                  </a:lnTo>
                  <a:cubicBezTo>
                    <a:pt x="3257222" y="113746"/>
                    <a:pt x="3285690" y="98727"/>
                    <a:pt x="3307832" y="85356"/>
                  </a:cubicBezTo>
                  <a:lnTo>
                    <a:pt x="3374259" y="45244"/>
                  </a:lnTo>
                  <a:lnTo>
                    <a:pt x="3436172" y="0"/>
                  </a:lnTo>
                  <a:lnTo>
                    <a:pt x="3450459" y="42863"/>
                  </a:lnTo>
                  <a:cubicBezTo>
                    <a:pt x="3439888" y="61893"/>
                    <a:pt x="3400129" y="92746"/>
                    <a:pt x="3372744" y="114177"/>
                  </a:cubicBezTo>
                  <a:cubicBezTo>
                    <a:pt x="3345360" y="135608"/>
                    <a:pt x="3311341" y="149540"/>
                    <a:pt x="3286152" y="171450"/>
                  </a:cubicBezTo>
                  <a:cubicBezTo>
                    <a:pt x="3260963" y="193361"/>
                    <a:pt x="3252964" y="217859"/>
                    <a:pt x="3221611" y="245640"/>
                  </a:cubicBezTo>
                  <a:cubicBezTo>
                    <a:pt x="3190258" y="273421"/>
                    <a:pt x="3137325" y="312341"/>
                    <a:pt x="3098034" y="338138"/>
                  </a:cubicBezTo>
                  <a:lnTo>
                    <a:pt x="2990877" y="404813"/>
                  </a:lnTo>
                  <a:lnTo>
                    <a:pt x="2869434" y="476250"/>
                  </a:lnTo>
                  <a:cubicBezTo>
                    <a:pt x="2830540" y="496094"/>
                    <a:pt x="2804346" y="510381"/>
                    <a:pt x="2757515" y="523875"/>
                  </a:cubicBezTo>
                  <a:cubicBezTo>
                    <a:pt x="2710684" y="537369"/>
                    <a:pt x="2634839" y="549837"/>
                    <a:pt x="2588446" y="557213"/>
                  </a:cubicBezTo>
                  <a:cubicBezTo>
                    <a:pt x="2542053" y="564590"/>
                    <a:pt x="2508835" y="564682"/>
                    <a:pt x="2479156" y="568134"/>
                  </a:cubicBezTo>
                  <a:cubicBezTo>
                    <a:pt x="2449477" y="571586"/>
                    <a:pt x="2432464" y="579669"/>
                    <a:pt x="2410370" y="577924"/>
                  </a:cubicBezTo>
                  <a:cubicBezTo>
                    <a:pt x="2381622" y="585606"/>
                    <a:pt x="2362792" y="577002"/>
                    <a:pt x="2326632" y="590951"/>
                  </a:cubicBezTo>
                  <a:cubicBezTo>
                    <a:pt x="2290472" y="604900"/>
                    <a:pt x="2242640" y="644618"/>
                    <a:pt x="2193407" y="661617"/>
                  </a:cubicBezTo>
                  <a:cubicBezTo>
                    <a:pt x="2144174" y="678616"/>
                    <a:pt x="2092353" y="683022"/>
                    <a:pt x="2031234" y="692944"/>
                  </a:cubicBezTo>
                  <a:cubicBezTo>
                    <a:pt x="1973687" y="703660"/>
                    <a:pt x="1875262" y="723107"/>
                    <a:pt x="1821684" y="728663"/>
                  </a:cubicBezTo>
                  <a:cubicBezTo>
                    <a:pt x="1768106" y="734219"/>
                    <a:pt x="1751437" y="730647"/>
                    <a:pt x="1709765" y="726281"/>
                  </a:cubicBezTo>
                  <a:cubicBezTo>
                    <a:pt x="1668093" y="721915"/>
                    <a:pt x="1612530" y="711200"/>
                    <a:pt x="1571652" y="702469"/>
                  </a:cubicBezTo>
                  <a:lnTo>
                    <a:pt x="1487879" y="643844"/>
                  </a:lnTo>
                  <a:cubicBezTo>
                    <a:pt x="1458114" y="635510"/>
                    <a:pt x="1420571" y="609547"/>
                    <a:pt x="1379696" y="609056"/>
                  </a:cubicBezTo>
                  <a:cubicBezTo>
                    <a:pt x="1338821" y="608565"/>
                    <a:pt x="1288857" y="627802"/>
                    <a:pt x="1242627" y="640900"/>
                  </a:cubicBezTo>
                  <a:cubicBezTo>
                    <a:pt x="1196397" y="653998"/>
                    <a:pt x="1162096" y="676028"/>
                    <a:pt x="1105659" y="690983"/>
                  </a:cubicBezTo>
                  <a:cubicBezTo>
                    <a:pt x="1049222" y="705938"/>
                    <a:pt x="976087" y="714735"/>
                    <a:pt x="904006" y="730630"/>
                  </a:cubicBezTo>
                  <a:cubicBezTo>
                    <a:pt x="831925" y="746525"/>
                    <a:pt x="821551" y="758798"/>
                    <a:pt x="673175" y="786355"/>
                  </a:cubicBezTo>
                  <a:cubicBezTo>
                    <a:pt x="524799" y="813912"/>
                    <a:pt x="233556" y="859432"/>
                    <a:pt x="13747" y="895971"/>
                  </a:cubicBezTo>
                  <a:lnTo>
                    <a:pt x="0" y="839746"/>
                  </a:lnTo>
                  <a:lnTo>
                    <a:pt x="923251" y="66361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3" name="Freeform 41">
              <a:extLst>
                <a:ext uri="{FF2B5EF4-FFF2-40B4-BE49-F238E27FC236}">
                  <a16:creationId xmlns:a16="http://schemas.microsoft.com/office/drawing/2014/main" id="{2FB6EEA3-9E83-470F-A8B2-8CB9370B1E98}"/>
                </a:ext>
              </a:extLst>
            </p:cNvPr>
            <p:cNvSpPr/>
            <p:nvPr/>
          </p:nvSpPr>
          <p:spPr bwMode="auto">
            <a:xfrm>
              <a:off x="3564642" y="1507590"/>
              <a:ext cx="2470303" cy="640429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32103 w 2340243"/>
                <a:gd name="connsiteY2" fmla="*/ 626189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67981 w 2408224"/>
                <a:gd name="connsiteY0" fmla="*/ 802606 h 802729"/>
                <a:gd name="connsiteX1" fmla="*/ 0 w 2408224"/>
                <a:gd name="connsiteY1" fmla="*/ 676175 h 802729"/>
                <a:gd name="connsiteX2" fmla="*/ 100084 w 2408224"/>
                <a:gd name="connsiteY2" fmla="*/ 626189 h 802729"/>
                <a:gd name="connsiteX3" fmla="*/ 172979 w 2408224"/>
                <a:gd name="connsiteY3" fmla="*/ 598591 h 802729"/>
                <a:gd name="connsiteX4" fmla="*/ 256394 w 2408224"/>
                <a:gd name="connsiteY4" fmla="*/ 580986 h 802729"/>
                <a:gd name="connsiteX5" fmla="*/ 336965 w 2408224"/>
                <a:gd name="connsiteY5" fmla="*/ 569547 h 802729"/>
                <a:gd name="connsiteX6" fmla="*/ 425637 w 2408224"/>
                <a:gd name="connsiteY6" fmla="*/ 588597 h 802729"/>
                <a:gd name="connsiteX7" fmla="*/ 484176 w 2408224"/>
                <a:gd name="connsiteY7" fmla="*/ 637197 h 802729"/>
                <a:gd name="connsiteX8" fmla="*/ 550850 w 2408224"/>
                <a:gd name="connsiteY8" fmla="*/ 669132 h 802729"/>
                <a:gd name="connsiteX9" fmla="*/ 648481 w 2408224"/>
                <a:gd name="connsiteY9" fmla="*/ 685800 h 802729"/>
                <a:gd name="connsiteX10" fmla="*/ 738968 w 2408224"/>
                <a:gd name="connsiteY10" fmla="*/ 688182 h 802729"/>
                <a:gd name="connsiteX11" fmla="*/ 841362 w 2408224"/>
                <a:gd name="connsiteY11" fmla="*/ 669132 h 802729"/>
                <a:gd name="connsiteX12" fmla="*/ 960425 w 2408224"/>
                <a:gd name="connsiteY12" fmla="*/ 652463 h 802729"/>
                <a:gd name="connsiteX13" fmla="*/ 1062818 w 2408224"/>
                <a:gd name="connsiteY13" fmla="*/ 633413 h 802729"/>
                <a:gd name="connsiteX14" fmla="*/ 1177367 w 2408224"/>
                <a:gd name="connsiteY14" fmla="*/ 591818 h 802729"/>
                <a:gd name="connsiteX15" fmla="*/ 1269863 w 2408224"/>
                <a:gd name="connsiteY15" fmla="*/ 548089 h 802729"/>
                <a:gd name="connsiteX16" fmla="*/ 1377917 w 2408224"/>
                <a:gd name="connsiteY16" fmla="*/ 530153 h 802729"/>
                <a:gd name="connsiteX17" fmla="*/ 1489062 w 2408224"/>
                <a:gd name="connsiteY17" fmla="*/ 521494 h 802729"/>
                <a:gd name="connsiteX18" fmla="*/ 1574787 w 2408224"/>
                <a:gd name="connsiteY18" fmla="*/ 504825 h 802729"/>
                <a:gd name="connsiteX19" fmla="*/ 1693850 w 2408224"/>
                <a:gd name="connsiteY19" fmla="*/ 481013 h 802729"/>
                <a:gd name="connsiteX20" fmla="*/ 1831961 w 2408224"/>
                <a:gd name="connsiteY20" fmla="*/ 421481 h 802729"/>
                <a:gd name="connsiteX21" fmla="*/ 1941500 w 2408224"/>
                <a:gd name="connsiteY21" fmla="*/ 357188 h 802729"/>
                <a:gd name="connsiteX22" fmla="*/ 2079612 w 2408224"/>
                <a:gd name="connsiteY22" fmla="*/ 266701 h 802729"/>
                <a:gd name="connsiteX23" fmla="*/ 2151049 w 2408224"/>
                <a:gd name="connsiteY23" fmla="*/ 214313 h 802729"/>
                <a:gd name="connsiteX24" fmla="*/ 2203437 w 2408224"/>
                <a:gd name="connsiteY24" fmla="*/ 154782 h 802729"/>
                <a:gd name="connsiteX25" fmla="*/ 2248681 w 2408224"/>
                <a:gd name="connsiteY25" fmla="*/ 107157 h 802729"/>
                <a:gd name="connsiteX26" fmla="*/ 2324881 w 2408224"/>
                <a:gd name="connsiteY26" fmla="*/ 57150 h 802729"/>
                <a:gd name="connsiteX27" fmla="*/ 2391556 w 2408224"/>
                <a:gd name="connsiteY27" fmla="*/ 0 h 802729"/>
                <a:gd name="connsiteX28" fmla="*/ 2408224 w 2408224"/>
                <a:gd name="connsiteY28" fmla="*/ 59532 h 802729"/>
                <a:gd name="connsiteX29" fmla="*/ 2343931 w 2408224"/>
                <a:gd name="connsiteY29" fmla="*/ 104775 h 802729"/>
                <a:gd name="connsiteX30" fmla="*/ 2277256 w 2408224"/>
                <a:gd name="connsiteY30" fmla="*/ 164307 h 802729"/>
                <a:gd name="connsiteX31" fmla="*/ 2203437 w 2408224"/>
                <a:gd name="connsiteY31" fmla="*/ 247650 h 802729"/>
                <a:gd name="connsiteX32" fmla="*/ 2086756 w 2408224"/>
                <a:gd name="connsiteY32" fmla="*/ 326231 h 802729"/>
                <a:gd name="connsiteX33" fmla="*/ 2001031 w 2408224"/>
                <a:gd name="connsiteY33" fmla="*/ 381000 h 802729"/>
                <a:gd name="connsiteX34" fmla="*/ 1889112 w 2408224"/>
                <a:gd name="connsiteY34" fmla="*/ 450057 h 802729"/>
                <a:gd name="connsiteX35" fmla="*/ 1767668 w 2408224"/>
                <a:gd name="connsiteY35" fmla="*/ 509588 h 802729"/>
                <a:gd name="connsiteX36" fmla="*/ 1608124 w 2408224"/>
                <a:gd name="connsiteY36" fmla="*/ 557213 h 802729"/>
                <a:gd name="connsiteX37" fmla="*/ 1596218 w 2408224"/>
                <a:gd name="connsiteY37" fmla="*/ 550069 h 802729"/>
                <a:gd name="connsiteX38" fmla="*/ 1441438 w 2408224"/>
                <a:gd name="connsiteY38" fmla="*/ 595312 h 802729"/>
                <a:gd name="connsiteX39" fmla="*/ 1277131 w 2408224"/>
                <a:gd name="connsiteY39" fmla="*/ 638176 h 802729"/>
                <a:gd name="connsiteX40" fmla="*/ 1110443 w 2408224"/>
                <a:gd name="connsiteY40" fmla="*/ 676275 h 802729"/>
                <a:gd name="connsiteX41" fmla="*/ 886606 w 2408224"/>
                <a:gd name="connsiteY41" fmla="*/ 721520 h 802729"/>
                <a:gd name="connsiteX42" fmla="*/ 722300 w 2408224"/>
                <a:gd name="connsiteY42" fmla="*/ 733425 h 802729"/>
                <a:gd name="connsiteX43" fmla="*/ 643718 w 2408224"/>
                <a:gd name="connsiteY43" fmla="*/ 728663 h 802729"/>
                <a:gd name="connsiteX44" fmla="*/ 527037 w 2408224"/>
                <a:gd name="connsiteY44" fmla="*/ 711994 h 802729"/>
                <a:gd name="connsiteX45" fmla="*/ 415118 w 2408224"/>
                <a:gd name="connsiteY45" fmla="*/ 683419 h 802729"/>
                <a:gd name="connsiteX46" fmla="*/ 293675 w 2408224"/>
                <a:gd name="connsiteY46" fmla="*/ 692945 h 802729"/>
                <a:gd name="connsiteX47" fmla="*/ 227000 w 2408224"/>
                <a:gd name="connsiteY47" fmla="*/ 750094 h 802729"/>
                <a:gd name="connsiteX48" fmla="*/ 159087 w 2408224"/>
                <a:gd name="connsiteY48" fmla="*/ 802729 h 802729"/>
                <a:gd name="connsiteX49" fmla="*/ 67981 w 2408224"/>
                <a:gd name="connsiteY49" fmla="*/ 802606 h 802729"/>
                <a:gd name="connsiteX0" fmla="*/ 0 w 2567419"/>
                <a:gd name="connsiteY0" fmla="*/ 682447 h 802729"/>
                <a:gd name="connsiteX1" fmla="*/ 159195 w 2567419"/>
                <a:gd name="connsiteY1" fmla="*/ 676175 h 802729"/>
                <a:gd name="connsiteX2" fmla="*/ 259279 w 2567419"/>
                <a:gd name="connsiteY2" fmla="*/ 626189 h 802729"/>
                <a:gd name="connsiteX3" fmla="*/ 332174 w 2567419"/>
                <a:gd name="connsiteY3" fmla="*/ 598591 h 802729"/>
                <a:gd name="connsiteX4" fmla="*/ 415589 w 2567419"/>
                <a:gd name="connsiteY4" fmla="*/ 580986 h 802729"/>
                <a:gd name="connsiteX5" fmla="*/ 496160 w 2567419"/>
                <a:gd name="connsiteY5" fmla="*/ 569547 h 802729"/>
                <a:gd name="connsiteX6" fmla="*/ 584832 w 2567419"/>
                <a:gd name="connsiteY6" fmla="*/ 588597 h 802729"/>
                <a:gd name="connsiteX7" fmla="*/ 643371 w 2567419"/>
                <a:gd name="connsiteY7" fmla="*/ 637197 h 802729"/>
                <a:gd name="connsiteX8" fmla="*/ 710045 w 2567419"/>
                <a:gd name="connsiteY8" fmla="*/ 669132 h 802729"/>
                <a:gd name="connsiteX9" fmla="*/ 807676 w 2567419"/>
                <a:gd name="connsiteY9" fmla="*/ 685800 h 802729"/>
                <a:gd name="connsiteX10" fmla="*/ 898163 w 2567419"/>
                <a:gd name="connsiteY10" fmla="*/ 688182 h 802729"/>
                <a:gd name="connsiteX11" fmla="*/ 1000557 w 2567419"/>
                <a:gd name="connsiteY11" fmla="*/ 669132 h 802729"/>
                <a:gd name="connsiteX12" fmla="*/ 1119620 w 2567419"/>
                <a:gd name="connsiteY12" fmla="*/ 652463 h 802729"/>
                <a:gd name="connsiteX13" fmla="*/ 1222013 w 2567419"/>
                <a:gd name="connsiteY13" fmla="*/ 633413 h 802729"/>
                <a:gd name="connsiteX14" fmla="*/ 1336562 w 2567419"/>
                <a:gd name="connsiteY14" fmla="*/ 591818 h 802729"/>
                <a:gd name="connsiteX15" fmla="*/ 1429058 w 2567419"/>
                <a:gd name="connsiteY15" fmla="*/ 548089 h 802729"/>
                <a:gd name="connsiteX16" fmla="*/ 1537112 w 2567419"/>
                <a:gd name="connsiteY16" fmla="*/ 530153 h 802729"/>
                <a:gd name="connsiteX17" fmla="*/ 1648257 w 2567419"/>
                <a:gd name="connsiteY17" fmla="*/ 521494 h 802729"/>
                <a:gd name="connsiteX18" fmla="*/ 1733982 w 2567419"/>
                <a:gd name="connsiteY18" fmla="*/ 504825 h 802729"/>
                <a:gd name="connsiteX19" fmla="*/ 1853045 w 2567419"/>
                <a:gd name="connsiteY19" fmla="*/ 481013 h 802729"/>
                <a:gd name="connsiteX20" fmla="*/ 1991156 w 2567419"/>
                <a:gd name="connsiteY20" fmla="*/ 421481 h 802729"/>
                <a:gd name="connsiteX21" fmla="*/ 2100695 w 2567419"/>
                <a:gd name="connsiteY21" fmla="*/ 357188 h 802729"/>
                <a:gd name="connsiteX22" fmla="*/ 2238807 w 2567419"/>
                <a:gd name="connsiteY22" fmla="*/ 266701 h 802729"/>
                <a:gd name="connsiteX23" fmla="*/ 2310244 w 2567419"/>
                <a:gd name="connsiteY23" fmla="*/ 214313 h 802729"/>
                <a:gd name="connsiteX24" fmla="*/ 2362632 w 2567419"/>
                <a:gd name="connsiteY24" fmla="*/ 154782 h 802729"/>
                <a:gd name="connsiteX25" fmla="*/ 2407876 w 2567419"/>
                <a:gd name="connsiteY25" fmla="*/ 107157 h 802729"/>
                <a:gd name="connsiteX26" fmla="*/ 2484076 w 2567419"/>
                <a:gd name="connsiteY26" fmla="*/ 57150 h 802729"/>
                <a:gd name="connsiteX27" fmla="*/ 2550751 w 2567419"/>
                <a:gd name="connsiteY27" fmla="*/ 0 h 802729"/>
                <a:gd name="connsiteX28" fmla="*/ 2567419 w 2567419"/>
                <a:gd name="connsiteY28" fmla="*/ 59532 h 802729"/>
                <a:gd name="connsiteX29" fmla="*/ 2503126 w 2567419"/>
                <a:gd name="connsiteY29" fmla="*/ 104775 h 802729"/>
                <a:gd name="connsiteX30" fmla="*/ 2436451 w 2567419"/>
                <a:gd name="connsiteY30" fmla="*/ 164307 h 802729"/>
                <a:gd name="connsiteX31" fmla="*/ 2362632 w 2567419"/>
                <a:gd name="connsiteY31" fmla="*/ 247650 h 802729"/>
                <a:gd name="connsiteX32" fmla="*/ 2245951 w 2567419"/>
                <a:gd name="connsiteY32" fmla="*/ 326231 h 802729"/>
                <a:gd name="connsiteX33" fmla="*/ 2160226 w 2567419"/>
                <a:gd name="connsiteY33" fmla="*/ 381000 h 802729"/>
                <a:gd name="connsiteX34" fmla="*/ 2048307 w 2567419"/>
                <a:gd name="connsiteY34" fmla="*/ 450057 h 802729"/>
                <a:gd name="connsiteX35" fmla="*/ 1926863 w 2567419"/>
                <a:gd name="connsiteY35" fmla="*/ 509588 h 802729"/>
                <a:gd name="connsiteX36" fmla="*/ 1767319 w 2567419"/>
                <a:gd name="connsiteY36" fmla="*/ 557213 h 802729"/>
                <a:gd name="connsiteX37" fmla="*/ 1755413 w 2567419"/>
                <a:gd name="connsiteY37" fmla="*/ 550069 h 802729"/>
                <a:gd name="connsiteX38" fmla="*/ 1600633 w 2567419"/>
                <a:gd name="connsiteY38" fmla="*/ 595312 h 802729"/>
                <a:gd name="connsiteX39" fmla="*/ 1436326 w 2567419"/>
                <a:gd name="connsiteY39" fmla="*/ 638176 h 802729"/>
                <a:gd name="connsiteX40" fmla="*/ 1269638 w 2567419"/>
                <a:gd name="connsiteY40" fmla="*/ 676275 h 802729"/>
                <a:gd name="connsiteX41" fmla="*/ 1045801 w 2567419"/>
                <a:gd name="connsiteY41" fmla="*/ 721520 h 802729"/>
                <a:gd name="connsiteX42" fmla="*/ 881495 w 2567419"/>
                <a:gd name="connsiteY42" fmla="*/ 733425 h 802729"/>
                <a:gd name="connsiteX43" fmla="*/ 802913 w 2567419"/>
                <a:gd name="connsiteY43" fmla="*/ 728663 h 802729"/>
                <a:gd name="connsiteX44" fmla="*/ 686232 w 2567419"/>
                <a:gd name="connsiteY44" fmla="*/ 711994 h 802729"/>
                <a:gd name="connsiteX45" fmla="*/ 574313 w 2567419"/>
                <a:gd name="connsiteY45" fmla="*/ 683419 h 802729"/>
                <a:gd name="connsiteX46" fmla="*/ 452870 w 2567419"/>
                <a:gd name="connsiteY46" fmla="*/ 692945 h 802729"/>
                <a:gd name="connsiteX47" fmla="*/ 386195 w 2567419"/>
                <a:gd name="connsiteY47" fmla="*/ 750094 h 802729"/>
                <a:gd name="connsiteX48" fmla="*/ 318282 w 2567419"/>
                <a:gd name="connsiteY48" fmla="*/ 802729 h 802729"/>
                <a:gd name="connsiteX49" fmla="*/ 0 w 2567419"/>
                <a:gd name="connsiteY49" fmla="*/ 682447 h 802729"/>
                <a:gd name="connsiteX0" fmla="*/ 182840 w 2750259"/>
                <a:gd name="connsiteY0" fmla="*/ 682447 h 750094"/>
                <a:gd name="connsiteX1" fmla="*/ 342035 w 2750259"/>
                <a:gd name="connsiteY1" fmla="*/ 676175 h 750094"/>
                <a:gd name="connsiteX2" fmla="*/ 442119 w 2750259"/>
                <a:gd name="connsiteY2" fmla="*/ 626189 h 750094"/>
                <a:gd name="connsiteX3" fmla="*/ 515014 w 2750259"/>
                <a:gd name="connsiteY3" fmla="*/ 598591 h 750094"/>
                <a:gd name="connsiteX4" fmla="*/ 598429 w 2750259"/>
                <a:gd name="connsiteY4" fmla="*/ 580986 h 750094"/>
                <a:gd name="connsiteX5" fmla="*/ 679000 w 2750259"/>
                <a:gd name="connsiteY5" fmla="*/ 569547 h 750094"/>
                <a:gd name="connsiteX6" fmla="*/ 767672 w 2750259"/>
                <a:gd name="connsiteY6" fmla="*/ 588597 h 750094"/>
                <a:gd name="connsiteX7" fmla="*/ 826211 w 2750259"/>
                <a:gd name="connsiteY7" fmla="*/ 637197 h 750094"/>
                <a:gd name="connsiteX8" fmla="*/ 892885 w 2750259"/>
                <a:gd name="connsiteY8" fmla="*/ 669132 h 750094"/>
                <a:gd name="connsiteX9" fmla="*/ 990516 w 2750259"/>
                <a:gd name="connsiteY9" fmla="*/ 685800 h 750094"/>
                <a:gd name="connsiteX10" fmla="*/ 1081003 w 2750259"/>
                <a:gd name="connsiteY10" fmla="*/ 688182 h 750094"/>
                <a:gd name="connsiteX11" fmla="*/ 1183397 w 2750259"/>
                <a:gd name="connsiteY11" fmla="*/ 669132 h 750094"/>
                <a:gd name="connsiteX12" fmla="*/ 1302460 w 2750259"/>
                <a:gd name="connsiteY12" fmla="*/ 652463 h 750094"/>
                <a:gd name="connsiteX13" fmla="*/ 1404853 w 2750259"/>
                <a:gd name="connsiteY13" fmla="*/ 633413 h 750094"/>
                <a:gd name="connsiteX14" fmla="*/ 1519402 w 2750259"/>
                <a:gd name="connsiteY14" fmla="*/ 591818 h 750094"/>
                <a:gd name="connsiteX15" fmla="*/ 1611898 w 2750259"/>
                <a:gd name="connsiteY15" fmla="*/ 548089 h 750094"/>
                <a:gd name="connsiteX16" fmla="*/ 1719952 w 2750259"/>
                <a:gd name="connsiteY16" fmla="*/ 530153 h 750094"/>
                <a:gd name="connsiteX17" fmla="*/ 1831097 w 2750259"/>
                <a:gd name="connsiteY17" fmla="*/ 521494 h 750094"/>
                <a:gd name="connsiteX18" fmla="*/ 1916822 w 2750259"/>
                <a:gd name="connsiteY18" fmla="*/ 504825 h 750094"/>
                <a:gd name="connsiteX19" fmla="*/ 2035885 w 2750259"/>
                <a:gd name="connsiteY19" fmla="*/ 481013 h 750094"/>
                <a:gd name="connsiteX20" fmla="*/ 2173996 w 2750259"/>
                <a:gd name="connsiteY20" fmla="*/ 421481 h 750094"/>
                <a:gd name="connsiteX21" fmla="*/ 2283535 w 2750259"/>
                <a:gd name="connsiteY21" fmla="*/ 357188 h 750094"/>
                <a:gd name="connsiteX22" fmla="*/ 2421647 w 2750259"/>
                <a:gd name="connsiteY22" fmla="*/ 266701 h 750094"/>
                <a:gd name="connsiteX23" fmla="*/ 2493084 w 2750259"/>
                <a:gd name="connsiteY23" fmla="*/ 214313 h 750094"/>
                <a:gd name="connsiteX24" fmla="*/ 2545472 w 2750259"/>
                <a:gd name="connsiteY24" fmla="*/ 154782 h 750094"/>
                <a:gd name="connsiteX25" fmla="*/ 2590716 w 2750259"/>
                <a:gd name="connsiteY25" fmla="*/ 107157 h 750094"/>
                <a:gd name="connsiteX26" fmla="*/ 2666916 w 2750259"/>
                <a:gd name="connsiteY26" fmla="*/ 57150 h 750094"/>
                <a:gd name="connsiteX27" fmla="*/ 2733591 w 2750259"/>
                <a:gd name="connsiteY27" fmla="*/ 0 h 750094"/>
                <a:gd name="connsiteX28" fmla="*/ 2750259 w 2750259"/>
                <a:gd name="connsiteY28" fmla="*/ 59532 h 750094"/>
                <a:gd name="connsiteX29" fmla="*/ 2685966 w 2750259"/>
                <a:gd name="connsiteY29" fmla="*/ 104775 h 750094"/>
                <a:gd name="connsiteX30" fmla="*/ 2619291 w 2750259"/>
                <a:gd name="connsiteY30" fmla="*/ 164307 h 750094"/>
                <a:gd name="connsiteX31" fmla="*/ 2545472 w 2750259"/>
                <a:gd name="connsiteY31" fmla="*/ 247650 h 750094"/>
                <a:gd name="connsiteX32" fmla="*/ 2428791 w 2750259"/>
                <a:gd name="connsiteY32" fmla="*/ 326231 h 750094"/>
                <a:gd name="connsiteX33" fmla="*/ 2343066 w 2750259"/>
                <a:gd name="connsiteY33" fmla="*/ 381000 h 750094"/>
                <a:gd name="connsiteX34" fmla="*/ 2231147 w 2750259"/>
                <a:gd name="connsiteY34" fmla="*/ 450057 h 750094"/>
                <a:gd name="connsiteX35" fmla="*/ 2109703 w 2750259"/>
                <a:gd name="connsiteY35" fmla="*/ 509588 h 750094"/>
                <a:gd name="connsiteX36" fmla="*/ 1950159 w 2750259"/>
                <a:gd name="connsiteY36" fmla="*/ 557213 h 750094"/>
                <a:gd name="connsiteX37" fmla="*/ 1938253 w 2750259"/>
                <a:gd name="connsiteY37" fmla="*/ 550069 h 750094"/>
                <a:gd name="connsiteX38" fmla="*/ 1783473 w 2750259"/>
                <a:gd name="connsiteY38" fmla="*/ 595312 h 750094"/>
                <a:gd name="connsiteX39" fmla="*/ 1619166 w 2750259"/>
                <a:gd name="connsiteY39" fmla="*/ 638176 h 750094"/>
                <a:gd name="connsiteX40" fmla="*/ 1452478 w 2750259"/>
                <a:gd name="connsiteY40" fmla="*/ 676275 h 750094"/>
                <a:gd name="connsiteX41" fmla="*/ 1228641 w 2750259"/>
                <a:gd name="connsiteY41" fmla="*/ 721520 h 750094"/>
                <a:gd name="connsiteX42" fmla="*/ 1064335 w 2750259"/>
                <a:gd name="connsiteY42" fmla="*/ 733425 h 750094"/>
                <a:gd name="connsiteX43" fmla="*/ 985753 w 2750259"/>
                <a:gd name="connsiteY43" fmla="*/ 728663 h 750094"/>
                <a:gd name="connsiteX44" fmla="*/ 869072 w 2750259"/>
                <a:gd name="connsiteY44" fmla="*/ 711994 h 750094"/>
                <a:gd name="connsiteX45" fmla="*/ 757153 w 2750259"/>
                <a:gd name="connsiteY45" fmla="*/ 683419 h 750094"/>
                <a:gd name="connsiteX46" fmla="*/ 635710 w 2750259"/>
                <a:gd name="connsiteY46" fmla="*/ 692945 h 750094"/>
                <a:gd name="connsiteX47" fmla="*/ 569035 w 2750259"/>
                <a:gd name="connsiteY47" fmla="*/ 750094 h 750094"/>
                <a:gd name="connsiteX48" fmla="*/ 0 w 2750259"/>
                <a:gd name="connsiteY48" fmla="*/ 729299 h 750094"/>
                <a:gd name="connsiteX49" fmla="*/ 182840 w 2750259"/>
                <a:gd name="connsiteY49" fmla="*/ 682447 h 750094"/>
                <a:gd name="connsiteX0" fmla="*/ 515826 w 3083245"/>
                <a:gd name="connsiteY0" fmla="*/ 682447 h 783471"/>
                <a:gd name="connsiteX1" fmla="*/ 675021 w 3083245"/>
                <a:gd name="connsiteY1" fmla="*/ 676175 h 783471"/>
                <a:gd name="connsiteX2" fmla="*/ 775105 w 3083245"/>
                <a:gd name="connsiteY2" fmla="*/ 626189 h 783471"/>
                <a:gd name="connsiteX3" fmla="*/ 848000 w 3083245"/>
                <a:gd name="connsiteY3" fmla="*/ 598591 h 783471"/>
                <a:gd name="connsiteX4" fmla="*/ 931415 w 3083245"/>
                <a:gd name="connsiteY4" fmla="*/ 580986 h 783471"/>
                <a:gd name="connsiteX5" fmla="*/ 1011986 w 3083245"/>
                <a:gd name="connsiteY5" fmla="*/ 569547 h 783471"/>
                <a:gd name="connsiteX6" fmla="*/ 1100658 w 3083245"/>
                <a:gd name="connsiteY6" fmla="*/ 588597 h 783471"/>
                <a:gd name="connsiteX7" fmla="*/ 1159197 w 3083245"/>
                <a:gd name="connsiteY7" fmla="*/ 637197 h 783471"/>
                <a:gd name="connsiteX8" fmla="*/ 1225871 w 3083245"/>
                <a:gd name="connsiteY8" fmla="*/ 669132 h 783471"/>
                <a:gd name="connsiteX9" fmla="*/ 1323502 w 3083245"/>
                <a:gd name="connsiteY9" fmla="*/ 685800 h 783471"/>
                <a:gd name="connsiteX10" fmla="*/ 1413989 w 3083245"/>
                <a:gd name="connsiteY10" fmla="*/ 688182 h 783471"/>
                <a:gd name="connsiteX11" fmla="*/ 1516383 w 3083245"/>
                <a:gd name="connsiteY11" fmla="*/ 669132 h 783471"/>
                <a:gd name="connsiteX12" fmla="*/ 1635446 w 3083245"/>
                <a:gd name="connsiteY12" fmla="*/ 652463 h 783471"/>
                <a:gd name="connsiteX13" fmla="*/ 1737839 w 3083245"/>
                <a:gd name="connsiteY13" fmla="*/ 633413 h 783471"/>
                <a:gd name="connsiteX14" fmla="*/ 1852388 w 3083245"/>
                <a:gd name="connsiteY14" fmla="*/ 591818 h 783471"/>
                <a:gd name="connsiteX15" fmla="*/ 1944884 w 3083245"/>
                <a:gd name="connsiteY15" fmla="*/ 548089 h 783471"/>
                <a:gd name="connsiteX16" fmla="*/ 2052938 w 3083245"/>
                <a:gd name="connsiteY16" fmla="*/ 530153 h 783471"/>
                <a:gd name="connsiteX17" fmla="*/ 2164083 w 3083245"/>
                <a:gd name="connsiteY17" fmla="*/ 521494 h 783471"/>
                <a:gd name="connsiteX18" fmla="*/ 2249808 w 3083245"/>
                <a:gd name="connsiteY18" fmla="*/ 504825 h 783471"/>
                <a:gd name="connsiteX19" fmla="*/ 2368871 w 3083245"/>
                <a:gd name="connsiteY19" fmla="*/ 481013 h 783471"/>
                <a:gd name="connsiteX20" fmla="*/ 2506982 w 3083245"/>
                <a:gd name="connsiteY20" fmla="*/ 421481 h 783471"/>
                <a:gd name="connsiteX21" fmla="*/ 2616521 w 3083245"/>
                <a:gd name="connsiteY21" fmla="*/ 357188 h 783471"/>
                <a:gd name="connsiteX22" fmla="*/ 2754633 w 3083245"/>
                <a:gd name="connsiteY22" fmla="*/ 266701 h 783471"/>
                <a:gd name="connsiteX23" fmla="*/ 2826070 w 3083245"/>
                <a:gd name="connsiteY23" fmla="*/ 214313 h 783471"/>
                <a:gd name="connsiteX24" fmla="*/ 2878458 w 3083245"/>
                <a:gd name="connsiteY24" fmla="*/ 154782 h 783471"/>
                <a:gd name="connsiteX25" fmla="*/ 2923702 w 3083245"/>
                <a:gd name="connsiteY25" fmla="*/ 107157 h 783471"/>
                <a:gd name="connsiteX26" fmla="*/ 2999902 w 3083245"/>
                <a:gd name="connsiteY26" fmla="*/ 57150 h 783471"/>
                <a:gd name="connsiteX27" fmla="*/ 3066577 w 3083245"/>
                <a:gd name="connsiteY27" fmla="*/ 0 h 783471"/>
                <a:gd name="connsiteX28" fmla="*/ 3083245 w 3083245"/>
                <a:gd name="connsiteY28" fmla="*/ 59532 h 783471"/>
                <a:gd name="connsiteX29" fmla="*/ 3018952 w 3083245"/>
                <a:gd name="connsiteY29" fmla="*/ 104775 h 783471"/>
                <a:gd name="connsiteX30" fmla="*/ 2952277 w 3083245"/>
                <a:gd name="connsiteY30" fmla="*/ 164307 h 783471"/>
                <a:gd name="connsiteX31" fmla="*/ 2878458 w 3083245"/>
                <a:gd name="connsiteY31" fmla="*/ 247650 h 783471"/>
                <a:gd name="connsiteX32" fmla="*/ 2761777 w 3083245"/>
                <a:gd name="connsiteY32" fmla="*/ 326231 h 783471"/>
                <a:gd name="connsiteX33" fmla="*/ 2676052 w 3083245"/>
                <a:gd name="connsiteY33" fmla="*/ 381000 h 783471"/>
                <a:gd name="connsiteX34" fmla="*/ 2564133 w 3083245"/>
                <a:gd name="connsiteY34" fmla="*/ 450057 h 783471"/>
                <a:gd name="connsiteX35" fmla="*/ 2442689 w 3083245"/>
                <a:gd name="connsiteY35" fmla="*/ 509588 h 783471"/>
                <a:gd name="connsiteX36" fmla="*/ 2283145 w 3083245"/>
                <a:gd name="connsiteY36" fmla="*/ 557213 h 783471"/>
                <a:gd name="connsiteX37" fmla="*/ 2271239 w 3083245"/>
                <a:gd name="connsiteY37" fmla="*/ 550069 h 783471"/>
                <a:gd name="connsiteX38" fmla="*/ 2116459 w 3083245"/>
                <a:gd name="connsiteY38" fmla="*/ 595312 h 783471"/>
                <a:gd name="connsiteX39" fmla="*/ 1952152 w 3083245"/>
                <a:gd name="connsiteY39" fmla="*/ 638176 h 783471"/>
                <a:gd name="connsiteX40" fmla="*/ 1785464 w 3083245"/>
                <a:gd name="connsiteY40" fmla="*/ 676275 h 783471"/>
                <a:gd name="connsiteX41" fmla="*/ 1561627 w 3083245"/>
                <a:gd name="connsiteY41" fmla="*/ 721520 h 783471"/>
                <a:gd name="connsiteX42" fmla="*/ 1397321 w 3083245"/>
                <a:gd name="connsiteY42" fmla="*/ 733425 h 783471"/>
                <a:gd name="connsiteX43" fmla="*/ 1318739 w 3083245"/>
                <a:gd name="connsiteY43" fmla="*/ 728663 h 783471"/>
                <a:gd name="connsiteX44" fmla="*/ 1202058 w 3083245"/>
                <a:gd name="connsiteY44" fmla="*/ 711994 h 783471"/>
                <a:gd name="connsiteX45" fmla="*/ 1090139 w 3083245"/>
                <a:gd name="connsiteY45" fmla="*/ 683419 h 783471"/>
                <a:gd name="connsiteX46" fmla="*/ 968696 w 3083245"/>
                <a:gd name="connsiteY46" fmla="*/ 692945 h 783471"/>
                <a:gd name="connsiteX47" fmla="*/ 0 w 3083245"/>
                <a:gd name="connsiteY47" fmla="*/ 783471 h 783471"/>
                <a:gd name="connsiteX48" fmla="*/ 332986 w 3083245"/>
                <a:gd name="connsiteY48" fmla="*/ 729299 h 783471"/>
                <a:gd name="connsiteX49" fmla="*/ 515826 w 3083245"/>
                <a:gd name="connsiteY49" fmla="*/ 682447 h 783471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61683 w 3454789"/>
                <a:gd name="connsiteY45" fmla="*/ 683419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571 w 3454789"/>
                <a:gd name="connsiteY47" fmla="*/ 839806 h 841356"/>
                <a:gd name="connsiteX48" fmla="*/ 371544 w 3454789"/>
                <a:gd name="connsiteY48" fmla="*/ 783471 h 841356"/>
                <a:gd name="connsiteX49" fmla="*/ 704530 w 3454789"/>
                <a:gd name="connsiteY49" fmla="*/ 729299 h 841356"/>
                <a:gd name="connsiteX50" fmla="*/ 887370 w 3454789"/>
                <a:gd name="connsiteY50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198408 w 3454789"/>
                <a:gd name="connsiteY47" fmla="*/ 684061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571 w 3454789"/>
                <a:gd name="connsiteY49" fmla="*/ 839806 h 841356"/>
                <a:gd name="connsiteX50" fmla="*/ 371544 w 3454789"/>
                <a:gd name="connsiteY50" fmla="*/ 783471 h 841356"/>
                <a:gd name="connsiteX51" fmla="*/ 704530 w 3454789"/>
                <a:gd name="connsiteY51" fmla="*/ 729299 h 841356"/>
                <a:gd name="connsiteX52" fmla="*/ 887370 w 3454789"/>
                <a:gd name="connsiteY52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17439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373226 w 3454789"/>
                <a:gd name="connsiteY50" fmla="*/ 814233 h 841356"/>
                <a:gd name="connsiteX51" fmla="*/ 571 w 3454789"/>
                <a:gd name="connsiteY51" fmla="*/ 839806 h 841356"/>
                <a:gd name="connsiteX52" fmla="*/ 371544 w 3454789"/>
                <a:gd name="connsiteY52" fmla="*/ 783471 h 841356"/>
                <a:gd name="connsiteX53" fmla="*/ 704530 w 3454789"/>
                <a:gd name="connsiteY53" fmla="*/ 729299 h 841356"/>
                <a:gd name="connsiteX54" fmla="*/ 887370 w 3454789"/>
                <a:gd name="connsiteY54" fmla="*/ 682447 h 841356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08702 w 3465756"/>
                <a:gd name="connsiteY49" fmla="*/ 767504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21169 w 3465756"/>
                <a:gd name="connsiteY50" fmla="*/ 807559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515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98456 w 3465756"/>
                <a:gd name="connsiteY51" fmla="*/ 767506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045676 w 3465756"/>
                <a:gd name="connsiteY47" fmla="*/ 727453 h 897677"/>
                <a:gd name="connsiteX48" fmla="*/ 918725 w 3465756"/>
                <a:gd name="connsiteY48" fmla="*/ 734127 h 897677"/>
                <a:gd name="connsiteX49" fmla="*/ 798456 w 3465756"/>
                <a:gd name="connsiteY49" fmla="*/ 767506 h 897677"/>
                <a:gd name="connsiteX50" fmla="*/ 721617 w 3465756"/>
                <a:gd name="connsiteY50" fmla="*/ 780857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93121 w 3465756"/>
                <a:gd name="connsiteY46" fmla="*/ 610631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465756" h="897677">
                  <a:moveTo>
                    <a:pt x="898337" y="682447"/>
                  </a:moveTo>
                  <a:lnTo>
                    <a:pt x="1054192" y="649473"/>
                  </a:lnTo>
                  <a:lnTo>
                    <a:pt x="1157616" y="626189"/>
                  </a:lnTo>
                  <a:cubicBezTo>
                    <a:pt x="1178650" y="607139"/>
                    <a:pt x="1204459" y="610575"/>
                    <a:pt x="1230511" y="598591"/>
                  </a:cubicBezTo>
                  <a:cubicBezTo>
                    <a:pt x="1256563" y="586607"/>
                    <a:pt x="1289296" y="565884"/>
                    <a:pt x="1313926" y="554283"/>
                  </a:cubicBezTo>
                  <a:lnTo>
                    <a:pt x="1387816" y="519480"/>
                  </a:lnTo>
                  <a:cubicBezTo>
                    <a:pt x="1415466" y="523530"/>
                    <a:pt x="1459201" y="559045"/>
                    <a:pt x="1479828" y="578583"/>
                  </a:cubicBezTo>
                  <a:lnTo>
                    <a:pt x="1541708" y="637197"/>
                  </a:lnTo>
                  <a:lnTo>
                    <a:pt x="1608382" y="669132"/>
                  </a:lnTo>
                  <a:lnTo>
                    <a:pt x="1706013" y="685800"/>
                  </a:lnTo>
                  <a:lnTo>
                    <a:pt x="1796500" y="688182"/>
                  </a:lnTo>
                  <a:lnTo>
                    <a:pt x="1898894" y="669132"/>
                  </a:lnTo>
                  <a:lnTo>
                    <a:pt x="2017957" y="652463"/>
                  </a:lnTo>
                  <a:lnTo>
                    <a:pt x="2120350" y="633413"/>
                  </a:lnTo>
                  <a:cubicBezTo>
                    <a:pt x="2156507" y="623305"/>
                    <a:pt x="2200392" y="606039"/>
                    <a:pt x="2234899" y="591818"/>
                  </a:cubicBezTo>
                  <a:cubicBezTo>
                    <a:pt x="2269406" y="577597"/>
                    <a:pt x="2293970" y="558366"/>
                    <a:pt x="2327395" y="548089"/>
                  </a:cubicBezTo>
                  <a:cubicBezTo>
                    <a:pt x="2360820" y="537812"/>
                    <a:pt x="2398916" y="534585"/>
                    <a:pt x="2435449" y="530153"/>
                  </a:cubicBezTo>
                  <a:cubicBezTo>
                    <a:pt x="2471982" y="525721"/>
                    <a:pt x="2513782" y="525715"/>
                    <a:pt x="2546594" y="521494"/>
                  </a:cubicBezTo>
                  <a:cubicBezTo>
                    <a:pt x="2579406" y="517273"/>
                    <a:pt x="2602950" y="513556"/>
                    <a:pt x="2632319" y="504825"/>
                  </a:cubicBezTo>
                  <a:cubicBezTo>
                    <a:pt x="2666847" y="496491"/>
                    <a:pt x="2708520" y="494904"/>
                    <a:pt x="2751382" y="481013"/>
                  </a:cubicBezTo>
                  <a:cubicBezTo>
                    <a:pt x="2794244" y="467122"/>
                    <a:pt x="2848218" y="442119"/>
                    <a:pt x="2889493" y="421481"/>
                  </a:cubicBezTo>
                  <a:cubicBezTo>
                    <a:pt x="2930768" y="400844"/>
                    <a:pt x="2956963" y="382985"/>
                    <a:pt x="2999032" y="357188"/>
                  </a:cubicBezTo>
                  <a:lnTo>
                    <a:pt x="3137144" y="266701"/>
                  </a:lnTo>
                  <a:cubicBezTo>
                    <a:pt x="3172069" y="242889"/>
                    <a:pt x="3187944" y="232966"/>
                    <a:pt x="3208581" y="214313"/>
                  </a:cubicBezTo>
                  <a:cubicBezTo>
                    <a:pt x="3229218" y="195660"/>
                    <a:pt x="3244697" y="172641"/>
                    <a:pt x="3260969" y="154782"/>
                  </a:cubicBezTo>
                  <a:cubicBezTo>
                    <a:pt x="3277241" y="136923"/>
                    <a:pt x="3285972" y="123429"/>
                    <a:pt x="3306213" y="107157"/>
                  </a:cubicBezTo>
                  <a:lnTo>
                    <a:pt x="3382413" y="57150"/>
                  </a:lnTo>
                  <a:lnTo>
                    <a:pt x="3449088" y="0"/>
                  </a:lnTo>
                  <a:lnTo>
                    <a:pt x="3465756" y="59532"/>
                  </a:lnTo>
                  <a:lnTo>
                    <a:pt x="3401463" y="104775"/>
                  </a:lnTo>
                  <a:lnTo>
                    <a:pt x="3334788" y="164307"/>
                  </a:lnTo>
                  <a:cubicBezTo>
                    <a:pt x="3311372" y="188120"/>
                    <a:pt x="3292719" y="220663"/>
                    <a:pt x="3260969" y="247650"/>
                  </a:cubicBezTo>
                  <a:cubicBezTo>
                    <a:pt x="3229219" y="274637"/>
                    <a:pt x="3172863" y="307975"/>
                    <a:pt x="3144288" y="326231"/>
                  </a:cubicBezTo>
                  <a:lnTo>
                    <a:pt x="3058563" y="381000"/>
                  </a:lnTo>
                  <a:lnTo>
                    <a:pt x="2946644" y="450057"/>
                  </a:lnTo>
                  <a:cubicBezTo>
                    <a:pt x="2907750" y="471488"/>
                    <a:pt x="2872031" y="491729"/>
                    <a:pt x="2825200" y="509588"/>
                  </a:cubicBezTo>
                  <a:cubicBezTo>
                    <a:pt x="2778369" y="527447"/>
                    <a:pt x="2694231" y="550466"/>
                    <a:pt x="2665656" y="557213"/>
                  </a:cubicBezTo>
                  <a:cubicBezTo>
                    <a:pt x="2637081" y="563960"/>
                    <a:pt x="2681531" y="543719"/>
                    <a:pt x="2653750" y="550069"/>
                  </a:cubicBezTo>
                  <a:cubicBezTo>
                    <a:pt x="2625969" y="556419"/>
                    <a:pt x="2552151" y="580628"/>
                    <a:pt x="2498970" y="595312"/>
                  </a:cubicBezTo>
                  <a:cubicBezTo>
                    <a:pt x="2445789" y="609996"/>
                    <a:pt x="2389829" y="624682"/>
                    <a:pt x="2334663" y="638176"/>
                  </a:cubicBezTo>
                  <a:cubicBezTo>
                    <a:pt x="2279497" y="651670"/>
                    <a:pt x="2237428" y="662781"/>
                    <a:pt x="2167975" y="676275"/>
                  </a:cubicBezTo>
                  <a:cubicBezTo>
                    <a:pt x="2098919" y="690959"/>
                    <a:pt x="2008828" y="711995"/>
                    <a:pt x="1944138" y="721520"/>
                  </a:cubicBezTo>
                  <a:cubicBezTo>
                    <a:pt x="1879448" y="731045"/>
                    <a:pt x="1820313" y="732235"/>
                    <a:pt x="1779832" y="733425"/>
                  </a:cubicBezTo>
                  <a:cubicBezTo>
                    <a:pt x="1739351" y="734615"/>
                    <a:pt x="1733794" y="732235"/>
                    <a:pt x="1701250" y="728663"/>
                  </a:cubicBezTo>
                  <a:lnTo>
                    <a:pt x="1584569" y="711994"/>
                  </a:lnTo>
                  <a:lnTo>
                    <a:pt x="1462629" y="653378"/>
                  </a:lnTo>
                  <a:cubicBezTo>
                    <a:pt x="1420142" y="645941"/>
                    <a:pt x="1435330" y="605517"/>
                    <a:pt x="1393121" y="610631"/>
                  </a:cubicBezTo>
                  <a:cubicBezTo>
                    <a:pt x="1350912" y="615745"/>
                    <a:pt x="1256703" y="674048"/>
                    <a:pt x="1209375" y="684061"/>
                  </a:cubicBezTo>
                  <a:lnTo>
                    <a:pt x="1075743" y="704088"/>
                  </a:lnTo>
                  <a:lnTo>
                    <a:pt x="918725" y="734127"/>
                  </a:lnTo>
                  <a:lnTo>
                    <a:pt x="798456" y="767506"/>
                  </a:lnTo>
                  <a:lnTo>
                    <a:pt x="721617" y="780857"/>
                  </a:lnTo>
                  <a:lnTo>
                    <a:pt x="531192" y="810896"/>
                  </a:lnTo>
                  <a:lnTo>
                    <a:pt x="0" y="897677"/>
                  </a:lnTo>
                  <a:lnTo>
                    <a:pt x="1515" y="839806"/>
                  </a:lnTo>
                  <a:cubicBezTo>
                    <a:pt x="-16344" y="854094"/>
                    <a:pt x="400767" y="764421"/>
                    <a:pt x="382511" y="783471"/>
                  </a:cubicBezTo>
                  <a:lnTo>
                    <a:pt x="715497" y="729299"/>
                  </a:lnTo>
                  <a:lnTo>
                    <a:pt x="898337" y="68244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4" name="Freeform 42">
              <a:extLst>
                <a:ext uri="{FF2B5EF4-FFF2-40B4-BE49-F238E27FC236}">
                  <a16:creationId xmlns:a16="http://schemas.microsoft.com/office/drawing/2014/main" id="{57206E2F-E8ED-4BD9-B639-250E74165C49}"/>
                </a:ext>
              </a:extLst>
            </p:cNvPr>
            <p:cNvSpPr/>
            <p:nvPr/>
          </p:nvSpPr>
          <p:spPr bwMode="auto">
            <a:xfrm>
              <a:off x="3560658" y="1548071"/>
              <a:ext cx="2488575" cy="619124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61175 w 2255786"/>
                <a:gd name="connsiteY1" fmla="*/ 587127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305878"/>
                <a:gd name="connsiteY0" fmla="*/ 649486 h 747713"/>
                <a:gd name="connsiteX1" fmla="*/ 111267 w 2305878"/>
                <a:gd name="connsiteY1" fmla="*/ 587127 h 747713"/>
                <a:gd name="connsiteX2" fmla="*/ 232767 w 2305878"/>
                <a:gd name="connsiteY2" fmla="*/ 577177 h 747713"/>
                <a:gd name="connsiteX3" fmla="*/ 328017 w 2305878"/>
                <a:gd name="connsiteY3" fmla="*/ 622442 h 747713"/>
                <a:gd name="connsiteX4" fmla="*/ 400878 w 2305878"/>
                <a:gd name="connsiteY4" fmla="*/ 650082 h 747713"/>
                <a:gd name="connsiteX5" fmla="*/ 522321 w 2305878"/>
                <a:gd name="connsiteY5" fmla="*/ 669132 h 747713"/>
                <a:gd name="connsiteX6" fmla="*/ 686628 w 2305878"/>
                <a:gd name="connsiteY6" fmla="*/ 666751 h 747713"/>
                <a:gd name="connsiteX7" fmla="*/ 841409 w 2305878"/>
                <a:gd name="connsiteY7" fmla="*/ 647700 h 747713"/>
                <a:gd name="connsiteX8" fmla="*/ 1010478 w 2305878"/>
                <a:gd name="connsiteY8" fmla="*/ 614363 h 747713"/>
                <a:gd name="connsiteX9" fmla="*/ 1215389 w 2305878"/>
                <a:gd name="connsiteY9" fmla="*/ 534173 h 747713"/>
                <a:gd name="connsiteX10" fmla="*/ 1367665 w 2305878"/>
                <a:gd name="connsiteY10" fmla="*/ 516732 h 747713"/>
                <a:gd name="connsiteX11" fmla="*/ 1493871 w 2305878"/>
                <a:gd name="connsiteY11" fmla="*/ 492919 h 747713"/>
                <a:gd name="connsiteX12" fmla="*/ 1615315 w 2305878"/>
                <a:gd name="connsiteY12" fmla="*/ 464344 h 747713"/>
                <a:gd name="connsiteX13" fmla="*/ 1743903 w 2305878"/>
                <a:gd name="connsiteY13" fmla="*/ 409575 h 747713"/>
                <a:gd name="connsiteX14" fmla="*/ 1886778 w 2305878"/>
                <a:gd name="connsiteY14" fmla="*/ 321469 h 747713"/>
                <a:gd name="connsiteX15" fmla="*/ 2017746 w 2305878"/>
                <a:gd name="connsiteY15" fmla="*/ 230982 h 747713"/>
                <a:gd name="connsiteX16" fmla="*/ 2103471 w 2305878"/>
                <a:gd name="connsiteY16" fmla="*/ 171451 h 747713"/>
                <a:gd name="connsiteX17" fmla="*/ 2179671 w 2305878"/>
                <a:gd name="connsiteY17" fmla="*/ 80963 h 747713"/>
                <a:gd name="connsiteX18" fmla="*/ 2251109 w 2305878"/>
                <a:gd name="connsiteY18" fmla="*/ 26194 h 747713"/>
                <a:gd name="connsiteX19" fmla="*/ 2289210 w 2305878"/>
                <a:gd name="connsiteY19" fmla="*/ 0 h 747713"/>
                <a:gd name="connsiteX20" fmla="*/ 2305878 w 2305878"/>
                <a:gd name="connsiteY20" fmla="*/ 54769 h 747713"/>
                <a:gd name="connsiteX21" fmla="*/ 2234440 w 2305878"/>
                <a:gd name="connsiteY21" fmla="*/ 102394 h 747713"/>
                <a:gd name="connsiteX22" fmla="*/ 2167765 w 2305878"/>
                <a:gd name="connsiteY22" fmla="*/ 178594 h 747713"/>
                <a:gd name="connsiteX23" fmla="*/ 2093947 w 2305878"/>
                <a:gd name="connsiteY23" fmla="*/ 247650 h 747713"/>
                <a:gd name="connsiteX24" fmla="*/ 1982027 w 2305878"/>
                <a:gd name="connsiteY24" fmla="*/ 321469 h 747713"/>
                <a:gd name="connsiteX25" fmla="*/ 1870109 w 2305878"/>
                <a:gd name="connsiteY25" fmla="*/ 395288 h 747713"/>
                <a:gd name="connsiteX26" fmla="*/ 1729615 w 2305878"/>
                <a:gd name="connsiteY26" fmla="*/ 473869 h 747713"/>
                <a:gd name="connsiteX27" fmla="*/ 1591503 w 2305878"/>
                <a:gd name="connsiteY27" fmla="*/ 519113 h 747713"/>
                <a:gd name="connsiteX28" fmla="*/ 1465296 w 2305878"/>
                <a:gd name="connsiteY28" fmla="*/ 545307 h 747713"/>
                <a:gd name="connsiteX29" fmla="*/ 1234563 w 2305878"/>
                <a:gd name="connsiteY29" fmla="*/ 592065 h 747713"/>
                <a:gd name="connsiteX30" fmla="*/ 1074771 w 2305878"/>
                <a:gd name="connsiteY30" fmla="*/ 656854 h 747713"/>
                <a:gd name="connsiteX31" fmla="*/ 908084 w 2305878"/>
                <a:gd name="connsiteY31" fmla="*/ 702469 h 747713"/>
                <a:gd name="connsiteX32" fmla="*/ 739015 w 2305878"/>
                <a:gd name="connsiteY32" fmla="*/ 721519 h 747713"/>
                <a:gd name="connsiteX33" fmla="*/ 524703 w 2305878"/>
                <a:gd name="connsiteY33" fmla="*/ 719138 h 747713"/>
                <a:gd name="connsiteX34" fmla="*/ 369922 w 2305878"/>
                <a:gd name="connsiteY34" fmla="*/ 704850 h 747713"/>
                <a:gd name="connsiteX35" fmla="*/ 259889 w 2305878"/>
                <a:gd name="connsiteY35" fmla="*/ 666503 h 747713"/>
                <a:gd name="connsiteX36" fmla="*/ 177040 w 2305878"/>
                <a:gd name="connsiteY36" fmla="*/ 700089 h 747713"/>
                <a:gd name="connsiteX37" fmla="*/ 121653 w 2305878"/>
                <a:gd name="connsiteY37" fmla="*/ 747713 h 747713"/>
                <a:gd name="connsiteX38" fmla="*/ 0 w 2305878"/>
                <a:gd name="connsiteY38" fmla="*/ 649486 h 747713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1150670 w 3456548"/>
                <a:gd name="connsiteY38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46759 w 3456548"/>
                <a:gd name="connsiteY38" fmla="*/ 810957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7399 w 3456548"/>
                <a:gd name="connsiteY39" fmla="*/ 674099 h 1011414"/>
                <a:gd name="connsiteX40" fmla="*/ 1150670 w 3456548"/>
                <a:gd name="connsiteY40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50670 w 3456548"/>
                <a:gd name="connsiteY40" fmla="*/ 649486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229331 w 3456548"/>
                <a:gd name="connsiteY38" fmla="*/ 911098 h 1011414"/>
                <a:gd name="connsiteX39" fmla="*/ 620044 w 3456548"/>
                <a:gd name="connsiteY39" fmla="*/ 734184 h 1011414"/>
                <a:gd name="connsiteX40" fmla="*/ 994060 w 3456548"/>
                <a:gd name="connsiteY40" fmla="*/ 657408 h 1011414"/>
                <a:gd name="connsiteX41" fmla="*/ 1147331 w 3456548"/>
                <a:gd name="connsiteY41" fmla="*/ 636133 h 1011414"/>
                <a:gd name="connsiteX0" fmla="*/ 1175138 w 3484355"/>
                <a:gd name="connsiteY0" fmla="*/ 636133 h 1011414"/>
                <a:gd name="connsiteX1" fmla="*/ 1289744 w 3484355"/>
                <a:gd name="connsiteY1" fmla="*/ 587127 h 1011414"/>
                <a:gd name="connsiteX2" fmla="*/ 1411244 w 3484355"/>
                <a:gd name="connsiteY2" fmla="*/ 577177 h 1011414"/>
                <a:gd name="connsiteX3" fmla="*/ 1506494 w 3484355"/>
                <a:gd name="connsiteY3" fmla="*/ 622442 h 1011414"/>
                <a:gd name="connsiteX4" fmla="*/ 1579355 w 3484355"/>
                <a:gd name="connsiteY4" fmla="*/ 650082 h 1011414"/>
                <a:gd name="connsiteX5" fmla="*/ 1700798 w 3484355"/>
                <a:gd name="connsiteY5" fmla="*/ 669132 h 1011414"/>
                <a:gd name="connsiteX6" fmla="*/ 1865105 w 3484355"/>
                <a:gd name="connsiteY6" fmla="*/ 666751 h 1011414"/>
                <a:gd name="connsiteX7" fmla="*/ 2019886 w 3484355"/>
                <a:gd name="connsiteY7" fmla="*/ 647700 h 1011414"/>
                <a:gd name="connsiteX8" fmla="*/ 2188955 w 3484355"/>
                <a:gd name="connsiteY8" fmla="*/ 614363 h 1011414"/>
                <a:gd name="connsiteX9" fmla="*/ 2393866 w 3484355"/>
                <a:gd name="connsiteY9" fmla="*/ 534173 h 1011414"/>
                <a:gd name="connsiteX10" fmla="*/ 2546142 w 3484355"/>
                <a:gd name="connsiteY10" fmla="*/ 516732 h 1011414"/>
                <a:gd name="connsiteX11" fmla="*/ 2672348 w 3484355"/>
                <a:gd name="connsiteY11" fmla="*/ 492919 h 1011414"/>
                <a:gd name="connsiteX12" fmla="*/ 2793792 w 3484355"/>
                <a:gd name="connsiteY12" fmla="*/ 464344 h 1011414"/>
                <a:gd name="connsiteX13" fmla="*/ 2922380 w 3484355"/>
                <a:gd name="connsiteY13" fmla="*/ 409575 h 1011414"/>
                <a:gd name="connsiteX14" fmla="*/ 3065255 w 3484355"/>
                <a:gd name="connsiteY14" fmla="*/ 321469 h 1011414"/>
                <a:gd name="connsiteX15" fmla="*/ 3196223 w 3484355"/>
                <a:gd name="connsiteY15" fmla="*/ 230982 h 1011414"/>
                <a:gd name="connsiteX16" fmla="*/ 3281948 w 3484355"/>
                <a:gd name="connsiteY16" fmla="*/ 171451 h 1011414"/>
                <a:gd name="connsiteX17" fmla="*/ 3358148 w 3484355"/>
                <a:gd name="connsiteY17" fmla="*/ 80963 h 1011414"/>
                <a:gd name="connsiteX18" fmla="*/ 3429586 w 3484355"/>
                <a:gd name="connsiteY18" fmla="*/ 26194 h 1011414"/>
                <a:gd name="connsiteX19" fmla="*/ 3467687 w 3484355"/>
                <a:gd name="connsiteY19" fmla="*/ 0 h 1011414"/>
                <a:gd name="connsiteX20" fmla="*/ 3484355 w 3484355"/>
                <a:gd name="connsiteY20" fmla="*/ 54769 h 1011414"/>
                <a:gd name="connsiteX21" fmla="*/ 3412917 w 3484355"/>
                <a:gd name="connsiteY21" fmla="*/ 102394 h 1011414"/>
                <a:gd name="connsiteX22" fmla="*/ 3346242 w 3484355"/>
                <a:gd name="connsiteY22" fmla="*/ 178594 h 1011414"/>
                <a:gd name="connsiteX23" fmla="*/ 3272424 w 3484355"/>
                <a:gd name="connsiteY23" fmla="*/ 247650 h 1011414"/>
                <a:gd name="connsiteX24" fmla="*/ 3160504 w 3484355"/>
                <a:gd name="connsiteY24" fmla="*/ 321469 h 1011414"/>
                <a:gd name="connsiteX25" fmla="*/ 3048586 w 3484355"/>
                <a:gd name="connsiteY25" fmla="*/ 395288 h 1011414"/>
                <a:gd name="connsiteX26" fmla="*/ 2908092 w 3484355"/>
                <a:gd name="connsiteY26" fmla="*/ 473869 h 1011414"/>
                <a:gd name="connsiteX27" fmla="*/ 2769980 w 3484355"/>
                <a:gd name="connsiteY27" fmla="*/ 519113 h 1011414"/>
                <a:gd name="connsiteX28" fmla="*/ 2643773 w 3484355"/>
                <a:gd name="connsiteY28" fmla="*/ 545307 h 1011414"/>
                <a:gd name="connsiteX29" fmla="*/ 2413040 w 3484355"/>
                <a:gd name="connsiteY29" fmla="*/ 592065 h 1011414"/>
                <a:gd name="connsiteX30" fmla="*/ 2253248 w 3484355"/>
                <a:gd name="connsiteY30" fmla="*/ 656854 h 1011414"/>
                <a:gd name="connsiteX31" fmla="*/ 2086561 w 3484355"/>
                <a:gd name="connsiteY31" fmla="*/ 702469 h 1011414"/>
                <a:gd name="connsiteX32" fmla="*/ 1917492 w 3484355"/>
                <a:gd name="connsiteY32" fmla="*/ 721519 h 1011414"/>
                <a:gd name="connsiteX33" fmla="*/ 1703180 w 3484355"/>
                <a:gd name="connsiteY33" fmla="*/ 719138 h 1011414"/>
                <a:gd name="connsiteX34" fmla="*/ 1548399 w 3484355"/>
                <a:gd name="connsiteY34" fmla="*/ 704850 h 1011414"/>
                <a:gd name="connsiteX35" fmla="*/ 1438366 w 3484355"/>
                <a:gd name="connsiteY35" fmla="*/ 666503 h 1011414"/>
                <a:gd name="connsiteX36" fmla="*/ 1355517 w 3484355"/>
                <a:gd name="connsiteY36" fmla="*/ 700089 h 1011414"/>
                <a:gd name="connsiteX37" fmla="*/ 27807 w 3484355"/>
                <a:gd name="connsiteY37" fmla="*/ 1011414 h 1011414"/>
                <a:gd name="connsiteX38" fmla="*/ 0 w 3484355"/>
                <a:gd name="connsiteY38" fmla="*/ 830986 h 1011414"/>
                <a:gd name="connsiteX39" fmla="*/ 647851 w 3484355"/>
                <a:gd name="connsiteY39" fmla="*/ 734184 h 1011414"/>
                <a:gd name="connsiteX40" fmla="*/ 1021867 w 3484355"/>
                <a:gd name="connsiteY40" fmla="*/ 657408 h 1011414"/>
                <a:gd name="connsiteX41" fmla="*/ 1175138 w 3484355"/>
                <a:gd name="connsiteY41" fmla="*/ 636133 h 1011414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0 w 3489942"/>
                <a:gd name="connsiteY37" fmla="*/ 867880 h 867880"/>
                <a:gd name="connsiteX38" fmla="*/ 5587 w 3489942"/>
                <a:gd name="connsiteY38" fmla="*/ 830986 h 867880"/>
                <a:gd name="connsiteX39" fmla="*/ 653438 w 3489942"/>
                <a:gd name="connsiteY39" fmla="*/ 734184 h 867880"/>
                <a:gd name="connsiteX40" fmla="*/ 1027454 w 3489942"/>
                <a:gd name="connsiteY40" fmla="*/ 657408 h 867880"/>
                <a:gd name="connsiteX41" fmla="*/ 1180725 w 3489942"/>
                <a:gd name="connsiteY41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539897 w 3489942"/>
                <a:gd name="connsiteY37" fmla="*/ 804282 h 867880"/>
                <a:gd name="connsiteX38" fmla="*/ 0 w 3489942"/>
                <a:gd name="connsiteY38" fmla="*/ 867880 h 867880"/>
                <a:gd name="connsiteX39" fmla="*/ 5587 w 3489942"/>
                <a:gd name="connsiteY39" fmla="*/ 830986 h 867880"/>
                <a:gd name="connsiteX40" fmla="*/ 653438 w 3489942"/>
                <a:gd name="connsiteY40" fmla="*/ 734184 h 867880"/>
                <a:gd name="connsiteX41" fmla="*/ 1027454 w 3489942"/>
                <a:gd name="connsiteY41" fmla="*/ 657408 h 867880"/>
                <a:gd name="connsiteX42" fmla="*/ 1180725 w 3489942"/>
                <a:gd name="connsiteY42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0611 w 3489942"/>
                <a:gd name="connsiteY37" fmla="*/ 750874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87452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51085 w 3489942"/>
                <a:gd name="connsiteY37" fmla="*/ 646681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37727 w 3489942"/>
                <a:gd name="connsiteY37" fmla="*/ 650018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89942" h="867880">
                  <a:moveTo>
                    <a:pt x="1180725" y="636133"/>
                  </a:moveTo>
                  <a:cubicBezTo>
                    <a:pt x="1225371" y="624419"/>
                    <a:pt x="1260433" y="601960"/>
                    <a:pt x="1295331" y="587127"/>
                  </a:cubicBezTo>
                  <a:cubicBezTo>
                    <a:pt x="1330229" y="572294"/>
                    <a:pt x="1353991" y="541250"/>
                    <a:pt x="1390116" y="547136"/>
                  </a:cubicBezTo>
                  <a:cubicBezTo>
                    <a:pt x="1426241" y="553022"/>
                    <a:pt x="1480331" y="612917"/>
                    <a:pt x="1512081" y="622442"/>
                  </a:cubicBezTo>
                  <a:cubicBezTo>
                    <a:pt x="1537481" y="627205"/>
                    <a:pt x="1552558" y="642300"/>
                    <a:pt x="1584942" y="650082"/>
                  </a:cubicBezTo>
                  <a:cubicBezTo>
                    <a:pt x="1617326" y="657864"/>
                    <a:pt x="1665904" y="662782"/>
                    <a:pt x="1706385" y="669132"/>
                  </a:cubicBezTo>
                  <a:cubicBezTo>
                    <a:pt x="1751232" y="673498"/>
                    <a:pt x="1817511" y="670323"/>
                    <a:pt x="1870692" y="666751"/>
                  </a:cubicBezTo>
                  <a:cubicBezTo>
                    <a:pt x="1923873" y="663179"/>
                    <a:pt x="1968720" y="658019"/>
                    <a:pt x="2025473" y="647700"/>
                  </a:cubicBezTo>
                  <a:lnTo>
                    <a:pt x="2194542" y="614363"/>
                  </a:lnTo>
                  <a:cubicBezTo>
                    <a:pt x="2256872" y="595442"/>
                    <a:pt x="2339922" y="550445"/>
                    <a:pt x="2399453" y="534173"/>
                  </a:cubicBezTo>
                  <a:cubicBezTo>
                    <a:pt x="2458984" y="517901"/>
                    <a:pt x="2505315" y="523608"/>
                    <a:pt x="2551729" y="516732"/>
                  </a:cubicBezTo>
                  <a:lnTo>
                    <a:pt x="2677935" y="492919"/>
                  </a:lnTo>
                  <a:lnTo>
                    <a:pt x="2799379" y="464344"/>
                  </a:lnTo>
                  <a:lnTo>
                    <a:pt x="2927967" y="409575"/>
                  </a:lnTo>
                  <a:lnTo>
                    <a:pt x="3070842" y="321469"/>
                  </a:lnTo>
                  <a:lnTo>
                    <a:pt x="3201810" y="230982"/>
                  </a:lnTo>
                  <a:lnTo>
                    <a:pt x="3287535" y="171451"/>
                  </a:lnTo>
                  <a:cubicBezTo>
                    <a:pt x="3314522" y="146448"/>
                    <a:pt x="3339129" y="105172"/>
                    <a:pt x="3363735" y="80963"/>
                  </a:cubicBezTo>
                  <a:cubicBezTo>
                    <a:pt x="3388341" y="56754"/>
                    <a:pt x="3415726" y="39688"/>
                    <a:pt x="3435173" y="26194"/>
                  </a:cubicBezTo>
                  <a:lnTo>
                    <a:pt x="3473274" y="0"/>
                  </a:lnTo>
                  <a:lnTo>
                    <a:pt x="3489942" y="54769"/>
                  </a:lnTo>
                  <a:cubicBezTo>
                    <a:pt x="3480814" y="71835"/>
                    <a:pt x="3441523" y="81757"/>
                    <a:pt x="3418504" y="102394"/>
                  </a:cubicBezTo>
                  <a:cubicBezTo>
                    <a:pt x="3395485" y="123031"/>
                    <a:pt x="3374848" y="152797"/>
                    <a:pt x="3351829" y="178594"/>
                  </a:cubicBezTo>
                  <a:cubicBezTo>
                    <a:pt x="3327223" y="201613"/>
                    <a:pt x="3308967" y="223838"/>
                    <a:pt x="3278011" y="247650"/>
                  </a:cubicBezTo>
                  <a:cubicBezTo>
                    <a:pt x="3247055" y="271463"/>
                    <a:pt x="3203397" y="296863"/>
                    <a:pt x="3166091" y="321469"/>
                  </a:cubicBezTo>
                  <a:lnTo>
                    <a:pt x="3054173" y="395288"/>
                  </a:lnTo>
                  <a:lnTo>
                    <a:pt x="2913679" y="473869"/>
                  </a:lnTo>
                  <a:lnTo>
                    <a:pt x="2775567" y="519113"/>
                  </a:lnTo>
                  <a:lnTo>
                    <a:pt x="2649360" y="545307"/>
                  </a:lnTo>
                  <a:lnTo>
                    <a:pt x="2418627" y="592065"/>
                  </a:lnTo>
                  <a:cubicBezTo>
                    <a:pt x="2353540" y="611909"/>
                    <a:pt x="2313248" y="638453"/>
                    <a:pt x="2258835" y="656854"/>
                  </a:cubicBezTo>
                  <a:cubicBezTo>
                    <a:pt x="2204422" y="675255"/>
                    <a:pt x="2148107" y="691692"/>
                    <a:pt x="2092148" y="702469"/>
                  </a:cubicBezTo>
                  <a:cubicBezTo>
                    <a:pt x="2036189" y="713246"/>
                    <a:pt x="1986976" y="718741"/>
                    <a:pt x="1923079" y="721519"/>
                  </a:cubicBezTo>
                  <a:cubicBezTo>
                    <a:pt x="1859182" y="724297"/>
                    <a:pt x="1770282" y="721916"/>
                    <a:pt x="1708767" y="719138"/>
                  </a:cubicBezTo>
                  <a:cubicBezTo>
                    <a:pt x="1647252" y="716360"/>
                    <a:pt x="1605580" y="709613"/>
                    <a:pt x="1553986" y="704850"/>
                  </a:cubicBezTo>
                  <a:cubicBezTo>
                    <a:pt x="1511521" y="696913"/>
                    <a:pt x="1464363" y="662727"/>
                    <a:pt x="1437274" y="646475"/>
                  </a:cubicBezTo>
                  <a:cubicBezTo>
                    <a:pt x="1410185" y="630223"/>
                    <a:pt x="1405816" y="607306"/>
                    <a:pt x="1391451" y="607340"/>
                  </a:cubicBezTo>
                  <a:cubicBezTo>
                    <a:pt x="1377086" y="607374"/>
                    <a:pt x="1368895" y="640004"/>
                    <a:pt x="1337727" y="650018"/>
                  </a:cubicBezTo>
                  <a:cubicBezTo>
                    <a:pt x="1306559" y="660032"/>
                    <a:pt x="1253373" y="682882"/>
                    <a:pt x="1184407" y="697466"/>
                  </a:cubicBezTo>
                  <a:cubicBezTo>
                    <a:pt x="1115441" y="712050"/>
                    <a:pt x="1044708" y="714713"/>
                    <a:pt x="937290" y="734185"/>
                  </a:cubicBezTo>
                  <a:lnTo>
                    <a:pt x="539897" y="804282"/>
                  </a:lnTo>
                  <a:cubicBezTo>
                    <a:pt x="384795" y="823783"/>
                    <a:pt x="89052" y="863429"/>
                    <a:pt x="0" y="867880"/>
                  </a:cubicBezTo>
                  <a:lnTo>
                    <a:pt x="5587" y="830986"/>
                  </a:lnTo>
                  <a:lnTo>
                    <a:pt x="653438" y="734184"/>
                  </a:lnTo>
                  <a:lnTo>
                    <a:pt x="1027454" y="657408"/>
                  </a:lnTo>
                  <a:cubicBezTo>
                    <a:pt x="1115335" y="641066"/>
                    <a:pt x="1136079" y="647847"/>
                    <a:pt x="1180725" y="63613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8" name="Freeform 46">
              <a:extLst>
                <a:ext uri="{FF2B5EF4-FFF2-40B4-BE49-F238E27FC236}">
                  <a16:creationId xmlns:a16="http://schemas.microsoft.com/office/drawing/2014/main" id="{023200A4-54FC-43B1-8247-20E2CCACDD1A}"/>
                </a:ext>
              </a:extLst>
            </p:cNvPr>
            <p:cNvSpPr/>
            <p:nvPr/>
          </p:nvSpPr>
          <p:spPr bwMode="auto">
            <a:xfrm>
              <a:off x="5783724" y="307440"/>
              <a:ext cx="740569" cy="2147888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  <a:gd name="connsiteX0" fmla="*/ 1038807 w 1038807"/>
                <a:gd name="connsiteY0" fmla="*/ 3013369 h 3013369"/>
                <a:gd name="connsiteX1" fmla="*/ 352425 w 1038807"/>
                <a:gd name="connsiteY1" fmla="*/ 1747837 h 3013369"/>
                <a:gd name="connsiteX2" fmla="*/ 123825 w 1038807"/>
                <a:gd name="connsiteY2" fmla="*/ 809625 h 3013369"/>
                <a:gd name="connsiteX3" fmla="*/ 0 w 1038807"/>
                <a:gd name="connsiteY3" fmla="*/ 0 h 3013369"/>
                <a:gd name="connsiteX4" fmla="*/ 0 w 1038807"/>
                <a:gd name="connsiteY4" fmla="*/ 0 h 3013369"/>
                <a:gd name="connsiteX0" fmla="*/ 1038807 w 1038807"/>
                <a:gd name="connsiteY0" fmla="*/ 3013369 h 3013369"/>
                <a:gd name="connsiteX1" fmla="*/ 508055 w 1038807"/>
                <a:gd name="connsiteY1" fmla="*/ 2061072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  <a:gd name="connsiteX0" fmla="*/ 1038807 w 1038807"/>
                <a:gd name="connsiteY0" fmla="*/ 3013369 h 3013369"/>
                <a:gd name="connsiteX1" fmla="*/ 514735 w 1038807"/>
                <a:gd name="connsiteY1" fmla="*/ 2107844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807" h="3013369">
                  <a:moveTo>
                    <a:pt x="1038807" y="3013369"/>
                  </a:moveTo>
                  <a:cubicBezTo>
                    <a:pt x="950348" y="2854653"/>
                    <a:pt x="629132" y="2318766"/>
                    <a:pt x="514735" y="2107844"/>
                  </a:cubicBezTo>
                  <a:cubicBezTo>
                    <a:pt x="400338" y="1896922"/>
                    <a:pt x="417577" y="1964207"/>
                    <a:pt x="352425" y="1747837"/>
                  </a:cubicBezTo>
                  <a:cubicBezTo>
                    <a:pt x="287273" y="1531467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9" name="Freeform 48">
              <a:extLst>
                <a:ext uri="{FF2B5EF4-FFF2-40B4-BE49-F238E27FC236}">
                  <a16:creationId xmlns:a16="http://schemas.microsoft.com/office/drawing/2014/main" id="{67B0E4C0-FC85-4EA4-9019-C16B19A4CA8C}"/>
                </a:ext>
              </a:extLst>
            </p:cNvPr>
            <p:cNvSpPr/>
            <p:nvPr/>
          </p:nvSpPr>
          <p:spPr bwMode="auto">
            <a:xfrm>
              <a:off x="7730396" y="727730"/>
              <a:ext cx="715783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095"/>
                <a:gd name="connsiteY0" fmla="*/ 1414223 h 1414223"/>
                <a:gd name="connsiteX1" fmla="*/ 148133 w 988095"/>
                <a:gd name="connsiteY1" fmla="*/ 1283504 h 1414223"/>
                <a:gd name="connsiteX2" fmla="*/ 55264 w 988095"/>
                <a:gd name="connsiteY2" fmla="*/ 1138248 h 1414223"/>
                <a:gd name="connsiteX3" fmla="*/ 0 w 988095"/>
                <a:gd name="connsiteY3" fmla="*/ 1034865 h 1414223"/>
                <a:gd name="connsiteX4" fmla="*/ 55264 w 988095"/>
                <a:gd name="connsiteY4" fmla="*/ 954892 h 1414223"/>
                <a:gd name="connsiteX5" fmla="*/ 100508 w 988095"/>
                <a:gd name="connsiteY5" fmla="*/ 873929 h 1414223"/>
                <a:gd name="connsiteX6" fmla="*/ 167182 w 988095"/>
                <a:gd name="connsiteY6" fmla="*/ 807254 h 1414223"/>
                <a:gd name="connsiteX7" fmla="*/ 238620 w 988095"/>
                <a:gd name="connsiteY7" fmla="*/ 778679 h 1414223"/>
                <a:gd name="connsiteX8" fmla="*/ 300905 w 988095"/>
                <a:gd name="connsiteY8" fmla="*/ 806636 h 1414223"/>
                <a:gd name="connsiteX9" fmla="*/ 341014 w 988095"/>
                <a:gd name="connsiteY9" fmla="*/ 840593 h 1414223"/>
                <a:gd name="connsiteX10" fmla="*/ 383877 w 988095"/>
                <a:gd name="connsiteY10" fmla="*/ 859642 h 1414223"/>
                <a:gd name="connsiteX11" fmla="*/ 426739 w 988095"/>
                <a:gd name="connsiteY11" fmla="*/ 840592 h 1414223"/>
                <a:gd name="connsiteX12" fmla="*/ 512464 w 988095"/>
                <a:gd name="connsiteY12" fmla="*/ 692954 h 1414223"/>
                <a:gd name="connsiteX13" fmla="*/ 605333 w 988095"/>
                <a:gd name="connsiteY13" fmla="*/ 421492 h 1414223"/>
                <a:gd name="connsiteX14" fmla="*/ 655339 w 988095"/>
                <a:gd name="connsiteY14" fmla="*/ 250042 h 1414223"/>
                <a:gd name="connsiteX15" fmla="*/ 679152 w 988095"/>
                <a:gd name="connsiteY15" fmla="*/ 214323 h 1414223"/>
                <a:gd name="connsiteX16" fmla="*/ 693439 w 988095"/>
                <a:gd name="connsiteY16" fmla="*/ 211942 h 1414223"/>
                <a:gd name="connsiteX17" fmla="*/ 714870 w 988095"/>
                <a:gd name="connsiteY17" fmla="*/ 164317 h 1414223"/>
                <a:gd name="connsiteX18" fmla="*/ 722014 w 988095"/>
                <a:gd name="connsiteY18" fmla="*/ 140504 h 1414223"/>
                <a:gd name="connsiteX19" fmla="*/ 757733 w 988095"/>
                <a:gd name="connsiteY19" fmla="*/ 140504 h 1414223"/>
                <a:gd name="connsiteX20" fmla="*/ 774402 w 988095"/>
                <a:gd name="connsiteY20" fmla="*/ 109548 h 1414223"/>
                <a:gd name="connsiteX21" fmla="*/ 802976 w 988095"/>
                <a:gd name="connsiteY21" fmla="*/ 59542 h 1414223"/>
                <a:gd name="connsiteX22" fmla="*/ 841077 w 988095"/>
                <a:gd name="connsiteY22" fmla="*/ 11 h 1414223"/>
                <a:gd name="connsiteX23" fmla="*/ 862508 w 988095"/>
                <a:gd name="connsiteY23" fmla="*/ 64304 h 1414223"/>
                <a:gd name="connsiteX24" fmla="*/ 881558 w 988095"/>
                <a:gd name="connsiteY24" fmla="*/ 116692 h 1414223"/>
                <a:gd name="connsiteX25" fmla="*/ 914895 w 988095"/>
                <a:gd name="connsiteY25" fmla="*/ 173842 h 1414223"/>
                <a:gd name="connsiteX26" fmla="*/ 941089 w 988095"/>
                <a:gd name="connsiteY26" fmla="*/ 428636 h 1414223"/>
                <a:gd name="connsiteX27" fmla="*/ 972663 w 988095"/>
                <a:gd name="connsiteY27" fmla="*/ 666761 h 1414223"/>
                <a:gd name="connsiteX28" fmla="*/ 986310 w 988095"/>
                <a:gd name="connsiteY28" fmla="*/ 786264 h 1414223"/>
                <a:gd name="connsiteX29" fmla="*/ 924951 w 988095"/>
                <a:gd name="connsiteY29" fmla="*/ 815273 h 1414223"/>
                <a:gd name="connsiteX30" fmla="*/ 871081 w 988095"/>
                <a:gd name="connsiteY30" fmla="*/ 954098 h 1414223"/>
                <a:gd name="connsiteX31" fmla="*/ 817264 w 988095"/>
                <a:gd name="connsiteY31" fmla="*/ 1040617 h 1414223"/>
                <a:gd name="connsiteX32" fmla="*/ 722014 w 988095"/>
                <a:gd name="connsiteY32" fmla="*/ 1207304 h 1414223"/>
                <a:gd name="connsiteX33" fmla="*/ 612477 w 988095"/>
                <a:gd name="connsiteY33" fmla="*/ 1323986 h 1414223"/>
                <a:gd name="connsiteX34" fmla="*/ 493414 w 988095"/>
                <a:gd name="connsiteY34" fmla="*/ 1307317 h 1414223"/>
                <a:gd name="connsiteX35" fmla="*/ 405308 w 988095"/>
                <a:gd name="connsiteY35" fmla="*/ 1288639 h 1414223"/>
                <a:gd name="connsiteX36" fmla="*/ 305295 w 988095"/>
                <a:gd name="connsiteY36" fmla="*/ 1359704 h 1414223"/>
                <a:gd name="connsiteX37" fmla="*/ 238125 w 988095"/>
                <a:gd name="connsiteY37" fmla="*/ 1414223 h 1414223"/>
                <a:gd name="connsiteX0" fmla="*/ 238125 w 1004110"/>
                <a:gd name="connsiteY0" fmla="*/ 1414223 h 1414223"/>
                <a:gd name="connsiteX1" fmla="*/ 148133 w 1004110"/>
                <a:gd name="connsiteY1" fmla="*/ 1283504 h 1414223"/>
                <a:gd name="connsiteX2" fmla="*/ 55264 w 1004110"/>
                <a:gd name="connsiteY2" fmla="*/ 1138248 h 1414223"/>
                <a:gd name="connsiteX3" fmla="*/ 0 w 1004110"/>
                <a:gd name="connsiteY3" fmla="*/ 1034865 h 1414223"/>
                <a:gd name="connsiteX4" fmla="*/ 55264 w 1004110"/>
                <a:gd name="connsiteY4" fmla="*/ 954892 h 1414223"/>
                <a:gd name="connsiteX5" fmla="*/ 100508 w 1004110"/>
                <a:gd name="connsiteY5" fmla="*/ 873929 h 1414223"/>
                <a:gd name="connsiteX6" fmla="*/ 167182 w 1004110"/>
                <a:gd name="connsiteY6" fmla="*/ 807254 h 1414223"/>
                <a:gd name="connsiteX7" fmla="*/ 238620 w 1004110"/>
                <a:gd name="connsiteY7" fmla="*/ 778679 h 1414223"/>
                <a:gd name="connsiteX8" fmla="*/ 300905 w 1004110"/>
                <a:gd name="connsiteY8" fmla="*/ 806636 h 1414223"/>
                <a:gd name="connsiteX9" fmla="*/ 341014 w 1004110"/>
                <a:gd name="connsiteY9" fmla="*/ 840593 h 1414223"/>
                <a:gd name="connsiteX10" fmla="*/ 383877 w 1004110"/>
                <a:gd name="connsiteY10" fmla="*/ 859642 h 1414223"/>
                <a:gd name="connsiteX11" fmla="*/ 426739 w 1004110"/>
                <a:gd name="connsiteY11" fmla="*/ 840592 h 1414223"/>
                <a:gd name="connsiteX12" fmla="*/ 512464 w 1004110"/>
                <a:gd name="connsiteY12" fmla="*/ 692954 h 1414223"/>
                <a:gd name="connsiteX13" fmla="*/ 605333 w 1004110"/>
                <a:gd name="connsiteY13" fmla="*/ 421492 h 1414223"/>
                <a:gd name="connsiteX14" fmla="*/ 655339 w 1004110"/>
                <a:gd name="connsiteY14" fmla="*/ 250042 h 1414223"/>
                <a:gd name="connsiteX15" fmla="*/ 679152 w 1004110"/>
                <a:gd name="connsiteY15" fmla="*/ 214323 h 1414223"/>
                <a:gd name="connsiteX16" fmla="*/ 693439 w 1004110"/>
                <a:gd name="connsiteY16" fmla="*/ 211942 h 1414223"/>
                <a:gd name="connsiteX17" fmla="*/ 714870 w 1004110"/>
                <a:gd name="connsiteY17" fmla="*/ 164317 h 1414223"/>
                <a:gd name="connsiteX18" fmla="*/ 722014 w 1004110"/>
                <a:gd name="connsiteY18" fmla="*/ 140504 h 1414223"/>
                <a:gd name="connsiteX19" fmla="*/ 757733 w 1004110"/>
                <a:gd name="connsiteY19" fmla="*/ 140504 h 1414223"/>
                <a:gd name="connsiteX20" fmla="*/ 774402 w 1004110"/>
                <a:gd name="connsiteY20" fmla="*/ 109548 h 1414223"/>
                <a:gd name="connsiteX21" fmla="*/ 802976 w 1004110"/>
                <a:gd name="connsiteY21" fmla="*/ 59542 h 1414223"/>
                <a:gd name="connsiteX22" fmla="*/ 841077 w 1004110"/>
                <a:gd name="connsiteY22" fmla="*/ 11 h 1414223"/>
                <a:gd name="connsiteX23" fmla="*/ 862508 w 1004110"/>
                <a:gd name="connsiteY23" fmla="*/ 64304 h 1414223"/>
                <a:gd name="connsiteX24" fmla="*/ 881558 w 1004110"/>
                <a:gd name="connsiteY24" fmla="*/ 116692 h 1414223"/>
                <a:gd name="connsiteX25" fmla="*/ 914895 w 1004110"/>
                <a:gd name="connsiteY25" fmla="*/ 173842 h 1414223"/>
                <a:gd name="connsiteX26" fmla="*/ 941089 w 1004110"/>
                <a:gd name="connsiteY26" fmla="*/ 428636 h 1414223"/>
                <a:gd name="connsiteX27" fmla="*/ 972663 w 1004110"/>
                <a:gd name="connsiteY27" fmla="*/ 666761 h 1414223"/>
                <a:gd name="connsiteX28" fmla="*/ 1003013 w 1004110"/>
                <a:gd name="connsiteY28" fmla="*/ 826336 h 1414223"/>
                <a:gd name="connsiteX29" fmla="*/ 924951 w 1004110"/>
                <a:gd name="connsiteY29" fmla="*/ 815273 h 1414223"/>
                <a:gd name="connsiteX30" fmla="*/ 871081 w 1004110"/>
                <a:gd name="connsiteY30" fmla="*/ 954098 h 1414223"/>
                <a:gd name="connsiteX31" fmla="*/ 817264 w 1004110"/>
                <a:gd name="connsiteY31" fmla="*/ 1040617 h 1414223"/>
                <a:gd name="connsiteX32" fmla="*/ 722014 w 1004110"/>
                <a:gd name="connsiteY32" fmla="*/ 1207304 h 1414223"/>
                <a:gd name="connsiteX33" fmla="*/ 612477 w 1004110"/>
                <a:gd name="connsiteY33" fmla="*/ 1323986 h 1414223"/>
                <a:gd name="connsiteX34" fmla="*/ 493414 w 1004110"/>
                <a:gd name="connsiteY34" fmla="*/ 1307317 h 1414223"/>
                <a:gd name="connsiteX35" fmla="*/ 405308 w 1004110"/>
                <a:gd name="connsiteY35" fmla="*/ 1288639 h 1414223"/>
                <a:gd name="connsiteX36" fmla="*/ 305295 w 1004110"/>
                <a:gd name="connsiteY36" fmla="*/ 1359704 h 1414223"/>
                <a:gd name="connsiteX37" fmla="*/ 238125 w 1004110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4110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1010965" y="801584"/>
                    <a:pt x="1003013" y="826336"/>
                  </a:cubicBezTo>
                  <a:cubicBezTo>
                    <a:pt x="995061" y="851088"/>
                    <a:pt x="946940" y="793979"/>
                    <a:pt x="924951" y="815273"/>
                  </a:cubicBezTo>
                  <a:cubicBezTo>
                    <a:pt x="902962" y="836567"/>
                    <a:pt x="889029" y="916541"/>
                    <a:pt x="871081" y="954098"/>
                  </a:cubicBezTo>
                  <a:cubicBezTo>
                    <a:pt x="853133" y="991655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0" name="Freeform 50">
              <a:extLst>
                <a:ext uri="{FF2B5EF4-FFF2-40B4-BE49-F238E27FC236}">
                  <a16:creationId xmlns:a16="http://schemas.microsoft.com/office/drawing/2014/main" id="{E45156ED-8857-49E2-94B5-03228716EE5C}"/>
                </a:ext>
              </a:extLst>
            </p:cNvPr>
            <p:cNvSpPr/>
            <p:nvPr/>
          </p:nvSpPr>
          <p:spPr bwMode="auto">
            <a:xfrm>
              <a:off x="7718491" y="908705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1" name="Freeform 51">
              <a:extLst>
                <a:ext uri="{FF2B5EF4-FFF2-40B4-BE49-F238E27FC236}">
                  <a16:creationId xmlns:a16="http://schemas.microsoft.com/office/drawing/2014/main" id="{76AD134D-F5F3-4FB1-B6FA-7F60F028E971}"/>
                </a:ext>
              </a:extLst>
            </p:cNvPr>
            <p:cNvSpPr/>
            <p:nvPr/>
          </p:nvSpPr>
          <p:spPr bwMode="auto">
            <a:xfrm>
              <a:off x="7433931" y="1269465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2" name="Freeform 52">
              <a:extLst>
                <a:ext uri="{FF2B5EF4-FFF2-40B4-BE49-F238E27FC236}">
                  <a16:creationId xmlns:a16="http://schemas.microsoft.com/office/drawing/2014/main" id="{2DD3C6C5-F858-4CAD-BCA9-7F401E254E84}"/>
                </a:ext>
              </a:extLst>
            </p:cNvPr>
            <p:cNvSpPr/>
            <p:nvPr/>
          </p:nvSpPr>
          <p:spPr bwMode="auto">
            <a:xfrm>
              <a:off x="7430359" y="1255178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3" name="Freeform 53">
              <a:extLst>
                <a:ext uri="{FF2B5EF4-FFF2-40B4-BE49-F238E27FC236}">
                  <a16:creationId xmlns:a16="http://schemas.microsoft.com/office/drawing/2014/main" id="{F5849BC2-CE55-4A62-921C-0554E96A9CF7}"/>
                </a:ext>
              </a:extLst>
            </p:cNvPr>
            <p:cNvSpPr/>
            <p:nvPr/>
          </p:nvSpPr>
          <p:spPr bwMode="auto">
            <a:xfrm>
              <a:off x="7386306" y="1142068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ZA" sz="700" dirty="0"/>
                <a:t>`</a:t>
              </a:r>
            </a:p>
          </p:txBody>
        </p:sp>
        <p:sp>
          <p:nvSpPr>
            <p:cNvPr id="554" name="Freeform 54">
              <a:extLst>
                <a:ext uri="{FF2B5EF4-FFF2-40B4-BE49-F238E27FC236}">
                  <a16:creationId xmlns:a16="http://schemas.microsoft.com/office/drawing/2014/main" id="{4F421B00-0565-4470-B1BE-4D6747CDDCEE}"/>
                </a:ext>
              </a:extLst>
            </p:cNvPr>
            <p:cNvSpPr/>
            <p:nvPr/>
          </p:nvSpPr>
          <p:spPr bwMode="auto">
            <a:xfrm>
              <a:off x="7345825" y="1105159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5" name="Freeform 55">
              <a:extLst>
                <a:ext uri="{FF2B5EF4-FFF2-40B4-BE49-F238E27FC236}">
                  <a16:creationId xmlns:a16="http://schemas.microsoft.com/office/drawing/2014/main" id="{18BA2CDF-EFDA-40A8-8986-FFC53C592BC1}"/>
                </a:ext>
              </a:extLst>
            </p:cNvPr>
            <p:cNvSpPr/>
            <p:nvPr/>
          </p:nvSpPr>
          <p:spPr bwMode="auto">
            <a:xfrm>
              <a:off x="7329156" y="1093253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6" name="Freeform 56">
              <a:extLst>
                <a:ext uri="{FF2B5EF4-FFF2-40B4-BE49-F238E27FC236}">
                  <a16:creationId xmlns:a16="http://schemas.microsoft.com/office/drawing/2014/main" id="{9B79226A-3CFA-4409-AFE0-16EBF7A04124}"/>
                </a:ext>
              </a:extLst>
            </p:cNvPr>
            <p:cNvSpPr/>
            <p:nvPr/>
          </p:nvSpPr>
          <p:spPr bwMode="auto">
            <a:xfrm>
              <a:off x="7302962" y="1062296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7" name="Freeform 57">
              <a:extLst>
                <a:ext uri="{FF2B5EF4-FFF2-40B4-BE49-F238E27FC236}">
                  <a16:creationId xmlns:a16="http://schemas.microsoft.com/office/drawing/2014/main" id="{E024238B-EE41-4C80-B1F3-44C8BFBE06F1}"/>
                </a:ext>
              </a:extLst>
            </p:cNvPr>
            <p:cNvSpPr/>
            <p:nvPr/>
          </p:nvSpPr>
          <p:spPr bwMode="auto">
            <a:xfrm>
              <a:off x="7686343" y="874178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8" name="Freeform 58">
              <a:extLst>
                <a:ext uri="{FF2B5EF4-FFF2-40B4-BE49-F238E27FC236}">
                  <a16:creationId xmlns:a16="http://schemas.microsoft.com/office/drawing/2014/main" id="{974491E2-1F6A-46A1-9B6C-B01EBE7955E2}"/>
                </a:ext>
              </a:extLst>
            </p:cNvPr>
            <p:cNvSpPr/>
            <p:nvPr/>
          </p:nvSpPr>
          <p:spPr bwMode="auto">
            <a:xfrm>
              <a:off x="7654197" y="870605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9" name="Freeform 59">
              <a:extLst>
                <a:ext uri="{FF2B5EF4-FFF2-40B4-BE49-F238E27FC236}">
                  <a16:creationId xmlns:a16="http://schemas.microsoft.com/office/drawing/2014/main" id="{9E63DBB9-8E63-4CD3-B82E-EBCCE5275344}"/>
                </a:ext>
              </a:extLst>
            </p:cNvPr>
            <p:cNvSpPr/>
            <p:nvPr/>
          </p:nvSpPr>
          <p:spPr bwMode="auto">
            <a:xfrm>
              <a:off x="7925659" y="922993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0" name="Freeform 60">
              <a:extLst>
                <a:ext uri="{FF2B5EF4-FFF2-40B4-BE49-F238E27FC236}">
                  <a16:creationId xmlns:a16="http://schemas.microsoft.com/office/drawing/2014/main" id="{DEEDF726-AB49-4D94-8E71-322C777DA39B}"/>
                </a:ext>
              </a:extLst>
            </p:cNvPr>
            <p:cNvSpPr/>
            <p:nvPr/>
          </p:nvSpPr>
          <p:spPr bwMode="auto">
            <a:xfrm>
              <a:off x="7624431" y="981334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1" name="Freeform 61">
              <a:extLst>
                <a:ext uri="{FF2B5EF4-FFF2-40B4-BE49-F238E27FC236}">
                  <a16:creationId xmlns:a16="http://schemas.microsoft.com/office/drawing/2014/main" id="{3DC01889-61E1-4F0A-ABBF-3BDFDBA40407}"/>
                </a:ext>
              </a:extLst>
            </p:cNvPr>
            <p:cNvSpPr/>
            <p:nvPr/>
          </p:nvSpPr>
          <p:spPr bwMode="auto">
            <a:xfrm>
              <a:off x="7603000" y="1062296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2" name="Freeform 62">
              <a:extLst>
                <a:ext uri="{FF2B5EF4-FFF2-40B4-BE49-F238E27FC236}">
                  <a16:creationId xmlns:a16="http://schemas.microsoft.com/office/drawing/2014/main" id="{5783EB74-6285-42ED-AC1F-086721B42A8E}"/>
                </a:ext>
              </a:extLst>
            </p:cNvPr>
            <p:cNvSpPr/>
            <p:nvPr/>
          </p:nvSpPr>
          <p:spPr bwMode="auto">
            <a:xfrm>
              <a:off x="7593475" y="1093253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3" name="Freeform 64">
              <a:extLst>
                <a:ext uri="{FF2B5EF4-FFF2-40B4-BE49-F238E27FC236}">
                  <a16:creationId xmlns:a16="http://schemas.microsoft.com/office/drawing/2014/main" id="{939A782E-48BE-4304-8221-2B9B40EC6B07}"/>
                </a:ext>
              </a:extLst>
            </p:cNvPr>
            <p:cNvSpPr/>
            <p:nvPr/>
          </p:nvSpPr>
          <p:spPr bwMode="auto">
            <a:xfrm rot="21000000">
              <a:off x="7297009" y="1069440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4" name="Freeform 65">
              <a:extLst>
                <a:ext uri="{FF2B5EF4-FFF2-40B4-BE49-F238E27FC236}">
                  <a16:creationId xmlns:a16="http://schemas.microsoft.com/office/drawing/2014/main" id="{0454F0D1-196F-4160-8876-C03397D23BF6}"/>
                </a:ext>
              </a:extLst>
            </p:cNvPr>
            <p:cNvSpPr/>
            <p:nvPr/>
          </p:nvSpPr>
          <p:spPr bwMode="auto">
            <a:xfrm rot="20940000">
              <a:off x="7294628" y="1064678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 dirty="0"/>
            </a:p>
          </p:txBody>
        </p:sp>
        <p:cxnSp>
          <p:nvCxnSpPr>
            <p:cNvPr id="567" name="Straight Arrow Connector 566">
              <a:extLst>
                <a:ext uri="{FF2B5EF4-FFF2-40B4-BE49-F238E27FC236}">
                  <a16:creationId xmlns:a16="http://schemas.microsoft.com/office/drawing/2014/main" id="{A1454E04-AF66-4E91-8862-4997A3A1A689}"/>
                </a:ext>
              </a:extLst>
            </p:cNvPr>
            <p:cNvCxnSpPr/>
            <p:nvPr/>
          </p:nvCxnSpPr>
          <p:spPr bwMode="auto">
            <a:xfrm rot="11220000">
              <a:off x="5727764" y="376045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Straight Arrow Connector 567">
              <a:extLst>
                <a:ext uri="{FF2B5EF4-FFF2-40B4-BE49-F238E27FC236}">
                  <a16:creationId xmlns:a16="http://schemas.microsoft.com/office/drawing/2014/main" id="{105352D1-AB23-44C5-A763-2DA07DA141C7}"/>
                </a:ext>
              </a:extLst>
            </p:cNvPr>
            <p:cNvCxnSpPr/>
            <p:nvPr/>
          </p:nvCxnSpPr>
          <p:spPr bwMode="auto">
            <a:xfrm rot="600000">
              <a:off x="5830158" y="379617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Straight Arrow Connector 568">
              <a:extLst>
                <a:ext uri="{FF2B5EF4-FFF2-40B4-BE49-F238E27FC236}">
                  <a16:creationId xmlns:a16="http://schemas.microsoft.com/office/drawing/2014/main" id="{715965B2-D83B-4006-8F4B-864BFE2B5434}"/>
                </a:ext>
              </a:extLst>
            </p:cNvPr>
            <p:cNvCxnSpPr/>
            <p:nvPr/>
          </p:nvCxnSpPr>
          <p:spPr bwMode="auto">
            <a:xfrm rot="11580000">
              <a:off x="7059809" y="121788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Straight Arrow Connector 569">
              <a:extLst>
                <a:ext uri="{FF2B5EF4-FFF2-40B4-BE49-F238E27FC236}">
                  <a16:creationId xmlns:a16="http://schemas.microsoft.com/office/drawing/2014/main" id="{AD1A3759-EB8F-4186-AF75-E3C08DE8047C}"/>
                </a:ext>
              </a:extLst>
            </p:cNvPr>
            <p:cNvCxnSpPr/>
            <p:nvPr/>
          </p:nvCxnSpPr>
          <p:spPr bwMode="auto">
            <a:xfrm rot="960000">
              <a:off x="7132440" y="125464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Straight Arrow Connector 570">
              <a:extLst>
                <a:ext uri="{FF2B5EF4-FFF2-40B4-BE49-F238E27FC236}">
                  <a16:creationId xmlns:a16="http://schemas.microsoft.com/office/drawing/2014/main" id="{F84C6EDF-984C-4BF4-9158-41F6D597EEE7}"/>
                </a:ext>
              </a:extLst>
            </p:cNvPr>
            <p:cNvCxnSpPr>
              <a:cxnSpLocks/>
            </p:cNvCxnSpPr>
            <p:nvPr/>
          </p:nvCxnSpPr>
          <p:spPr bwMode="auto">
            <a:xfrm rot="11700000">
              <a:off x="7437504" y="382220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Straight Arrow Connector 571">
              <a:extLst>
                <a:ext uri="{FF2B5EF4-FFF2-40B4-BE49-F238E27FC236}">
                  <a16:creationId xmlns:a16="http://schemas.microsoft.com/office/drawing/2014/main" id="{2E72E615-E081-473A-9A97-9C62D4B59D87}"/>
                </a:ext>
              </a:extLst>
            </p:cNvPr>
            <p:cNvCxnSpPr>
              <a:cxnSpLocks/>
            </p:cNvCxnSpPr>
            <p:nvPr/>
          </p:nvCxnSpPr>
          <p:spPr bwMode="auto">
            <a:xfrm rot="900000">
              <a:off x="7514896" y="388277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Straight Arrow Connector 572">
              <a:extLst>
                <a:ext uri="{FF2B5EF4-FFF2-40B4-BE49-F238E27FC236}">
                  <a16:creationId xmlns:a16="http://schemas.microsoft.com/office/drawing/2014/main" id="{9016C65E-C317-402D-AEE7-2DB9A936CE46}"/>
                </a:ext>
              </a:extLst>
            </p:cNvPr>
            <p:cNvCxnSpPr>
              <a:cxnSpLocks/>
            </p:cNvCxnSpPr>
            <p:nvPr/>
          </p:nvCxnSpPr>
          <p:spPr bwMode="auto">
            <a:xfrm rot="12000000">
              <a:off x="8289992" y="22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Straight Arrow Connector 573">
              <a:extLst>
                <a:ext uri="{FF2B5EF4-FFF2-40B4-BE49-F238E27FC236}">
                  <a16:creationId xmlns:a16="http://schemas.microsoft.com/office/drawing/2014/main" id="{11CB05D5-1941-4BB2-BD8C-AA8ECB444563}"/>
                </a:ext>
              </a:extLst>
            </p:cNvPr>
            <p:cNvCxnSpPr>
              <a:cxnSpLocks/>
            </p:cNvCxnSpPr>
            <p:nvPr/>
          </p:nvCxnSpPr>
          <p:spPr bwMode="auto">
            <a:xfrm rot="1200000">
              <a:off x="8368575" y="3593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6" name="TextBox 143">
              <a:extLst>
                <a:ext uri="{FF2B5EF4-FFF2-40B4-BE49-F238E27FC236}">
                  <a16:creationId xmlns:a16="http://schemas.microsoft.com/office/drawing/2014/main" id="{5D0BB6D6-9C2E-4A8B-A3F4-7A18E79E87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60000">
              <a:off x="6540357" y="1543171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7" name="TextBox 145">
              <a:extLst>
                <a:ext uri="{FF2B5EF4-FFF2-40B4-BE49-F238E27FC236}">
                  <a16:creationId xmlns:a16="http://schemas.microsoft.com/office/drawing/2014/main" id="{A7F0A747-78AB-495A-AD1D-BDF87B7346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72397" y="1410090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8" name="TextBox 146">
              <a:extLst>
                <a:ext uri="{FF2B5EF4-FFF2-40B4-BE49-F238E27FC236}">
                  <a16:creationId xmlns:a16="http://schemas.microsoft.com/office/drawing/2014/main" id="{C47CC12E-1485-4D49-90BF-6B1A2A397F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15340" y="1375559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9" name="TextBox 148">
              <a:extLst>
                <a:ext uri="{FF2B5EF4-FFF2-40B4-BE49-F238E27FC236}">
                  <a16:creationId xmlns:a16="http://schemas.microsoft.com/office/drawing/2014/main" id="{5A1392B8-0261-4710-A660-6A0D729C6E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2020" y="1516161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580" name="TextBox 149">
              <a:extLst>
                <a:ext uri="{FF2B5EF4-FFF2-40B4-BE49-F238E27FC236}">
                  <a16:creationId xmlns:a16="http://schemas.microsoft.com/office/drawing/2014/main" id="{77F3FBD4-C1AA-443C-B151-0C0EAF3BF2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7346" y="173968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Da</a:t>
              </a:r>
            </a:p>
          </p:txBody>
        </p:sp>
        <p:sp>
          <p:nvSpPr>
            <p:cNvPr id="581" name="TextBox 150">
              <a:extLst>
                <a:ext uri="{FF2B5EF4-FFF2-40B4-BE49-F238E27FC236}">
                  <a16:creationId xmlns:a16="http://schemas.microsoft.com/office/drawing/2014/main" id="{72D45436-8DB2-47D9-B7C5-0C449BA64B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0780" y="77645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582" name="TextBox 152">
              <a:extLst>
                <a:ext uri="{FF2B5EF4-FFF2-40B4-BE49-F238E27FC236}">
                  <a16:creationId xmlns:a16="http://schemas.microsoft.com/office/drawing/2014/main" id="{56D02CB3-5379-4045-928C-DA85DC109C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8298" y="1083316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Pr</a:t>
              </a:r>
            </a:p>
          </p:txBody>
        </p:sp>
        <p:sp>
          <p:nvSpPr>
            <p:cNvPr id="583" name="TextBox 155">
              <a:extLst>
                <a:ext uri="{FF2B5EF4-FFF2-40B4-BE49-F238E27FC236}">
                  <a16:creationId xmlns:a16="http://schemas.microsoft.com/office/drawing/2014/main" id="{D89CF558-1F1D-4BEE-B00D-A532972CE6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1155" y="97060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584" name="TextBox 157">
              <a:extLst>
                <a:ext uri="{FF2B5EF4-FFF2-40B4-BE49-F238E27FC236}">
                  <a16:creationId xmlns:a16="http://schemas.microsoft.com/office/drawing/2014/main" id="{7FA40A3E-A11C-4FCC-AD30-871FA9E7D1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4400" y="875778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Pw</a:t>
              </a:r>
            </a:p>
          </p:txBody>
        </p:sp>
        <p:sp>
          <p:nvSpPr>
            <p:cNvPr id="585" name="TextBox 158">
              <a:extLst>
                <a:ext uri="{FF2B5EF4-FFF2-40B4-BE49-F238E27FC236}">
                  <a16:creationId xmlns:a16="http://schemas.microsoft.com/office/drawing/2014/main" id="{FD4C2371-6077-40D1-AC96-3E320867CE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3536" y="122323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586" name="TextBox 160">
              <a:extLst>
                <a:ext uri="{FF2B5EF4-FFF2-40B4-BE49-F238E27FC236}">
                  <a16:creationId xmlns:a16="http://schemas.microsoft.com/office/drawing/2014/main" id="{F900CAEF-9B86-4210-B284-310236AFA5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347157" y="1461264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87" name="TextBox 163">
              <a:extLst>
                <a:ext uri="{FF2B5EF4-FFF2-40B4-BE49-F238E27FC236}">
                  <a16:creationId xmlns:a16="http://schemas.microsoft.com/office/drawing/2014/main" id="{06E576F7-90D3-43D2-B5CF-1D7F92A1DF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71442" y="137947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88" name="TextBox 164">
              <a:extLst>
                <a:ext uri="{FF2B5EF4-FFF2-40B4-BE49-F238E27FC236}">
                  <a16:creationId xmlns:a16="http://schemas.microsoft.com/office/drawing/2014/main" id="{F7A1648F-119E-4C58-9F34-D6E7805D8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7580000">
              <a:off x="5298722" y="840218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589" name="TextBox 165">
              <a:extLst>
                <a:ext uri="{FF2B5EF4-FFF2-40B4-BE49-F238E27FC236}">
                  <a16:creationId xmlns:a16="http://schemas.microsoft.com/office/drawing/2014/main" id="{87646B50-2CC9-49A3-BE3D-5519D698B7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12602" y="871941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590" name="TextBox 166">
              <a:extLst>
                <a:ext uri="{FF2B5EF4-FFF2-40B4-BE49-F238E27FC236}">
                  <a16:creationId xmlns:a16="http://schemas.microsoft.com/office/drawing/2014/main" id="{E9A9A267-33C4-4BC9-94F2-751D8EE2B2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10716" y="130678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591" name="TextBox 177">
              <a:extLst>
                <a:ext uri="{FF2B5EF4-FFF2-40B4-BE49-F238E27FC236}">
                  <a16:creationId xmlns:a16="http://schemas.microsoft.com/office/drawing/2014/main" id="{C1A999EC-FD3C-433B-AC0E-97B652217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337665" y="1114995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92" name="TextBox 178">
              <a:extLst>
                <a:ext uri="{FF2B5EF4-FFF2-40B4-BE49-F238E27FC236}">
                  <a16:creationId xmlns:a16="http://schemas.microsoft.com/office/drawing/2014/main" id="{76E3C1B4-B252-44CB-AA15-73A8FE00AA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00000">
              <a:off x="7397390" y="1208858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93" name="TextBox 179">
              <a:extLst>
                <a:ext uri="{FF2B5EF4-FFF2-40B4-BE49-F238E27FC236}">
                  <a16:creationId xmlns:a16="http://schemas.microsoft.com/office/drawing/2014/main" id="{477DAB61-7D53-4EB5-9D4C-F57C1427B1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225930" y="102011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594" name="TextBox 180">
              <a:extLst>
                <a:ext uri="{FF2B5EF4-FFF2-40B4-BE49-F238E27FC236}">
                  <a16:creationId xmlns:a16="http://schemas.microsoft.com/office/drawing/2014/main" id="{A1DC8A9F-D9A0-4ED8-87B8-92D29D34A0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860000">
              <a:off x="5733723" y="1333054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595" name="TextBox 181">
              <a:extLst>
                <a:ext uri="{FF2B5EF4-FFF2-40B4-BE49-F238E27FC236}">
                  <a16:creationId xmlns:a16="http://schemas.microsoft.com/office/drawing/2014/main" id="{7B7C08A9-E9CD-4233-9358-EE72D44D4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20000">
              <a:off x="5659531" y="1445331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596" name="TextBox 182">
              <a:extLst>
                <a:ext uri="{FF2B5EF4-FFF2-40B4-BE49-F238E27FC236}">
                  <a16:creationId xmlns:a16="http://schemas.microsoft.com/office/drawing/2014/main" id="{58B76B9D-19E6-4E7C-A675-AE97420008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80000">
              <a:off x="5612878" y="1546337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597" name="TextBox 183">
              <a:extLst>
                <a:ext uri="{FF2B5EF4-FFF2-40B4-BE49-F238E27FC236}">
                  <a16:creationId xmlns:a16="http://schemas.microsoft.com/office/drawing/2014/main" id="{EFD5E0F1-5260-485D-8A0A-CC80A49F15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620000">
              <a:off x="5520560" y="166791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598" name="TextBox 184">
              <a:extLst>
                <a:ext uri="{FF2B5EF4-FFF2-40B4-BE49-F238E27FC236}">
                  <a16:creationId xmlns:a16="http://schemas.microsoft.com/office/drawing/2014/main" id="{96E4E9F2-81C0-4DA0-8630-90DCDE697D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400000">
              <a:off x="5415562" y="1777366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599" name="TextBox 185">
              <a:extLst>
                <a:ext uri="{FF2B5EF4-FFF2-40B4-BE49-F238E27FC236}">
                  <a16:creationId xmlns:a16="http://schemas.microsoft.com/office/drawing/2014/main" id="{B37DE7E4-2111-47B8-BAE2-7DB7E895B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269713" y="1785745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00" name="TextBox 186">
              <a:extLst>
                <a:ext uri="{FF2B5EF4-FFF2-40B4-BE49-F238E27FC236}">
                  <a16:creationId xmlns:a16="http://schemas.microsoft.com/office/drawing/2014/main" id="{27E79D3F-0365-49B1-8A59-B15A67FBE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80000">
              <a:off x="5190947" y="1882736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01" name="TextBox 188">
              <a:extLst>
                <a:ext uri="{FF2B5EF4-FFF2-40B4-BE49-F238E27FC236}">
                  <a16:creationId xmlns:a16="http://schemas.microsoft.com/office/drawing/2014/main" id="{96EC1EFC-95A5-4D97-B445-F67BDC4905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20000">
              <a:off x="5530871" y="1917215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02" name="TextBox 189">
              <a:extLst>
                <a:ext uri="{FF2B5EF4-FFF2-40B4-BE49-F238E27FC236}">
                  <a16:creationId xmlns:a16="http://schemas.microsoft.com/office/drawing/2014/main" id="{F0DEC28F-9556-45E1-B1C7-CB704FF54C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636" y="189346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03" name="TextBox 190">
              <a:extLst>
                <a:ext uri="{FF2B5EF4-FFF2-40B4-BE49-F238E27FC236}">
                  <a16:creationId xmlns:a16="http://schemas.microsoft.com/office/drawing/2014/main" id="{4A151F77-5911-4AE2-A8CC-9BD9A4B37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2443" y="10326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04" name="TextBox 191">
              <a:extLst>
                <a:ext uri="{FF2B5EF4-FFF2-40B4-BE49-F238E27FC236}">
                  <a16:creationId xmlns:a16="http://schemas.microsoft.com/office/drawing/2014/main" id="{287CDD06-5F37-48F7-8071-A8679DF6F5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71165" y="114553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605" name="TextBox 192">
              <a:extLst>
                <a:ext uri="{FF2B5EF4-FFF2-40B4-BE49-F238E27FC236}">
                  <a16:creationId xmlns:a16="http://schemas.microsoft.com/office/drawing/2014/main" id="{7D87AAF5-A052-49F6-B985-6610769AFE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360000">
              <a:off x="7584346" y="1044549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606" name="TextBox 195">
              <a:extLst>
                <a:ext uri="{FF2B5EF4-FFF2-40B4-BE49-F238E27FC236}">
                  <a16:creationId xmlns:a16="http://schemas.microsoft.com/office/drawing/2014/main" id="{10F42D2C-8B0A-46AD-B3D4-1B6B82903F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59087" y="991603"/>
              <a:ext cx="28757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607" name="TextBox 199">
              <a:extLst>
                <a:ext uri="{FF2B5EF4-FFF2-40B4-BE49-F238E27FC236}">
                  <a16:creationId xmlns:a16="http://schemas.microsoft.com/office/drawing/2014/main" id="{DC7C036F-43B9-4F2A-849F-C7EB94897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143" y="1012123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608" name="TextBox 200">
              <a:extLst>
                <a:ext uri="{FF2B5EF4-FFF2-40B4-BE49-F238E27FC236}">
                  <a16:creationId xmlns:a16="http://schemas.microsoft.com/office/drawing/2014/main" id="{42890BB4-3FFD-4F8D-B33A-C42785407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30320" y="914801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609" name="Freeform 118">
              <a:extLst>
                <a:ext uri="{FF2B5EF4-FFF2-40B4-BE49-F238E27FC236}">
                  <a16:creationId xmlns:a16="http://schemas.microsoft.com/office/drawing/2014/main" id="{3ECC41D8-3234-46AD-94F3-A497312153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51279" y="860597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0" name="Freeform 119">
              <a:extLst>
                <a:ext uri="{FF2B5EF4-FFF2-40B4-BE49-F238E27FC236}">
                  <a16:creationId xmlns:a16="http://schemas.microsoft.com/office/drawing/2014/main" id="{646A4AC0-788E-4C2E-88A9-6024B7F3CC01}"/>
                </a:ext>
              </a:extLst>
            </p:cNvPr>
            <p:cNvSpPr/>
            <p:nvPr/>
          </p:nvSpPr>
          <p:spPr>
            <a:xfrm>
              <a:off x="5143884" y="872724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1" name="Freeform 120">
              <a:extLst>
                <a:ext uri="{FF2B5EF4-FFF2-40B4-BE49-F238E27FC236}">
                  <a16:creationId xmlns:a16="http://schemas.microsoft.com/office/drawing/2014/main" id="{195530C9-B592-4C63-AB83-17E1499B2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15253" y="886157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2" name="TextBox 179">
              <a:extLst>
                <a:ext uri="{FF2B5EF4-FFF2-40B4-BE49-F238E27FC236}">
                  <a16:creationId xmlns:a16="http://schemas.microsoft.com/office/drawing/2014/main" id="{5C5084A4-C176-4AFF-8299-379E842993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60000">
              <a:off x="7521215" y="1007728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13" name="TextBox 138">
              <a:extLst>
                <a:ext uri="{FF2B5EF4-FFF2-40B4-BE49-F238E27FC236}">
                  <a16:creationId xmlns:a16="http://schemas.microsoft.com/office/drawing/2014/main" id="{77A47EFD-8ED6-448F-9D49-5F047C4A8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4740000">
              <a:off x="6868639" y="444567"/>
              <a:ext cx="7824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614" name="TextBox 158">
              <a:extLst>
                <a:ext uri="{FF2B5EF4-FFF2-40B4-BE49-F238E27FC236}">
                  <a16:creationId xmlns:a16="http://schemas.microsoft.com/office/drawing/2014/main" id="{D7496B7B-1E6C-45F5-B114-88B531BCF1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0747" y="1143967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5" name="TextBox 158">
              <a:extLst>
                <a:ext uri="{FF2B5EF4-FFF2-40B4-BE49-F238E27FC236}">
                  <a16:creationId xmlns:a16="http://schemas.microsoft.com/office/drawing/2014/main" id="{5135C901-A64A-4B5A-B057-69E7630419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6098" y="71861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6" name="TextBox 164">
              <a:extLst>
                <a:ext uri="{FF2B5EF4-FFF2-40B4-BE49-F238E27FC236}">
                  <a16:creationId xmlns:a16="http://schemas.microsoft.com/office/drawing/2014/main" id="{EE04B56D-B9E5-4D72-B0BF-9F9C4167CC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36013" y="944998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617" name="TextBox 187">
              <a:extLst>
                <a:ext uri="{FF2B5EF4-FFF2-40B4-BE49-F238E27FC236}">
                  <a16:creationId xmlns:a16="http://schemas.microsoft.com/office/drawing/2014/main" id="{E0C62AC1-E8E6-4138-BC42-28F6D12711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317693" y="190165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18" name="TextBox 143">
              <a:extLst>
                <a:ext uri="{FF2B5EF4-FFF2-40B4-BE49-F238E27FC236}">
                  <a16:creationId xmlns:a16="http://schemas.microsoft.com/office/drawing/2014/main" id="{CAEFB1C6-E34C-44B2-8141-6611004A03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6626384" y="914147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19" name="TextBox 160">
              <a:extLst>
                <a:ext uri="{FF2B5EF4-FFF2-40B4-BE49-F238E27FC236}">
                  <a16:creationId xmlns:a16="http://schemas.microsoft.com/office/drawing/2014/main" id="{97282C3D-9644-4746-8D76-B7D9571B6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140000">
              <a:off x="6444374" y="1438293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20" name="Freeform 238">
              <a:extLst>
                <a:ext uri="{FF2B5EF4-FFF2-40B4-BE49-F238E27FC236}">
                  <a16:creationId xmlns:a16="http://schemas.microsoft.com/office/drawing/2014/main" id="{6201CB59-9CBB-469E-90CD-483F11E3B3B3}"/>
                </a:ext>
              </a:extLst>
            </p:cNvPr>
            <p:cNvSpPr/>
            <p:nvPr/>
          </p:nvSpPr>
          <p:spPr>
            <a:xfrm rot="21540000">
              <a:off x="9826297" y="1058577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1" name="TextBox 190">
              <a:extLst>
                <a:ext uri="{FF2B5EF4-FFF2-40B4-BE49-F238E27FC236}">
                  <a16:creationId xmlns:a16="http://schemas.microsoft.com/office/drawing/2014/main" id="{B31CF7C9-3D74-4B03-A250-6A8478C68A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37007" y="99781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22" name="Freeform 245">
              <a:extLst>
                <a:ext uri="{FF2B5EF4-FFF2-40B4-BE49-F238E27FC236}">
                  <a16:creationId xmlns:a16="http://schemas.microsoft.com/office/drawing/2014/main" id="{61FDA93F-718A-4675-B2FB-0F6E9056BA7F}"/>
                </a:ext>
              </a:extLst>
            </p:cNvPr>
            <p:cNvSpPr/>
            <p:nvPr/>
          </p:nvSpPr>
          <p:spPr>
            <a:xfrm>
              <a:off x="9376289" y="1061636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3" name="Freeform 246">
              <a:extLst>
                <a:ext uri="{FF2B5EF4-FFF2-40B4-BE49-F238E27FC236}">
                  <a16:creationId xmlns:a16="http://schemas.microsoft.com/office/drawing/2014/main" id="{371F8FF3-FD37-4DF5-B44E-FD44498D8691}"/>
                </a:ext>
              </a:extLst>
            </p:cNvPr>
            <p:cNvSpPr/>
            <p:nvPr/>
          </p:nvSpPr>
          <p:spPr>
            <a:xfrm>
              <a:off x="9055161" y="1088622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4" name="Freeform 247">
              <a:extLst>
                <a:ext uri="{FF2B5EF4-FFF2-40B4-BE49-F238E27FC236}">
                  <a16:creationId xmlns:a16="http://schemas.microsoft.com/office/drawing/2014/main" id="{34B9E747-BA0F-4236-8F9E-84A37E2555FF}"/>
                </a:ext>
              </a:extLst>
            </p:cNvPr>
            <p:cNvSpPr/>
            <p:nvPr/>
          </p:nvSpPr>
          <p:spPr>
            <a:xfrm>
              <a:off x="9010255" y="1087829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5" name="TextBox 190">
              <a:extLst>
                <a:ext uri="{FF2B5EF4-FFF2-40B4-BE49-F238E27FC236}">
                  <a16:creationId xmlns:a16="http://schemas.microsoft.com/office/drawing/2014/main" id="{1B3E35BA-D7B6-4416-B9DC-74C93A285E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2311" y="1020845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626" name="Freeform 240">
              <a:extLst>
                <a:ext uri="{FF2B5EF4-FFF2-40B4-BE49-F238E27FC236}">
                  <a16:creationId xmlns:a16="http://schemas.microsoft.com/office/drawing/2014/main" id="{6B57288F-39DA-4987-ACB6-9946D22FBA45}"/>
                </a:ext>
              </a:extLst>
            </p:cNvPr>
            <p:cNvSpPr/>
            <p:nvPr/>
          </p:nvSpPr>
          <p:spPr>
            <a:xfrm rot="120000">
              <a:off x="9740003" y="991149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7" name="Freeform 1">
              <a:extLst>
                <a:ext uri="{FF2B5EF4-FFF2-40B4-BE49-F238E27FC236}">
                  <a16:creationId xmlns:a16="http://schemas.microsoft.com/office/drawing/2014/main" id="{BF34D1BE-FB60-4E72-83DF-795E7B64F6D4}"/>
                </a:ext>
              </a:extLst>
            </p:cNvPr>
            <p:cNvSpPr/>
            <p:nvPr/>
          </p:nvSpPr>
          <p:spPr>
            <a:xfrm>
              <a:off x="8809474" y="1019366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8" name="Freeform 2">
              <a:extLst>
                <a:ext uri="{FF2B5EF4-FFF2-40B4-BE49-F238E27FC236}">
                  <a16:creationId xmlns:a16="http://schemas.microsoft.com/office/drawing/2014/main" id="{AD96D8EA-F34D-4E28-8A6B-503459966AD4}"/>
                </a:ext>
              </a:extLst>
            </p:cNvPr>
            <p:cNvSpPr/>
            <p:nvPr/>
          </p:nvSpPr>
          <p:spPr>
            <a:xfrm>
              <a:off x="8505356" y="818684"/>
              <a:ext cx="1864635" cy="551885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19536 w 1845998"/>
                <a:gd name="connsiteY0" fmla="*/ 138111 h 530391"/>
                <a:gd name="connsiteX1" fmla="*/ 486 w 1845998"/>
                <a:gd name="connsiteY1" fmla="*/ 0 h 530391"/>
                <a:gd name="connsiteX2" fmla="*/ 40967 w 1845998"/>
                <a:gd name="connsiteY2" fmla="*/ 76199 h 530391"/>
                <a:gd name="connsiteX3" fmla="*/ 57636 w 1845998"/>
                <a:gd name="connsiteY3" fmla="*/ 130968 h 530391"/>
                <a:gd name="connsiteX4" fmla="*/ 79067 w 1845998"/>
                <a:gd name="connsiteY4" fmla="*/ 166686 h 530391"/>
                <a:gd name="connsiteX5" fmla="*/ 119548 w 1845998"/>
                <a:gd name="connsiteY5" fmla="*/ 200024 h 530391"/>
                <a:gd name="connsiteX6" fmla="*/ 195747 w 1845998"/>
                <a:gd name="connsiteY6" fmla="*/ 180974 h 530391"/>
                <a:gd name="connsiteX7" fmla="*/ 206523 w 1845998"/>
                <a:gd name="connsiteY7" fmla="*/ 141089 h 530391"/>
                <a:gd name="connsiteX8" fmla="*/ 225574 w 1845998"/>
                <a:gd name="connsiteY8" fmla="*/ 112514 h 530391"/>
                <a:gd name="connsiteX9" fmla="*/ 270817 w 1845998"/>
                <a:gd name="connsiteY9" fmla="*/ 152995 h 530391"/>
                <a:gd name="connsiteX10" fmla="*/ 266054 w 1845998"/>
                <a:gd name="connsiteY10" fmla="*/ 148233 h 530391"/>
                <a:gd name="connsiteX11" fmla="*/ 286236 w 1845998"/>
                <a:gd name="connsiteY11" fmla="*/ 185736 h 530391"/>
                <a:gd name="connsiteX12" fmla="*/ 305286 w 1845998"/>
                <a:gd name="connsiteY12" fmla="*/ 252412 h 530391"/>
                <a:gd name="connsiteX13" fmla="*/ 329098 w 1845998"/>
                <a:gd name="connsiteY13" fmla="*/ 273844 h 530391"/>
                <a:gd name="connsiteX14" fmla="*/ 398155 w 1845998"/>
                <a:gd name="connsiteY14" fmla="*/ 254792 h 530391"/>
                <a:gd name="connsiteX15" fmla="*/ 441017 w 1845998"/>
                <a:gd name="connsiteY15" fmla="*/ 288130 h 530391"/>
                <a:gd name="connsiteX16" fmla="*/ 502929 w 1845998"/>
                <a:gd name="connsiteY16" fmla="*/ 347661 h 530391"/>
                <a:gd name="connsiteX17" fmla="*/ 550554 w 1845998"/>
                <a:gd name="connsiteY17" fmla="*/ 390524 h 530391"/>
                <a:gd name="connsiteX18" fmla="*/ 595798 w 1845998"/>
                <a:gd name="connsiteY18" fmla="*/ 423862 h 530391"/>
                <a:gd name="connsiteX19" fmla="*/ 648185 w 1845998"/>
                <a:gd name="connsiteY19" fmla="*/ 450056 h 530391"/>
                <a:gd name="connsiteX20" fmla="*/ 702954 w 1845998"/>
                <a:gd name="connsiteY20" fmla="*/ 440530 h 530391"/>
                <a:gd name="connsiteX21" fmla="*/ 752961 w 1845998"/>
                <a:gd name="connsiteY21" fmla="*/ 421480 h 530391"/>
                <a:gd name="connsiteX22" fmla="*/ 805348 w 1845998"/>
                <a:gd name="connsiteY22" fmla="*/ 371474 h 530391"/>
                <a:gd name="connsiteX23" fmla="*/ 841067 w 1845998"/>
                <a:gd name="connsiteY23" fmla="*/ 330993 h 530391"/>
                <a:gd name="connsiteX24" fmla="*/ 857736 w 1845998"/>
                <a:gd name="connsiteY24" fmla="*/ 316705 h 530391"/>
                <a:gd name="connsiteX25" fmla="*/ 883929 w 1845998"/>
                <a:gd name="connsiteY25" fmla="*/ 323849 h 530391"/>
                <a:gd name="connsiteX26" fmla="*/ 964892 w 1845998"/>
                <a:gd name="connsiteY26" fmla="*/ 361949 h 530391"/>
                <a:gd name="connsiteX27" fmla="*/ 1017279 w 1845998"/>
                <a:gd name="connsiteY27" fmla="*/ 366711 h 530391"/>
                <a:gd name="connsiteX28" fmla="*/ 1086336 w 1845998"/>
                <a:gd name="connsiteY28" fmla="*/ 359568 h 530391"/>
                <a:gd name="connsiteX29" fmla="*/ 1143486 w 1845998"/>
                <a:gd name="connsiteY29" fmla="*/ 350043 h 530391"/>
                <a:gd name="connsiteX30" fmla="*/ 1155392 w 1845998"/>
                <a:gd name="connsiteY30" fmla="*/ 326230 h 530391"/>
                <a:gd name="connsiteX31" fmla="*/ 1150629 w 1845998"/>
                <a:gd name="connsiteY31" fmla="*/ 273843 h 530391"/>
                <a:gd name="connsiteX32" fmla="*/ 1150630 w 1845998"/>
                <a:gd name="connsiteY32" fmla="*/ 247648 h 530391"/>
                <a:gd name="connsiteX33" fmla="*/ 1143486 w 1845998"/>
                <a:gd name="connsiteY33" fmla="*/ 219074 h 530391"/>
                <a:gd name="connsiteX34" fmla="*/ 1174442 w 1845998"/>
                <a:gd name="connsiteY34" fmla="*/ 176211 h 530391"/>
                <a:gd name="connsiteX35" fmla="*/ 1186348 w 1845998"/>
                <a:gd name="connsiteY35" fmla="*/ 126205 h 530391"/>
                <a:gd name="connsiteX36" fmla="*/ 1205398 w 1845998"/>
                <a:gd name="connsiteY36" fmla="*/ 78580 h 530391"/>
                <a:gd name="connsiteX37" fmla="*/ 1236354 w 1845998"/>
                <a:gd name="connsiteY37" fmla="*/ 123823 h 530391"/>
                <a:gd name="connsiteX38" fmla="*/ 1264930 w 1845998"/>
                <a:gd name="connsiteY38" fmla="*/ 176211 h 530391"/>
                <a:gd name="connsiteX39" fmla="*/ 1274454 w 1845998"/>
                <a:gd name="connsiteY39" fmla="*/ 245268 h 530391"/>
                <a:gd name="connsiteX40" fmla="*/ 1293504 w 1845998"/>
                <a:gd name="connsiteY40" fmla="*/ 288130 h 530391"/>
                <a:gd name="connsiteX41" fmla="*/ 1331604 w 1845998"/>
                <a:gd name="connsiteY41" fmla="*/ 345280 h 530391"/>
                <a:gd name="connsiteX42" fmla="*/ 1388755 w 1845998"/>
                <a:gd name="connsiteY42" fmla="*/ 352424 h 530391"/>
                <a:gd name="connsiteX43" fmla="*/ 1469717 w 1845998"/>
                <a:gd name="connsiteY43" fmla="*/ 369092 h 530391"/>
                <a:gd name="connsiteX44" fmla="*/ 1541154 w 1845998"/>
                <a:gd name="connsiteY44" fmla="*/ 373855 h 530391"/>
                <a:gd name="connsiteX45" fmla="*/ 1576873 w 1845998"/>
                <a:gd name="connsiteY45" fmla="*/ 380999 h 530391"/>
                <a:gd name="connsiteX46" fmla="*/ 1624498 w 1845998"/>
                <a:gd name="connsiteY46" fmla="*/ 369093 h 530391"/>
                <a:gd name="connsiteX47" fmla="*/ 1681648 w 1845998"/>
                <a:gd name="connsiteY47" fmla="*/ 376236 h 530391"/>
                <a:gd name="connsiteX48" fmla="*/ 1707842 w 1845998"/>
                <a:gd name="connsiteY48" fmla="*/ 364330 h 530391"/>
                <a:gd name="connsiteX49" fmla="*/ 1710222 w 1845998"/>
                <a:gd name="connsiteY49" fmla="*/ 323849 h 530391"/>
                <a:gd name="connsiteX50" fmla="*/ 1700698 w 1845998"/>
                <a:gd name="connsiteY50" fmla="*/ 290511 h 530391"/>
                <a:gd name="connsiteX51" fmla="*/ 1688792 w 1845998"/>
                <a:gd name="connsiteY51" fmla="*/ 240505 h 530391"/>
                <a:gd name="connsiteX52" fmla="*/ 1669742 w 1845998"/>
                <a:gd name="connsiteY52" fmla="*/ 211930 h 530391"/>
                <a:gd name="connsiteX53" fmla="*/ 1712604 w 1845998"/>
                <a:gd name="connsiteY53" fmla="*/ 138112 h 530391"/>
                <a:gd name="connsiteX54" fmla="*/ 1722129 w 1845998"/>
                <a:gd name="connsiteY54" fmla="*/ 90486 h 530391"/>
                <a:gd name="connsiteX55" fmla="*/ 1738798 w 1845998"/>
                <a:gd name="connsiteY55" fmla="*/ 52386 h 530391"/>
                <a:gd name="connsiteX56" fmla="*/ 1762611 w 1845998"/>
                <a:gd name="connsiteY56" fmla="*/ 126205 h 530391"/>
                <a:gd name="connsiteX57" fmla="*/ 1800711 w 1845998"/>
                <a:gd name="connsiteY57" fmla="*/ 195261 h 530391"/>
                <a:gd name="connsiteX58" fmla="*/ 1824523 w 1845998"/>
                <a:gd name="connsiteY58" fmla="*/ 259555 h 530391"/>
                <a:gd name="connsiteX59" fmla="*/ 1845955 w 1845998"/>
                <a:gd name="connsiteY59" fmla="*/ 369093 h 530391"/>
                <a:gd name="connsiteX60" fmla="*/ 1829285 w 1845998"/>
                <a:gd name="connsiteY60" fmla="*/ 419099 h 530391"/>
                <a:gd name="connsiteX61" fmla="*/ 1803092 w 1845998"/>
                <a:gd name="connsiteY61" fmla="*/ 459581 h 530391"/>
                <a:gd name="connsiteX62" fmla="*/ 1729273 w 1845998"/>
                <a:gd name="connsiteY62" fmla="*/ 483393 h 530391"/>
                <a:gd name="connsiteX63" fmla="*/ 1653072 w 1845998"/>
                <a:gd name="connsiteY63" fmla="*/ 473868 h 530391"/>
                <a:gd name="connsiteX64" fmla="*/ 1545916 w 1845998"/>
                <a:gd name="connsiteY64" fmla="*/ 471487 h 530391"/>
                <a:gd name="connsiteX65" fmla="*/ 1450667 w 1845998"/>
                <a:gd name="connsiteY65" fmla="*/ 469105 h 530391"/>
                <a:gd name="connsiteX66" fmla="*/ 1355417 w 1845998"/>
                <a:gd name="connsiteY66" fmla="*/ 464343 h 530391"/>
                <a:gd name="connsiteX67" fmla="*/ 1288742 w 1845998"/>
                <a:gd name="connsiteY67" fmla="*/ 395286 h 530391"/>
                <a:gd name="connsiteX68" fmla="*/ 1262549 w 1845998"/>
                <a:gd name="connsiteY68" fmla="*/ 357187 h 530391"/>
                <a:gd name="connsiteX69" fmla="*/ 1238735 w 1845998"/>
                <a:gd name="connsiteY69" fmla="*/ 311942 h 530391"/>
                <a:gd name="connsiteX70" fmla="*/ 1212543 w 1845998"/>
                <a:gd name="connsiteY70" fmla="*/ 392906 h 530391"/>
                <a:gd name="connsiteX71" fmla="*/ 1150629 w 1845998"/>
                <a:gd name="connsiteY71" fmla="*/ 440530 h 530391"/>
                <a:gd name="connsiteX72" fmla="*/ 1062523 w 1845998"/>
                <a:gd name="connsiteY72" fmla="*/ 450055 h 530391"/>
                <a:gd name="connsiteX73" fmla="*/ 943461 w 1845998"/>
                <a:gd name="connsiteY73" fmla="*/ 440530 h 530391"/>
                <a:gd name="connsiteX74" fmla="*/ 886311 w 1845998"/>
                <a:gd name="connsiteY74" fmla="*/ 423861 h 530391"/>
                <a:gd name="connsiteX75" fmla="*/ 819636 w 1845998"/>
                <a:gd name="connsiteY75" fmla="*/ 481011 h 530391"/>
                <a:gd name="connsiteX76" fmla="*/ 698192 w 1845998"/>
                <a:gd name="connsiteY76" fmla="*/ 526255 h 530391"/>
                <a:gd name="connsiteX77" fmla="*/ 588654 w 1845998"/>
                <a:gd name="connsiteY77" fmla="*/ 528636 h 530391"/>
                <a:gd name="connsiteX78" fmla="*/ 519598 w 1845998"/>
                <a:gd name="connsiteY78" fmla="*/ 497680 h 530391"/>
                <a:gd name="connsiteX79" fmla="*/ 450542 w 1845998"/>
                <a:gd name="connsiteY79" fmla="*/ 404811 h 530391"/>
                <a:gd name="connsiteX80" fmla="*/ 400536 w 1845998"/>
                <a:gd name="connsiteY80" fmla="*/ 359568 h 530391"/>
                <a:gd name="connsiteX81" fmla="*/ 355292 w 1845998"/>
                <a:gd name="connsiteY81" fmla="*/ 361949 h 530391"/>
                <a:gd name="connsiteX82" fmla="*/ 295761 w 1845998"/>
                <a:gd name="connsiteY82" fmla="*/ 354804 h 530391"/>
                <a:gd name="connsiteX83" fmla="*/ 243374 w 1845998"/>
                <a:gd name="connsiteY83" fmla="*/ 271462 h 530391"/>
                <a:gd name="connsiteX84" fmla="*/ 138598 w 1845998"/>
                <a:gd name="connsiteY84" fmla="*/ 326230 h 530391"/>
                <a:gd name="connsiteX85" fmla="*/ 69542 w 1845998"/>
                <a:gd name="connsiteY85" fmla="*/ 295274 h 530391"/>
                <a:gd name="connsiteX86" fmla="*/ 33823 w 1845998"/>
                <a:gd name="connsiteY86" fmla="*/ 216693 h 530391"/>
                <a:gd name="connsiteX87" fmla="*/ 19536 w 1845998"/>
                <a:gd name="connsiteY87" fmla="*/ 138111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14164 w 1859676"/>
                <a:gd name="connsiteY0" fmla="*/ 131063 h 530486"/>
                <a:gd name="connsiteX1" fmla="*/ 0 w 1859676"/>
                <a:gd name="connsiteY1" fmla="*/ 59989 h 530486"/>
                <a:gd name="connsiteX2" fmla="*/ 14164 w 1859676"/>
                <a:gd name="connsiteY2" fmla="*/ 95 h 530486"/>
                <a:gd name="connsiteX3" fmla="*/ 54645 w 1859676"/>
                <a:gd name="connsiteY3" fmla="*/ 76294 h 530486"/>
                <a:gd name="connsiteX4" fmla="*/ 71314 w 1859676"/>
                <a:gd name="connsiteY4" fmla="*/ 131063 h 530486"/>
                <a:gd name="connsiteX5" fmla="*/ 92745 w 1859676"/>
                <a:gd name="connsiteY5" fmla="*/ 166781 h 530486"/>
                <a:gd name="connsiteX6" fmla="*/ 133226 w 1859676"/>
                <a:gd name="connsiteY6" fmla="*/ 200119 h 530486"/>
                <a:gd name="connsiteX7" fmla="*/ 209425 w 1859676"/>
                <a:gd name="connsiteY7" fmla="*/ 181069 h 530486"/>
                <a:gd name="connsiteX8" fmla="*/ 220201 w 1859676"/>
                <a:gd name="connsiteY8" fmla="*/ 141184 h 530486"/>
                <a:gd name="connsiteX9" fmla="*/ 239252 w 1859676"/>
                <a:gd name="connsiteY9" fmla="*/ 112609 h 530486"/>
                <a:gd name="connsiteX10" fmla="*/ 284495 w 1859676"/>
                <a:gd name="connsiteY10" fmla="*/ 153090 h 530486"/>
                <a:gd name="connsiteX11" fmla="*/ 279732 w 1859676"/>
                <a:gd name="connsiteY11" fmla="*/ 148328 h 530486"/>
                <a:gd name="connsiteX12" fmla="*/ 299914 w 1859676"/>
                <a:gd name="connsiteY12" fmla="*/ 185831 h 530486"/>
                <a:gd name="connsiteX13" fmla="*/ 318964 w 1859676"/>
                <a:gd name="connsiteY13" fmla="*/ 252507 h 530486"/>
                <a:gd name="connsiteX14" fmla="*/ 342776 w 1859676"/>
                <a:gd name="connsiteY14" fmla="*/ 273939 h 530486"/>
                <a:gd name="connsiteX15" fmla="*/ 411833 w 1859676"/>
                <a:gd name="connsiteY15" fmla="*/ 254887 h 530486"/>
                <a:gd name="connsiteX16" fmla="*/ 454695 w 1859676"/>
                <a:gd name="connsiteY16" fmla="*/ 288225 h 530486"/>
                <a:gd name="connsiteX17" fmla="*/ 516607 w 1859676"/>
                <a:gd name="connsiteY17" fmla="*/ 347756 h 530486"/>
                <a:gd name="connsiteX18" fmla="*/ 564232 w 1859676"/>
                <a:gd name="connsiteY18" fmla="*/ 390619 h 530486"/>
                <a:gd name="connsiteX19" fmla="*/ 609476 w 1859676"/>
                <a:gd name="connsiteY19" fmla="*/ 423957 h 530486"/>
                <a:gd name="connsiteX20" fmla="*/ 661863 w 1859676"/>
                <a:gd name="connsiteY20" fmla="*/ 450151 h 530486"/>
                <a:gd name="connsiteX21" fmla="*/ 716632 w 1859676"/>
                <a:gd name="connsiteY21" fmla="*/ 440625 h 530486"/>
                <a:gd name="connsiteX22" fmla="*/ 766639 w 1859676"/>
                <a:gd name="connsiteY22" fmla="*/ 421575 h 530486"/>
                <a:gd name="connsiteX23" fmla="*/ 819026 w 1859676"/>
                <a:gd name="connsiteY23" fmla="*/ 371569 h 530486"/>
                <a:gd name="connsiteX24" fmla="*/ 854745 w 1859676"/>
                <a:gd name="connsiteY24" fmla="*/ 331088 h 530486"/>
                <a:gd name="connsiteX25" fmla="*/ 871414 w 1859676"/>
                <a:gd name="connsiteY25" fmla="*/ 316800 h 530486"/>
                <a:gd name="connsiteX26" fmla="*/ 897607 w 1859676"/>
                <a:gd name="connsiteY26" fmla="*/ 323944 h 530486"/>
                <a:gd name="connsiteX27" fmla="*/ 978570 w 1859676"/>
                <a:gd name="connsiteY27" fmla="*/ 362044 h 530486"/>
                <a:gd name="connsiteX28" fmla="*/ 1030957 w 1859676"/>
                <a:gd name="connsiteY28" fmla="*/ 366806 h 530486"/>
                <a:gd name="connsiteX29" fmla="*/ 1100014 w 1859676"/>
                <a:gd name="connsiteY29" fmla="*/ 359663 h 530486"/>
                <a:gd name="connsiteX30" fmla="*/ 1157164 w 1859676"/>
                <a:gd name="connsiteY30" fmla="*/ 350138 h 530486"/>
                <a:gd name="connsiteX31" fmla="*/ 1169070 w 1859676"/>
                <a:gd name="connsiteY31" fmla="*/ 326325 h 530486"/>
                <a:gd name="connsiteX32" fmla="*/ 1164307 w 1859676"/>
                <a:gd name="connsiteY32" fmla="*/ 273938 h 530486"/>
                <a:gd name="connsiteX33" fmla="*/ 1164308 w 1859676"/>
                <a:gd name="connsiteY33" fmla="*/ 247743 h 530486"/>
                <a:gd name="connsiteX34" fmla="*/ 1157164 w 1859676"/>
                <a:gd name="connsiteY34" fmla="*/ 219169 h 530486"/>
                <a:gd name="connsiteX35" fmla="*/ 1188120 w 1859676"/>
                <a:gd name="connsiteY35" fmla="*/ 176306 h 530486"/>
                <a:gd name="connsiteX36" fmla="*/ 1200026 w 1859676"/>
                <a:gd name="connsiteY36" fmla="*/ 126300 h 530486"/>
                <a:gd name="connsiteX37" fmla="*/ 1219076 w 1859676"/>
                <a:gd name="connsiteY37" fmla="*/ 78675 h 530486"/>
                <a:gd name="connsiteX38" fmla="*/ 1250032 w 1859676"/>
                <a:gd name="connsiteY38" fmla="*/ 123918 h 530486"/>
                <a:gd name="connsiteX39" fmla="*/ 1278608 w 1859676"/>
                <a:gd name="connsiteY39" fmla="*/ 176306 h 530486"/>
                <a:gd name="connsiteX40" fmla="*/ 1288132 w 1859676"/>
                <a:gd name="connsiteY40" fmla="*/ 245363 h 530486"/>
                <a:gd name="connsiteX41" fmla="*/ 1307182 w 1859676"/>
                <a:gd name="connsiteY41" fmla="*/ 288225 h 530486"/>
                <a:gd name="connsiteX42" fmla="*/ 1345282 w 1859676"/>
                <a:gd name="connsiteY42" fmla="*/ 345375 h 530486"/>
                <a:gd name="connsiteX43" fmla="*/ 1402433 w 1859676"/>
                <a:gd name="connsiteY43" fmla="*/ 352519 h 530486"/>
                <a:gd name="connsiteX44" fmla="*/ 1483395 w 1859676"/>
                <a:gd name="connsiteY44" fmla="*/ 369187 h 530486"/>
                <a:gd name="connsiteX45" fmla="*/ 1554832 w 1859676"/>
                <a:gd name="connsiteY45" fmla="*/ 373950 h 530486"/>
                <a:gd name="connsiteX46" fmla="*/ 1590551 w 1859676"/>
                <a:gd name="connsiteY46" fmla="*/ 381094 h 530486"/>
                <a:gd name="connsiteX47" fmla="*/ 1638176 w 1859676"/>
                <a:gd name="connsiteY47" fmla="*/ 369188 h 530486"/>
                <a:gd name="connsiteX48" fmla="*/ 1695326 w 1859676"/>
                <a:gd name="connsiteY48" fmla="*/ 376331 h 530486"/>
                <a:gd name="connsiteX49" fmla="*/ 1721520 w 1859676"/>
                <a:gd name="connsiteY49" fmla="*/ 364425 h 530486"/>
                <a:gd name="connsiteX50" fmla="*/ 1723900 w 1859676"/>
                <a:gd name="connsiteY50" fmla="*/ 323944 h 530486"/>
                <a:gd name="connsiteX51" fmla="*/ 1714376 w 1859676"/>
                <a:gd name="connsiteY51" fmla="*/ 290606 h 530486"/>
                <a:gd name="connsiteX52" fmla="*/ 1702470 w 1859676"/>
                <a:gd name="connsiteY52" fmla="*/ 240600 h 530486"/>
                <a:gd name="connsiteX53" fmla="*/ 1683420 w 1859676"/>
                <a:gd name="connsiteY53" fmla="*/ 212025 h 530486"/>
                <a:gd name="connsiteX54" fmla="*/ 1726282 w 1859676"/>
                <a:gd name="connsiteY54" fmla="*/ 138207 h 530486"/>
                <a:gd name="connsiteX55" fmla="*/ 1735807 w 1859676"/>
                <a:gd name="connsiteY55" fmla="*/ 90581 h 530486"/>
                <a:gd name="connsiteX56" fmla="*/ 1752476 w 1859676"/>
                <a:gd name="connsiteY56" fmla="*/ 52481 h 530486"/>
                <a:gd name="connsiteX57" fmla="*/ 1776289 w 1859676"/>
                <a:gd name="connsiteY57" fmla="*/ 126300 h 530486"/>
                <a:gd name="connsiteX58" fmla="*/ 1814389 w 1859676"/>
                <a:gd name="connsiteY58" fmla="*/ 195356 h 530486"/>
                <a:gd name="connsiteX59" fmla="*/ 1838201 w 1859676"/>
                <a:gd name="connsiteY59" fmla="*/ 259650 h 530486"/>
                <a:gd name="connsiteX60" fmla="*/ 1859633 w 1859676"/>
                <a:gd name="connsiteY60" fmla="*/ 369188 h 530486"/>
                <a:gd name="connsiteX61" fmla="*/ 1842963 w 1859676"/>
                <a:gd name="connsiteY61" fmla="*/ 419194 h 530486"/>
                <a:gd name="connsiteX62" fmla="*/ 1816770 w 1859676"/>
                <a:gd name="connsiteY62" fmla="*/ 459676 h 530486"/>
                <a:gd name="connsiteX63" fmla="*/ 1742951 w 1859676"/>
                <a:gd name="connsiteY63" fmla="*/ 483488 h 530486"/>
                <a:gd name="connsiteX64" fmla="*/ 1666750 w 1859676"/>
                <a:gd name="connsiteY64" fmla="*/ 473963 h 530486"/>
                <a:gd name="connsiteX65" fmla="*/ 1559594 w 1859676"/>
                <a:gd name="connsiteY65" fmla="*/ 471582 h 530486"/>
                <a:gd name="connsiteX66" fmla="*/ 1464345 w 1859676"/>
                <a:gd name="connsiteY66" fmla="*/ 469200 h 530486"/>
                <a:gd name="connsiteX67" fmla="*/ 1369095 w 1859676"/>
                <a:gd name="connsiteY67" fmla="*/ 464438 h 530486"/>
                <a:gd name="connsiteX68" fmla="*/ 1302420 w 1859676"/>
                <a:gd name="connsiteY68" fmla="*/ 395381 h 530486"/>
                <a:gd name="connsiteX69" fmla="*/ 1276227 w 1859676"/>
                <a:gd name="connsiteY69" fmla="*/ 357282 h 530486"/>
                <a:gd name="connsiteX70" fmla="*/ 1252413 w 1859676"/>
                <a:gd name="connsiteY70" fmla="*/ 312037 h 530486"/>
                <a:gd name="connsiteX71" fmla="*/ 1226221 w 1859676"/>
                <a:gd name="connsiteY71" fmla="*/ 393001 h 530486"/>
                <a:gd name="connsiteX72" fmla="*/ 1164307 w 1859676"/>
                <a:gd name="connsiteY72" fmla="*/ 440625 h 530486"/>
                <a:gd name="connsiteX73" fmla="*/ 1076201 w 1859676"/>
                <a:gd name="connsiteY73" fmla="*/ 450150 h 530486"/>
                <a:gd name="connsiteX74" fmla="*/ 957139 w 1859676"/>
                <a:gd name="connsiteY74" fmla="*/ 440625 h 530486"/>
                <a:gd name="connsiteX75" fmla="*/ 899989 w 1859676"/>
                <a:gd name="connsiteY75" fmla="*/ 423956 h 530486"/>
                <a:gd name="connsiteX76" fmla="*/ 833314 w 1859676"/>
                <a:gd name="connsiteY76" fmla="*/ 481106 h 530486"/>
                <a:gd name="connsiteX77" fmla="*/ 711870 w 1859676"/>
                <a:gd name="connsiteY77" fmla="*/ 526350 h 530486"/>
                <a:gd name="connsiteX78" fmla="*/ 602332 w 1859676"/>
                <a:gd name="connsiteY78" fmla="*/ 528731 h 530486"/>
                <a:gd name="connsiteX79" fmla="*/ 533276 w 1859676"/>
                <a:gd name="connsiteY79" fmla="*/ 497775 h 530486"/>
                <a:gd name="connsiteX80" fmla="*/ 464220 w 1859676"/>
                <a:gd name="connsiteY80" fmla="*/ 404906 h 530486"/>
                <a:gd name="connsiteX81" fmla="*/ 414214 w 1859676"/>
                <a:gd name="connsiteY81" fmla="*/ 359663 h 530486"/>
                <a:gd name="connsiteX82" fmla="*/ 368970 w 1859676"/>
                <a:gd name="connsiteY82" fmla="*/ 362044 h 530486"/>
                <a:gd name="connsiteX83" fmla="*/ 309439 w 1859676"/>
                <a:gd name="connsiteY83" fmla="*/ 354899 h 530486"/>
                <a:gd name="connsiteX84" fmla="*/ 257052 w 1859676"/>
                <a:gd name="connsiteY84" fmla="*/ 271557 h 530486"/>
                <a:gd name="connsiteX85" fmla="*/ 152276 w 1859676"/>
                <a:gd name="connsiteY85" fmla="*/ 326325 h 530486"/>
                <a:gd name="connsiteX86" fmla="*/ 83220 w 1859676"/>
                <a:gd name="connsiteY86" fmla="*/ 295369 h 530486"/>
                <a:gd name="connsiteX87" fmla="*/ 47501 w 1859676"/>
                <a:gd name="connsiteY87" fmla="*/ 216788 h 530486"/>
                <a:gd name="connsiteX88" fmla="*/ 14164 w 1859676"/>
                <a:gd name="connsiteY88" fmla="*/ 131063 h 530486"/>
                <a:gd name="connsiteX0" fmla="*/ 19123 w 1864635"/>
                <a:gd name="connsiteY0" fmla="*/ 152462 h 551885"/>
                <a:gd name="connsiteX1" fmla="*/ 4959 w 1864635"/>
                <a:gd name="connsiteY1" fmla="*/ 81388 h 551885"/>
                <a:gd name="connsiteX2" fmla="*/ 2454 w 1864635"/>
                <a:gd name="connsiteY2" fmla="*/ 63 h 551885"/>
                <a:gd name="connsiteX3" fmla="*/ 59604 w 1864635"/>
                <a:gd name="connsiteY3" fmla="*/ 97693 h 551885"/>
                <a:gd name="connsiteX4" fmla="*/ 76273 w 1864635"/>
                <a:gd name="connsiteY4" fmla="*/ 152462 h 551885"/>
                <a:gd name="connsiteX5" fmla="*/ 97704 w 1864635"/>
                <a:gd name="connsiteY5" fmla="*/ 188180 h 551885"/>
                <a:gd name="connsiteX6" fmla="*/ 138185 w 1864635"/>
                <a:gd name="connsiteY6" fmla="*/ 221518 h 551885"/>
                <a:gd name="connsiteX7" fmla="*/ 214384 w 1864635"/>
                <a:gd name="connsiteY7" fmla="*/ 202468 h 551885"/>
                <a:gd name="connsiteX8" fmla="*/ 225160 w 1864635"/>
                <a:gd name="connsiteY8" fmla="*/ 162583 h 551885"/>
                <a:gd name="connsiteX9" fmla="*/ 244211 w 1864635"/>
                <a:gd name="connsiteY9" fmla="*/ 134008 h 551885"/>
                <a:gd name="connsiteX10" fmla="*/ 289454 w 1864635"/>
                <a:gd name="connsiteY10" fmla="*/ 174489 h 551885"/>
                <a:gd name="connsiteX11" fmla="*/ 284691 w 1864635"/>
                <a:gd name="connsiteY11" fmla="*/ 169727 h 551885"/>
                <a:gd name="connsiteX12" fmla="*/ 304873 w 1864635"/>
                <a:gd name="connsiteY12" fmla="*/ 207230 h 551885"/>
                <a:gd name="connsiteX13" fmla="*/ 323923 w 1864635"/>
                <a:gd name="connsiteY13" fmla="*/ 273906 h 551885"/>
                <a:gd name="connsiteX14" fmla="*/ 347735 w 1864635"/>
                <a:gd name="connsiteY14" fmla="*/ 295338 h 551885"/>
                <a:gd name="connsiteX15" fmla="*/ 416792 w 1864635"/>
                <a:gd name="connsiteY15" fmla="*/ 276286 h 551885"/>
                <a:gd name="connsiteX16" fmla="*/ 459654 w 1864635"/>
                <a:gd name="connsiteY16" fmla="*/ 309624 h 551885"/>
                <a:gd name="connsiteX17" fmla="*/ 521566 w 1864635"/>
                <a:gd name="connsiteY17" fmla="*/ 369155 h 551885"/>
                <a:gd name="connsiteX18" fmla="*/ 569191 w 1864635"/>
                <a:gd name="connsiteY18" fmla="*/ 412018 h 551885"/>
                <a:gd name="connsiteX19" fmla="*/ 614435 w 1864635"/>
                <a:gd name="connsiteY19" fmla="*/ 445356 h 551885"/>
                <a:gd name="connsiteX20" fmla="*/ 666822 w 1864635"/>
                <a:gd name="connsiteY20" fmla="*/ 471550 h 551885"/>
                <a:gd name="connsiteX21" fmla="*/ 721591 w 1864635"/>
                <a:gd name="connsiteY21" fmla="*/ 462024 h 551885"/>
                <a:gd name="connsiteX22" fmla="*/ 771598 w 1864635"/>
                <a:gd name="connsiteY22" fmla="*/ 442974 h 551885"/>
                <a:gd name="connsiteX23" fmla="*/ 823985 w 1864635"/>
                <a:gd name="connsiteY23" fmla="*/ 392968 h 551885"/>
                <a:gd name="connsiteX24" fmla="*/ 859704 w 1864635"/>
                <a:gd name="connsiteY24" fmla="*/ 352487 h 551885"/>
                <a:gd name="connsiteX25" fmla="*/ 876373 w 1864635"/>
                <a:gd name="connsiteY25" fmla="*/ 338199 h 551885"/>
                <a:gd name="connsiteX26" fmla="*/ 902566 w 1864635"/>
                <a:gd name="connsiteY26" fmla="*/ 345343 h 551885"/>
                <a:gd name="connsiteX27" fmla="*/ 983529 w 1864635"/>
                <a:gd name="connsiteY27" fmla="*/ 383443 h 551885"/>
                <a:gd name="connsiteX28" fmla="*/ 1035916 w 1864635"/>
                <a:gd name="connsiteY28" fmla="*/ 388205 h 551885"/>
                <a:gd name="connsiteX29" fmla="*/ 1104973 w 1864635"/>
                <a:gd name="connsiteY29" fmla="*/ 381062 h 551885"/>
                <a:gd name="connsiteX30" fmla="*/ 1162123 w 1864635"/>
                <a:gd name="connsiteY30" fmla="*/ 371537 h 551885"/>
                <a:gd name="connsiteX31" fmla="*/ 1174029 w 1864635"/>
                <a:gd name="connsiteY31" fmla="*/ 347724 h 551885"/>
                <a:gd name="connsiteX32" fmla="*/ 1169266 w 1864635"/>
                <a:gd name="connsiteY32" fmla="*/ 295337 h 551885"/>
                <a:gd name="connsiteX33" fmla="*/ 1169267 w 1864635"/>
                <a:gd name="connsiteY33" fmla="*/ 269142 h 551885"/>
                <a:gd name="connsiteX34" fmla="*/ 1162123 w 1864635"/>
                <a:gd name="connsiteY34" fmla="*/ 240568 h 551885"/>
                <a:gd name="connsiteX35" fmla="*/ 1193079 w 1864635"/>
                <a:gd name="connsiteY35" fmla="*/ 197705 h 551885"/>
                <a:gd name="connsiteX36" fmla="*/ 1204985 w 1864635"/>
                <a:gd name="connsiteY36" fmla="*/ 147699 h 551885"/>
                <a:gd name="connsiteX37" fmla="*/ 1224035 w 1864635"/>
                <a:gd name="connsiteY37" fmla="*/ 100074 h 551885"/>
                <a:gd name="connsiteX38" fmla="*/ 1254991 w 1864635"/>
                <a:gd name="connsiteY38" fmla="*/ 145317 h 551885"/>
                <a:gd name="connsiteX39" fmla="*/ 1283567 w 1864635"/>
                <a:gd name="connsiteY39" fmla="*/ 197705 h 551885"/>
                <a:gd name="connsiteX40" fmla="*/ 1293091 w 1864635"/>
                <a:gd name="connsiteY40" fmla="*/ 266762 h 551885"/>
                <a:gd name="connsiteX41" fmla="*/ 1312141 w 1864635"/>
                <a:gd name="connsiteY41" fmla="*/ 309624 h 551885"/>
                <a:gd name="connsiteX42" fmla="*/ 1350241 w 1864635"/>
                <a:gd name="connsiteY42" fmla="*/ 366774 h 551885"/>
                <a:gd name="connsiteX43" fmla="*/ 1407392 w 1864635"/>
                <a:gd name="connsiteY43" fmla="*/ 373918 h 551885"/>
                <a:gd name="connsiteX44" fmla="*/ 1488354 w 1864635"/>
                <a:gd name="connsiteY44" fmla="*/ 390586 h 551885"/>
                <a:gd name="connsiteX45" fmla="*/ 1559791 w 1864635"/>
                <a:gd name="connsiteY45" fmla="*/ 395349 h 551885"/>
                <a:gd name="connsiteX46" fmla="*/ 1595510 w 1864635"/>
                <a:gd name="connsiteY46" fmla="*/ 402493 h 551885"/>
                <a:gd name="connsiteX47" fmla="*/ 1643135 w 1864635"/>
                <a:gd name="connsiteY47" fmla="*/ 390587 h 551885"/>
                <a:gd name="connsiteX48" fmla="*/ 1700285 w 1864635"/>
                <a:gd name="connsiteY48" fmla="*/ 397730 h 551885"/>
                <a:gd name="connsiteX49" fmla="*/ 1726479 w 1864635"/>
                <a:gd name="connsiteY49" fmla="*/ 385824 h 551885"/>
                <a:gd name="connsiteX50" fmla="*/ 1728859 w 1864635"/>
                <a:gd name="connsiteY50" fmla="*/ 345343 h 551885"/>
                <a:gd name="connsiteX51" fmla="*/ 1719335 w 1864635"/>
                <a:gd name="connsiteY51" fmla="*/ 312005 h 551885"/>
                <a:gd name="connsiteX52" fmla="*/ 1707429 w 1864635"/>
                <a:gd name="connsiteY52" fmla="*/ 261999 h 551885"/>
                <a:gd name="connsiteX53" fmla="*/ 1688379 w 1864635"/>
                <a:gd name="connsiteY53" fmla="*/ 233424 h 551885"/>
                <a:gd name="connsiteX54" fmla="*/ 1731241 w 1864635"/>
                <a:gd name="connsiteY54" fmla="*/ 159606 h 551885"/>
                <a:gd name="connsiteX55" fmla="*/ 1740766 w 1864635"/>
                <a:gd name="connsiteY55" fmla="*/ 111980 h 551885"/>
                <a:gd name="connsiteX56" fmla="*/ 1757435 w 1864635"/>
                <a:gd name="connsiteY56" fmla="*/ 73880 h 551885"/>
                <a:gd name="connsiteX57" fmla="*/ 1781248 w 1864635"/>
                <a:gd name="connsiteY57" fmla="*/ 147699 h 551885"/>
                <a:gd name="connsiteX58" fmla="*/ 1819348 w 1864635"/>
                <a:gd name="connsiteY58" fmla="*/ 216755 h 551885"/>
                <a:gd name="connsiteX59" fmla="*/ 1843160 w 1864635"/>
                <a:gd name="connsiteY59" fmla="*/ 281049 h 551885"/>
                <a:gd name="connsiteX60" fmla="*/ 1864592 w 1864635"/>
                <a:gd name="connsiteY60" fmla="*/ 390587 h 551885"/>
                <a:gd name="connsiteX61" fmla="*/ 1847922 w 1864635"/>
                <a:gd name="connsiteY61" fmla="*/ 440593 h 551885"/>
                <a:gd name="connsiteX62" fmla="*/ 1821729 w 1864635"/>
                <a:gd name="connsiteY62" fmla="*/ 481075 h 551885"/>
                <a:gd name="connsiteX63" fmla="*/ 1747910 w 1864635"/>
                <a:gd name="connsiteY63" fmla="*/ 504887 h 551885"/>
                <a:gd name="connsiteX64" fmla="*/ 1671709 w 1864635"/>
                <a:gd name="connsiteY64" fmla="*/ 495362 h 551885"/>
                <a:gd name="connsiteX65" fmla="*/ 1564553 w 1864635"/>
                <a:gd name="connsiteY65" fmla="*/ 492981 h 551885"/>
                <a:gd name="connsiteX66" fmla="*/ 1469304 w 1864635"/>
                <a:gd name="connsiteY66" fmla="*/ 490599 h 551885"/>
                <a:gd name="connsiteX67" fmla="*/ 1374054 w 1864635"/>
                <a:gd name="connsiteY67" fmla="*/ 485837 h 551885"/>
                <a:gd name="connsiteX68" fmla="*/ 1307379 w 1864635"/>
                <a:gd name="connsiteY68" fmla="*/ 416780 h 551885"/>
                <a:gd name="connsiteX69" fmla="*/ 1281186 w 1864635"/>
                <a:gd name="connsiteY69" fmla="*/ 378681 h 551885"/>
                <a:gd name="connsiteX70" fmla="*/ 1257372 w 1864635"/>
                <a:gd name="connsiteY70" fmla="*/ 333436 h 551885"/>
                <a:gd name="connsiteX71" fmla="*/ 1231180 w 1864635"/>
                <a:gd name="connsiteY71" fmla="*/ 414400 h 551885"/>
                <a:gd name="connsiteX72" fmla="*/ 1169266 w 1864635"/>
                <a:gd name="connsiteY72" fmla="*/ 462024 h 551885"/>
                <a:gd name="connsiteX73" fmla="*/ 1081160 w 1864635"/>
                <a:gd name="connsiteY73" fmla="*/ 471549 h 551885"/>
                <a:gd name="connsiteX74" fmla="*/ 962098 w 1864635"/>
                <a:gd name="connsiteY74" fmla="*/ 462024 h 551885"/>
                <a:gd name="connsiteX75" fmla="*/ 904948 w 1864635"/>
                <a:gd name="connsiteY75" fmla="*/ 445355 h 551885"/>
                <a:gd name="connsiteX76" fmla="*/ 838273 w 1864635"/>
                <a:gd name="connsiteY76" fmla="*/ 502505 h 551885"/>
                <a:gd name="connsiteX77" fmla="*/ 716829 w 1864635"/>
                <a:gd name="connsiteY77" fmla="*/ 547749 h 551885"/>
                <a:gd name="connsiteX78" fmla="*/ 607291 w 1864635"/>
                <a:gd name="connsiteY78" fmla="*/ 550130 h 551885"/>
                <a:gd name="connsiteX79" fmla="*/ 538235 w 1864635"/>
                <a:gd name="connsiteY79" fmla="*/ 519174 h 551885"/>
                <a:gd name="connsiteX80" fmla="*/ 469179 w 1864635"/>
                <a:gd name="connsiteY80" fmla="*/ 426305 h 551885"/>
                <a:gd name="connsiteX81" fmla="*/ 419173 w 1864635"/>
                <a:gd name="connsiteY81" fmla="*/ 381062 h 551885"/>
                <a:gd name="connsiteX82" fmla="*/ 373929 w 1864635"/>
                <a:gd name="connsiteY82" fmla="*/ 383443 h 551885"/>
                <a:gd name="connsiteX83" fmla="*/ 314398 w 1864635"/>
                <a:gd name="connsiteY83" fmla="*/ 376298 h 551885"/>
                <a:gd name="connsiteX84" fmla="*/ 262011 w 1864635"/>
                <a:gd name="connsiteY84" fmla="*/ 292956 h 551885"/>
                <a:gd name="connsiteX85" fmla="*/ 157235 w 1864635"/>
                <a:gd name="connsiteY85" fmla="*/ 347724 h 551885"/>
                <a:gd name="connsiteX86" fmla="*/ 88179 w 1864635"/>
                <a:gd name="connsiteY86" fmla="*/ 316768 h 551885"/>
                <a:gd name="connsiteX87" fmla="*/ 52460 w 1864635"/>
                <a:gd name="connsiteY87" fmla="*/ 238187 h 551885"/>
                <a:gd name="connsiteX88" fmla="*/ 19123 w 1864635"/>
                <a:gd name="connsiteY88" fmla="*/ 152462 h 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864635" h="551885">
                  <a:moveTo>
                    <a:pt x="19123" y="152462"/>
                  </a:moveTo>
                  <a:cubicBezTo>
                    <a:pt x="11206" y="126329"/>
                    <a:pt x="4959" y="103216"/>
                    <a:pt x="4959" y="81388"/>
                  </a:cubicBezTo>
                  <a:cubicBezTo>
                    <a:pt x="4959" y="59560"/>
                    <a:pt x="-4272" y="-2258"/>
                    <a:pt x="2454" y="63"/>
                  </a:cubicBezTo>
                  <a:lnTo>
                    <a:pt x="59604" y="97693"/>
                  </a:lnTo>
                  <a:lnTo>
                    <a:pt x="76273" y="152462"/>
                  </a:lnTo>
                  <a:cubicBezTo>
                    <a:pt x="82623" y="167543"/>
                    <a:pt x="87385" y="176671"/>
                    <a:pt x="97704" y="188180"/>
                  </a:cubicBezTo>
                  <a:cubicBezTo>
                    <a:pt x="108023" y="199689"/>
                    <a:pt x="118738" y="219137"/>
                    <a:pt x="138185" y="221518"/>
                  </a:cubicBezTo>
                  <a:cubicBezTo>
                    <a:pt x="157632" y="223899"/>
                    <a:pt x="199888" y="212290"/>
                    <a:pt x="214384" y="202468"/>
                  </a:cubicBezTo>
                  <a:cubicBezTo>
                    <a:pt x="228880" y="192646"/>
                    <a:pt x="220189" y="173993"/>
                    <a:pt x="225160" y="162583"/>
                  </a:cubicBezTo>
                  <a:cubicBezTo>
                    <a:pt x="230131" y="151173"/>
                    <a:pt x="233495" y="132024"/>
                    <a:pt x="244211" y="134008"/>
                  </a:cubicBezTo>
                  <a:cubicBezTo>
                    <a:pt x="254927" y="135992"/>
                    <a:pt x="283501" y="177267"/>
                    <a:pt x="289454" y="174489"/>
                  </a:cubicBezTo>
                  <a:lnTo>
                    <a:pt x="284691" y="169727"/>
                  </a:lnTo>
                  <a:cubicBezTo>
                    <a:pt x="291626" y="164468"/>
                    <a:pt x="298334" y="189867"/>
                    <a:pt x="304873" y="207230"/>
                  </a:cubicBezTo>
                  <a:cubicBezTo>
                    <a:pt x="311412" y="224593"/>
                    <a:pt x="316779" y="259221"/>
                    <a:pt x="323923" y="273906"/>
                  </a:cubicBezTo>
                  <a:cubicBezTo>
                    <a:pt x="331067" y="288591"/>
                    <a:pt x="332257" y="294941"/>
                    <a:pt x="347735" y="295338"/>
                  </a:cubicBezTo>
                  <a:cubicBezTo>
                    <a:pt x="363213" y="295735"/>
                    <a:pt x="398139" y="273905"/>
                    <a:pt x="416792" y="276286"/>
                  </a:cubicBezTo>
                  <a:cubicBezTo>
                    <a:pt x="435445" y="278667"/>
                    <a:pt x="442192" y="294146"/>
                    <a:pt x="459654" y="309624"/>
                  </a:cubicBezTo>
                  <a:cubicBezTo>
                    <a:pt x="477116" y="325102"/>
                    <a:pt x="503310" y="352089"/>
                    <a:pt x="521566" y="369155"/>
                  </a:cubicBezTo>
                  <a:cubicBezTo>
                    <a:pt x="537441" y="383443"/>
                    <a:pt x="553713" y="399318"/>
                    <a:pt x="569191" y="412018"/>
                  </a:cubicBezTo>
                  <a:cubicBezTo>
                    <a:pt x="584669" y="424718"/>
                    <a:pt x="596179" y="439800"/>
                    <a:pt x="614435" y="445356"/>
                  </a:cubicBezTo>
                  <a:cubicBezTo>
                    <a:pt x="629516" y="455675"/>
                    <a:pt x="648963" y="468772"/>
                    <a:pt x="666822" y="471550"/>
                  </a:cubicBezTo>
                  <a:cubicBezTo>
                    <a:pt x="684681" y="474328"/>
                    <a:pt x="702938" y="467580"/>
                    <a:pt x="721591" y="462024"/>
                  </a:cubicBezTo>
                  <a:lnTo>
                    <a:pt x="771598" y="442974"/>
                  </a:lnTo>
                  <a:cubicBezTo>
                    <a:pt x="789061" y="433052"/>
                    <a:pt x="809301" y="408049"/>
                    <a:pt x="823985" y="392968"/>
                  </a:cubicBezTo>
                  <a:cubicBezTo>
                    <a:pt x="838669" y="377887"/>
                    <a:pt x="850973" y="361615"/>
                    <a:pt x="859704" y="352487"/>
                  </a:cubicBezTo>
                  <a:cubicBezTo>
                    <a:pt x="868435" y="343359"/>
                    <a:pt x="869229" y="339390"/>
                    <a:pt x="876373" y="338199"/>
                  </a:cubicBezTo>
                  <a:cubicBezTo>
                    <a:pt x="883517" y="337008"/>
                    <a:pt x="884707" y="337802"/>
                    <a:pt x="902566" y="345343"/>
                  </a:cubicBezTo>
                  <a:cubicBezTo>
                    <a:pt x="920425" y="352884"/>
                    <a:pt x="961304" y="376299"/>
                    <a:pt x="983529" y="383443"/>
                  </a:cubicBezTo>
                  <a:cubicBezTo>
                    <a:pt x="1005754" y="390587"/>
                    <a:pt x="1012897" y="390586"/>
                    <a:pt x="1035916" y="388205"/>
                  </a:cubicBezTo>
                  <a:lnTo>
                    <a:pt x="1104973" y="381062"/>
                  </a:lnTo>
                  <a:cubicBezTo>
                    <a:pt x="1126007" y="378284"/>
                    <a:pt x="1150614" y="377093"/>
                    <a:pt x="1162123" y="371537"/>
                  </a:cubicBezTo>
                  <a:cubicBezTo>
                    <a:pt x="1173632" y="365981"/>
                    <a:pt x="1172839" y="360424"/>
                    <a:pt x="1174029" y="347724"/>
                  </a:cubicBezTo>
                  <a:cubicBezTo>
                    <a:pt x="1175219" y="335024"/>
                    <a:pt x="1170457" y="309228"/>
                    <a:pt x="1169266" y="295337"/>
                  </a:cubicBezTo>
                  <a:cubicBezTo>
                    <a:pt x="1169266" y="286605"/>
                    <a:pt x="1170458" y="278270"/>
                    <a:pt x="1169267" y="269142"/>
                  </a:cubicBezTo>
                  <a:cubicBezTo>
                    <a:pt x="1168076" y="260014"/>
                    <a:pt x="1158154" y="252474"/>
                    <a:pt x="1162123" y="240568"/>
                  </a:cubicBezTo>
                  <a:lnTo>
                    <a:pt x="1193079" y="197705"/>
                  </a:lnTo>
                  <a:cubicBezTo>
                    <a:pt x="1201413" y="182624"/>
                    <a:pt x="1199826" y="163971"/>
                    <a:pt x="1204985" y="147699"/>
                  </a:cubicBezTo>
                  <a:cubicBezTo>
                    <a:pt x="1210144" y="131427"/>
                    <a:pt x="1216891" y="100868"/>
                    <a:pt x="1224035" y="100074"/>
                  </a:cubicBezTo>
                  <a:lnTo>
                    <a:pt x="1254991" y="145317"/>
                  </a:lnTo>
                  <a:lnTo>
                    <a:pt x="1283567" y="197705"/>
                  </a:lnTo>
                  <a:lnTo>
                    <a:pt x="1293091" y="266762"/>
                  </a:lnTo>
                  <a:lnTo>
                    <a:pt x="1312141" y="309624"/>
                  </a:lnTo>
                  <a:cubicBezTo>
                    <a:pt x="1321666" y="326293"/>
                    <a:pt x="1334366" y="356058"/>
                    <a:pt x="1350241" y="366774"/>
                  </a:cubicBezTo>
                  <a:cubicBezTo>
                    <a:pt x="1366116" y="377490"/>
                    <a:pt x="1384373" y="369949"/>
                    <a:pt x="1407392" y="373918"/>
                  </a:cubicBezTo>
                  <a:cubicBezTo>
                    <a:pt x="1430411" y="377887"/>
                    <a:pt x="1462954" y="387014"/>
                    <a:pt x="1488354" y="390586"/>
                  </a:cubicBezTo>
                  <a:cubicBezTo>
                    <a:pt x="1513754" y="394158"/>
                    <a:pt x="1539947" y="394555"/>
                    <a:pt x="1559791" y="395349"/>
                  </a:cubicBezTo>
                  <a:cubicBezTo>
                    <a:pt x="1579635" y="396143"/>
                    <a:pt x="1581619" y="403287"/>
                    <a:pt x="1595510" y="402493"/>
                  </a:cubicBezTo>
                  <a:cubicBezTo>
                    <a:pt x="1609401" y="401699"/>
                    <a:pt x="1625673" y="391381"/>
                    <a:pt x="1643135" y="390587"/>
                  </a:cubicBezTo>
                  <a:cubicBezTo>
                    <a:pt x="1662185" y="392968"/>
                    <a:pt x="1686394" y="398524"/>
                    <a:pt x="1700285" y="397730"/>
                  </a:cubicBezTo>
                  <a:cubicBezTo>
                    <a:pt x="1714176" y="396936"/>
                    <a:pt x="1721717" y="394555"/>
                    <a:pt x="1726479" y="385824"/>
                  </a:cubicBezTo>
                  <a:cubicBezTo>
                    <a:pt x="1731241" y="377093"/>
                    <a:pt x="1728066" y="358837"/>
                    <a:pt x="1728859" y="345343"/>
                  </a:cubicBezTo>
                  <a:cubicBezTo>
                    <a:pt x="1733621" y="336612"/>
                    <a:pt x="1724891" y="328277"/>
                    <a:pt x="1719335" y="312005"/>
                  </a:cubicBezTo>
                  <a:lnTo>
                    <a:pt x="1707429" y="261999"/>
                  </a:lnTo>
                  <a:lnTo>
                    <a:pt x="1688379" y="233424"/>
                  </a:lnTo>
                  <a:lnTo>
                    <a:pt x="1731241" y="159606"/>
                  </a:lnTo>
                  <a:lnTo>
                    <a:pt x="1740766" y="111980"/>
                  </a:lnTo>
                  <a:cubicBezTo>
                    <a:pt x="1744338" y="96899"/>
                    <a:pt x="1750688" y="67927"/>
                    <a:pt x="1757435" y="73880"/>
                  </a:cubicBezTo>
                  <a:cubicBezTo>
                    <a:pt x="1764182" y="79833"/>
                    <a:pt x="1770929" y="123887"/>
                    <a:pt x="1781248" y="147699"/>
                  </a:cubicBezTo>
                  <a:cubicBezTo>
                    <a:pt x="1791567" y="171511"/>
                    <a:pt x="1809029" y="194530"/>
                    <a:pt x="1819348" y="216755"/>
                  </a:cubicBezTo>
                  <a:cubicBezTo>
                    <a:pt x="1829667" y="238980"/>
                    <a:pt x="1835619" y="252077"/>
                    <a:pt x="1843160" y="281049"/>
                  </a:cubicBezTo>
                  <a:cubicBezTo>
                    <a:pt x="1850701" y="310021"/>
                    <a:pt x="1863798" y="363996"/>
                    <a:pt x="1864592" y="390587"/>
                  </a:cubicBezTo>
                  <a:cubicBezTo>
                    <a:pt x="1865386" y="417178"/>
                    <a:pt x="1855066" y="425512"/>
                    <a:pt x="1847922" y="440593"/>
                  </a:cubicBezTo>
                  <a:cubicBezTo>
                    <a:pt x="1840778" y="455674"/>
                    <a:pt x="1838398" y="470359"/>
                    <a:pt x="1821729" y="481075"/>
                  </a:cubicBezTo>
                  <a:cubicBezTo>
                    <a:pt x="1805060" y="491791"/>
                    <a:pt x="1777676" y="502903"/>
                    <a:pt x="1747910" y="504887"/>
                  </a:cubicBezTo>
                  <a:lnTo>
                    <a:pt x="1671709" y="495362"/>
                  </a:lnTo>
                  <a:cubicBezTo>
                    <a:pt x="1639959" y="497743"/>
                    <a:pt x="1598287" y="493775"/>
                    <a:pt x="1564553" y="492981"/>
                  </a:cubicBezTo>
                  <a:cubicBezTo>
                    <a:pt x="1530819" y="492187"/>
                    <a:pt x="1499863" y="496155"/>
                    <a:pt x="1469304" y="490599"/>
                  </a:cubicBezTo>
                  <a:cubicBezTo>
                    <a:pt x="1438745" y="485043"/>
                    <a:pt x="1401042" y="498140"/>
                    <a:pt x="1374054" y="485837"/>
                  </a:cubicBezTo>
                  <a:cubicBezTo>
                    <a:pt x="1347067" y="473534"/>
                    <a:pt x="1322857" y="434639"/>
                    <a:pt x="1307379" y="416780"/>
                  </a:cubicBezTo>
                  <a:cubicBezTo>
                    <a:pt x="1291901" y="398921"/>
                    <a:pt x="1289521" y="392572"/>
                    <a:pt x="1281186" y="378681"/>
                  </a:cubicBezTo>
                  <a:cubicBezTo>
                    <a:pt x="1272851" y="364790"/>
                    <a:pt x="1265706" y="327483"/>
                    <a:pt x="1257372" y="333436"/>
                  </a:cubicBezTo>
                  <a:cubicBezTo>
                    <a:pt x="1249038" y="339389"/>
                    <a:pt x="1245864" y="392969"/>
                    <a:pt x="1231180" y="414400"/>
                  </a:cubicBezTo>
                  <a:cubicBezTo>
                    <a:pt x="1216496" y="435831"/>
                    <a:pt x="1190698" y="442974"/>
                    <a:pt x="1169266" y="462024"/>
                  </a:cubicBezTo>
                  <a:cubicBezTo>
                    <a:pt x="1143866" y="473136"/>
                    <a:pt x="1120847" y="474724"/>
                    <a:pt x="1081160" y="471549"/>
                  </a:cubicBezTo>
                  <a:lnTo>
                    <a:pt x="962098" y="462024"/>
                  </a:lnTo>
                  <a:cubicBezTo>
                    <a:pt x="932729" y="457658"/>
                    <a:pt x="927173" y="426305"/>
                    <a:pt x="904948" y="445355"/>
                  </a:cubicBezTo>
                  <a:lnTo>
                    <a:pt x="838273" y="502505"/>
                  </a:lnTo>
                  <a:cubicBezTo>
                    <a:pt x="806920" y="519571"/>
                    <a:pt x="753342" y="546955"/>
                    <a:pt x="716829" y="547749"/>
                  </a:cubicBezTo>
                  <a:cubicBezTo>
                    <a:pt x="680316" y="548543"/>
                    <a:pt x="637057" y="554892"/>
                    <a:pt x="607291" y="550130"/>
                  </a:cubicBezTo>
                  <a:cubicBezTo>
                    <a:pt x="577525" y="545368"/>
                    <a:pt x="555697" y="550130"/>
                    <a:pt x="538235" y="519174"/>
                  </a:cubicBezTo>
                  <a:cubicBezTo>
                    <a:pt x="515216" y="488218"/>
                    <a:pt x="490213" y="455277"/>
                    <a:pt x="469179" y="426305"/>
                  </a:cubicBezTo>
                  <a:lnTo>
                    <a:pt x="419173" y="381062"/>
                  </a:lnTo>
                  <a:cubicBezTo>
                    <a:pt x="408916" y="381744"/>
                    <a:pt x="390201" y="379078"/>
                    <a:pt x="373929" y="383443"/>
                  </a:cubicBezTo>
                  <a:lnTo>
                    <a:pt x="314398" y="376298"/>
                  </a:lnTo>
                  <a:cubicBezTo>
                    <a:pt x="288998" y="380267"/>
                    <a:pt x="288205" y="297718"/>
                    <a:pt x="262011" y="292956"/>
                  </a:cubicBezTo>
                  <a:cubicBezTo>
                    <a:pt x="235817" y="288194"/>
                    <a:pt x="186207" y="343755"/>
                    <a:pt x="157235" y="347724"/>
                  </a:cubicBezTo>
                  <a:cubicBezTo>
                    <a:pt x="128263" y="351693"/>
                    <a:pt x="104451" y="340183"/>
                    <a:pt x="88179" y="316768"/>
                  </a:cubicBezTo>
                  <a:cubicBezTo>
                    <a:pt x="71907" y="293353"/>
                    <a:pt x="60794" y="264381"/>
                    <a:pt x="52460" y="238187"/>
                  </a:cubicBezTo>
                  <a:cubicBezTo>
                    <a:pt x="47698" y="211993"/>
                    <a:pt x="27040" y="178595"/>
                    <a:pt x="19123" y="152462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9" name="TextBox 190">
              <a:extLst>
                <a:ext uri="{FF2B5EF4-FFF2-40B4-BE49-F238E27FC236}">
                  <a16:creationId xmlns:a16="http://schemas.microsoft.com/office/drawing/2014/main" id="{B0773236-8916-46EF-BA40-63A5F31968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1769" y="10793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31" name="Freeform 237">
              <a:extLst>
                <a:ext uri="{FF2B5EF4-FFF2-40B4-BE49-F238E27FC236}">
                  <a16:creationId xmlns:a16="http://schemas.microsoft.com/office/drawing/2014/main" id="{F3DD4957-8DCB-4259-BC4C-FBB0A67602BB}"/>
                </a:ext>
              </a:extLst>
            </p:cNvPr>
            <p:cNvSpPr/>
            <p:nvPr/>
          </p:nvSpPr>
          <p:spPr>
            <a:xfrm>
              <a:off x="8405417" y="954479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2" name="TextBox 139">
              <a:extLst>
                <a:ext uri="{FF2B5EF4-FFF2-40B4-BE49-F238E27FC236}">
                  <a16:creationId xmlns:a16="http://schemas.microsoft.com/office/drawing/2014/main" id="{E3240FB9-EFEC-4612-BB59-6940534E86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>
              <a:off x="8253465" y="153149"/>
              <a:ext cx="30856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3" name="TextBox 139">
              <a:extLst>
                <a:ext uri="{FF2B5EF4-FFF2-40B4-BE49-F238E27FC236}">
                  <a16:creationId xmlns:a16="http://schemas.microsoft.com/office/drawing/2014/main" id="{CC0AEE82-411D-46FC-AF8B-96782622A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7202633" y="89892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4" name="TextBox 139">
              <a:extLst>
                <a:ext uri="{FF2B5EF4-FFF2-40B4-BE49-F238E27FC236}">
                  <a16:creationId xmlns:a16="http://schemas.microsoft.com/office/drawing/2014/main" id="{14E962D2-3E38-4946-BD88-BDC37A8EB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5662274" y="74733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7" name="Freeform 262">
              <a:extLst>
                <a:ext uri="{FF2B5EF4-FFF2-40B4-BE49-F238E27FC236}">
                  <a16:creationId xmlns:a16="http://schemas.microsoft.com/office/drawing/2014/main" id="{2313FBDD-3BE5-4114-A55D-3EE813E20C22}"/>
                </a:ext>
              </a:extLst>
            </p:cNvPr>
            <p:cNvSpPr/>
            <p:nvPr/>
          </p:nvSpPr>
          <p:spPr>
            <a:xfrm>
              <a:off x="8500666" y="1106678"/>
              <a:ext cx="2847975" cy="1353286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24175"/>
                <a:gd name="connsiteY0" fmla="*/ 204787 h 1347787"/>
                <a:gd name="connsiteX1" fmla="*/ 2909887 w 2924175"/>
                <a:gd name="connsiteY1" fmla="*/ 1347787 h 1347787"/>
                <a:gd name="connsiteX2" fmla="*/ 0 w 2924175"/>
                <a:gd name="connsiteY2" fmla="*/ 957262 h 1347787"/>
                <a:gd name="connsiteX3" fmla="*/ 76200 w 2924175"/>
                <a:gd name="connsiteY3" fmla="*/ 421481 h 1347787"/>
                <a:gd name="connsiteX4" fmla="*/ 133350 w 2924175"/>
                <a:gd name="connsiteY4" fmla="*/ 438150 h 1347787"/>
                <a:gd name="connsiteX5" fmla="*/ 215563 w 2924175"/>
                <a:gd name="connsiteY5" fmla="*/ 483989 h 1347787"/>
                <a:gd name="connsiteX6" fmla="*/ 297656 w 2924175"/>
                <a:gd name="connsiteY6" fmla="*/ 483394 h 1347787"/>
                <a:gd name="connsiteX7" fmla="*/ 357188 w 2924175"/>
                <a:gd name="connsiteY7" fmla="*/ 488156 h 1347787"/>
                <a:gd name="connsiteX8" fmla="*/ 409575 w 2924175"/>
                <a:gd name="connsiteY8" fmla="*/ 516731 h 1347787"/>
                <a:gd name="connsiteX9" fmla="*/ 447675 w 2924175"/>
                <a:gd name="connsiteY9" fmla="*/ 540544 h 1347787"/>
                <a:gd name="connsiteX10" fmla="*/ 509588 w 2924175"/>
                <a:gd name="connsiteY10" fmla="*/ 604837 h 1347787"/>
                <a:gd name="connsiteX11" fmla="*/ 526256 w 2924175"/>
                <a:gd name="connsiteY11" fmla="*/ 602456 h 1347787"/>
                <a:gd name="connsiteX12" fmla="*/ 595313 w 2924175"/>
                <a:gd name="connsiteY12" fmla="*/ 621506 h 1347787"/>
                <a:gd name="connsiteX13" fmla="*/ 714375 w 2924175"/>
                <a:gd name="connsiteY13" fmla="*/ 604837 h 1347787"/>
                <a:gd name="connsiteX14" fmla="*/ 873919 w 2924175"/>
                <a:gd name="connsiteY14" fmla="*/ 566737 h 1347787"/>
                <a:gd name="connsiteX15" fmla="*/ 1007269 w 2924175"/>
                <a:gd name="connsiteY15" fmla="*/ 490537 h 1347787"/>
                <a:gd name="connsiteX16" fmla="*/ 1107281 w 2924175"/>
                <a:gd name="connsiteY16" fmla="*/ 442912 h 1347787"/>
                <a:gd name="connsiteX17" fmla="*/ 1262063 w 2924175"/>
                <a:gd name="connsiteY17" fmla="*/ 440531 h 1347787"/>
                <a:gd name="connsiteX18" fmla="*/ 1483519 w 2924175"/>
                <a:gd name="connsiteY18" fmla="*/ 466725 h 1347787"/>
                <a:gd name="connsiteX19" fmla="*/ 1626394 w 2924175"/>
                <a:gd name="connsiteY19" fmla="*/ 552450 h 1347787"/>
                <a:gd name="connsiteX20" fmla="*/ 1740694 w 2924175"/>
                <a:gd name="connsiteY20" fmla="*/ 611981 h 1347787"/>
                <a:gd name="connsiteX21" fmla="*/ 1835944 w 2924175"/>
                <a:gd name="connsiteY21" fmla="*/ 516731 h 1347787"/>
                <a:gd name="connsiteX22" fmla="*/ 1985963 w 2924175"/>
                <a:gd name="connsiteY22" fmla="*/ 426244 h 1347787"/>
                <a:gd name="connsiteX23" fmla="*/ 2155031 w 2924175"/>
                <a:gd name="connsiteY23" fmla="*/ 366712 h 1347787"/>
                <a:gd name="connsiteX24" fmla="*/ 2240756 w 2924175"/>
                <a:gd name="connsiteY24" fmla="*/ 180975 h 1347787"/>
                <a:gd name="connsiteX25" fmla="*/ 2357438 w 2924175"/>
                <a:gd name="connsiteY25" fmla="*/ 83344 h 1347787"/>
                <a:gd name="connsiteX26" fmla="*/ 2505075 w 2924175"/>
                <a:gd name="connsiteY26" fmla="*/ 80962 h 1347787"/>
                <a:gd name="connsiteX27" fmla="*/ 2595563 w 2924175"/>
                <a:gd name="connsiteY27" fmla="*/ 28575 h 1347787"/>
                <a:gd name="connsiteX28" fmla="*/ 2612231 w 2924175"/>
                <a:gd name="connsiteY28" fmla="*/ 0 h 1347787"/>
                <a:gd name="connsiteX29" fmla="*/ 2638425 w 2924175"/>
                <a:gd name="connsiteY29" fmla="*/ 16669 h 1347787"/>
                <a:gd name="connsiteX30" fmla="*/ 2638425 w 2924175"/>
                <a:gd name="connsiteY30" fmla="*/ 33337 h 1347787"/>
                <a:gd name="connsiteX31" fmla="*/ 2657475 w 2924175"/>
                <a:gd name="connsiteY31" fmla="*/ 78581 h 1347787"/>
                <a:gd name="connsiteX32" fmla="*/ 2664618 w 2924175"/>
                <a:gd name="connsiteY32" fmla="*/ 100012 h 1347787"/>
                <a:gd name="connsiteX33" fmla="*/ 2671763 w 2924175"/>
                <a:gd name="connsiteY33" fmla="*/ 121444 h 1347787"/>
                <a:gd name="connsiteX34" fmla="*/ 2728913 w 2924175"/>
                <a:gd name="connsiteY34" fmla="*/ 142875 h 1347787"/>
                <a:gd name="connsiteX35" fmla="*/ 2769393 w 2924175"/>
                <a:gd name="connsiteY35" fmla="*/ 147637 h 1347787"/>
                <a:gd name="connsiteX36" fmla="*/ 2790824 w 2924175"/>
                <a:gd name="connsiteY36" fmla="*/ 176213 h 1347787"/>
                <a:gd name="connsiteX37" fmla="*/ 2812257 w 2924175"/>
                <a:gd name="connsiteY37" fmla="*/ 157163 h 1347787"/>
                <a:gd name="connsiteX38" fmla="*/ 2847975 w 2924175"/>
                <a:gd name="connsiteY38" fmla="*/ 190500 h 1347787"/>
                <a:gd name="connsiteX39" fmla="*/ 2852738 w 2924175"/>
                <a:gd name="connsiteY39" fmla="*/ 211931 h 1347787"/>
                <a:gd name="connsiteX40" fmla="*/ 2862263 w 2924175"/>
                <a:gd name="connsiteY40" fmla="*/ 214312 h 1347787"/>
                <a:gd name="connsiteX41" fmla="*/ 2924175 w 2924175"/>
                <a:gd name="connsiteY41" fmla="*/ 204787 h 1347787"/>
                <a:gd name="connsiteX0" fmla="*/ 3638550 w 3638550"/>
                <a:gd name="connsiteY0" fmla="*/ 204787 h 1347787"/>
                <a:gd name="connsiteX1" fmla="*/ 3624262 w 3638550"/>
                <a:gd name="connsiteY1" fmla="*/ 1347787 h 1347787"/>
                <a:gd name="connsiteX2" fmla="*/ 0 w 3638550"/>
                <a:gd name="connsiteY2" fmla="*/ 1347787 h 1347787"/>
                <a:gd name="connsiteX3" fmla="*/ 790575 w 3638550"/>
                <a:gd name="connsiteY3" fmla="*/ 421481 h 1347787"/>
                <a:gd name="connsiteX4" fmla="*/ 847725 w 3638550"/>
                <a:gd name="connsiteY4" fmla="*/ 438150 h 1347787"/>
                <a:gd name="connsiteX5" fmla="*/ 929938 w 3638550"/>
                <a:gd name="connsiteY5" fmla="*/ 483989 h 1347787"/>
                <a:gd name="connsiteX6" fmla="*/ 1012031 w 3638550"/>
                <a:gd name="connsiteY6" fmla="*/ 483394 h 1347787"/>
                <a:gd name="connsiteX7" fmla="*/ 1071563 w 3638550"/>
                <a:gd name="connsiteY7" fmla="*/ 488156 h 1347787"/>
                <a:gd name="connsiteX8" fmla="*/ 1123950 w 3638550"/>
                <a:gd name="connsiteY8" fmla="*/ 516731 h 1347787"/>
                <a:gd name="connsiteX9" fmla="*/ 1162050 w 3638550"/>
                <a:gd name="connsiteY9" fmla="*/ 540544 h 1347787"/>
                <a:gd name="connsiteX10" fmla="*/ 1223963 w 3638550"/>
                <a:gd name="connsiteY10" fmla="*/ 604837 h 1347787"/>
                <a:gd name="connsiteX11" fmla="*/ 1240631 w 3638550"/>
                <a:gd name="connsiteY11" fmla="*/ 602456 h 1347787"/>
                <a:gd name="connsiteX12" fmla="*/ 1309688 w 3638550"/>
                <a:gd name="connsiteY12" fmla="*/ 621506 h 1347787"/>
                <a:gd name="connsiteX13" fmla="*/ 1428750 w 3638550"/>
                <a:gd name="connsiteY13" fmla="*/ 604837 h 1347787"/>
                <a:gd name="connsiteX14" fmla="*/ 1588294 w 3638550"/>
                <a:gd name="connsiteY14" fmla="*/ 566737 h 1347787"/>
                <a:gd name="connsiteX15" fmla="*/ 1721644 w 3638550"/>
                <a:gd name="connsiteY15" fmla="*/ 490537 h 1347787"/>
                <a:gd name="connsiteX16" fmla="*/ 1821656 w 3638550"/>
                <a:gd name="connsiteY16" fmla="*/ 442912 h 1347787"/>
                <a:gd name="connsiteX17" fmla="*/ 1976438 w 3638550"/>
                <a:gd name="connsiteY17" fmla="*/ 440531 h 1347787"/>
                <a:gd name="connsiteX18" fmla="*/ 2197894 w 3638550"/>
                <a:gd name="connsiteY18" fmla="*/ 466725 h 1347787"/>
                <a:gd name="connsiteX19" fmla="*/ 2340769 w 3638550"/>
                <a:gd name="connsiteY19" fmla="*/ 552450 h 1347787"/>
                <a:gd name="connsiteX20" fmla="*/ 2455069 w 3638550"/>
                <a:gd name="connsiteY20" fmla="*/ 611981 h 1347787"/>
                <a:gd name="connsiteX21" fmla="*/ 2550319 w 3638550"/>
                <a:gd name="connsiteY21" fmla="*/ 516731 h 1347787"/>
                <a:gd name="connsiteX22" fmla="*/ 2700338 w 3638550"/>
                <a:gd name="connsiteY22" fmla="*/ 426244 h 1347787"/>
                <a:gd name="connsiteX23" fmla="*/ 2869406 w 3638550"/>
                <a:gd name="connsiteY23" fmla="*/ 366712 h 1347787"/>
                <a:gd name="connsiteX24" fmla="*/ 2955131 w 3638550"/>
                <a:gd name="connsiteY24" fmla="*/ 180975 h 1347787"/>
                <a:gd name="connsiteX25" fmla="*/ 3071813 w 3638550"/>
                <a:gd name="connsiteY25" fmla="*/ 83344 h 1347787"/>
                <a:gd name="connsiteX26" fmla="*/ 3219450 w 3638550"/>
                <a:gd name="connsiteY26" fmla="*/ 80962 h 1347787"/>
                <a:gd name="connsiteX27" fmla="*/ 3309938 w 3638550"/>
                <a:gd name="connsiteY27" fmla="*/ 28575 h 1347787"/>
                <a:gd name="connsiteX28" fmla="*/ 3326606 w 3638550"/>
                <a:gd name="connsiteY28" fmla="*/ 0 h 1347787"/>
                <a:gd name="connsiteX29" fmla="*/ 3352800 w 3638550"/>
                <a:gd name="connsiteY29" fmla="*/ 16669 h 1347787"/>
                <a:gd name="connsiteX30" fmla="*/ 3352800 w 3638550"/>
                <a:gd name="connsiteY30" fmla="*/ 33337 h 1347787"/>
                <a:gd name="connsiteX31" fmla="*/ 3371850 w 3638550"/>
                <a:gd name="connsiteY31" fmla="*/ 78581 h 1347787"/>
                <a:gd name="connsiteX32" fmla="*/ 3378993 w 3638550"/>
                <a:gd name="connsiteY32" fmla="*/ 100012 h 1347787"/>
                <a:gd name="connsiteX33" fmla="*/ 3386138 w 3638550"/>
                <a:gd name="connsiteY33" fmla="*/ 121444 h 1347787"/>
                <a:gd name="connsiteX34" fmla="*/ 3443288 w 3638550"/>
                <a:gd name="connsiteY34" fmla="*/ 142875 h 1347787"/>
                <a:gd name="connsiteX35" fmla="*/ 3483768 w 3638550"/>
                <a:gd name="connsiteY35" fmla="*/ 147637 h 1347787"/>
                <a:gd name="connsiteX36" fmla="*/ 3505199 w 3638550"/>
                <a:gd name="connsiteY36" fmla="*/ 176213 h 1347787"/>
                <a:gd name="connsiteX37" fmla="*/ 3526632 w 3638550"/>
                <a:gd name="connsiteY37" fmla="*/ 157163 h 1347787"/>
                <a:gd name="connsiteX38" fmla="*/ 3562350 w 3638550"/>
                <a:gd name="connsiteY38" fmla="*/ 190500 h 1347787"/>
                <a:gd name="connsiteX39" fmla="*/ 3567113 w 3638550"/>
                <a:gd name="connsiteY39" fmla="*/ 211931 h 1347787"/>
                <a:gd name="connsiteX40" fmla="*/ 3576638 w 3638550"/>
                <a:gd name="connsiteY40" fmla="*/ 214312 h 1347787"/>
                <a:gd name="connsiteX41" fmla="*/ 3638550 w 3638550"/>
                <a:gd name="connsiteY41" fmla="*/ 204787 h 1347787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638550 w 3638550"/>
                <a:gd name="connsiteY40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81401 w 3638550"/>
                <a:gd name="connsiteY39" fmla="*/ 212133 h 1347989"/>
                <a:gd name="connsiteX40" fmla="*/ 3638550 w 3638550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80962 w 2847975"/>
                <a:gd name="connsiteY2" fmla="*/ 588370 h 1347989"/>
                <a:gd name="connsiteX3" fmla="*/ 0 w 2847975"/>
                <a:gd name="connsiteY3" fmla="*/ 421683 h 1347989"/>
                <a:gd name="connsiteX4" fmla="*/ 57150 w 2847975"/>
                <a:gd name="connsiteY4" fmla="*/ 438352 h 1347989"/>
                <a:gd name="connsiteX5" fmla="*/ 139363 w 2847975"/>
                <a:gd name="connsiteY5" fmla="*/ 484191 h 1347989"/>
                <a:gd name="connsiteX6" fmla="*/ 221456 w 2847975"/>
                <a:gd name="connsiteY6" fmla="*/ 483596 h 1347989"/>
                <a:gd name="connsiteX7" fmla="*/ 280988 w 2847975"/>
                <a:gd name="connsiteY7" fmla="*/ 488358 h 1347989"/>
                <a:gd name="connsiteX8" fmla="*/ 333375 w 2847975"/>
                <a:gd name="connsiteY8" fmla="*/ 516933 h 1347989"/>
                <a:gd name="connsiteX9" fmla="*/ 371475 w 2847975"/>
                <a:gd name="connsiteY9" fmla="*/ 540746 h 1347989"/>
                <a:gd name="connsiteX10" fmla="*/ 433388 w 2847975"/>
                <a:gd name="connsiteY10" fmla="*/ 605039 h 1347989"/>
                <a:gd name="connsiteX11" fmla="*/ 450056 w 2847975"/>
                <a:gd name="connsiteY11" fmla="*/ 602658 h 1347989"/>
                <a:gd name="connsiteX12" fmla="*/ 519113 w 2847975"/>
                <a:gd name="connsiteY12" fmla="*/ 621708 h 1347989"/>
                <a:gd name="connsiteX13" fmla="*/ 638175 w 2847975"/>
                <a:gd name="connsiteY13" fmla="*/ 605039 h 1347989"/>
                <a:gd name="connsiteX14" fmla="*/ 797719 w 2847975"/>
                <a:gd name="connsiteY14" fmla="*/ 566939 h 1347989"/>
                <a:gd name="connsiteX15" fmla="*/ 931069 w 2847975"/>
                <a:gd name="connsiteY15" fmla="*/ 490739 h 1347989"/>
                <a:gd name="connsiteX16" fmla="*/ 1031081 w 2847975"/>
                <a:gd name="connsiteY16" fmla="*/ 443114 h 1347989"/>
                <a:gd name="connsiteX17" fmla="*/ 1185863 w 2847975"/>
                <a:gd name="connsiteY17" fmla="*/ 440733 h 1347989"/>
                <a:gd name="connsiteX18" fmla="*/ 1407319 w 2847975"/>
                <a:gd name="connsiteY18" fmla="*/ 466927 h 1347989"/>
                <a:gd name="connsiteX19" fmla="*/ 1550194 w 2847975"/>
                <a:gd name="connsiteY19" fmla="*/ 552652 h 1347989"/>
                <a:gd name="connsiteX20" fmla="*/ 1664494 w 2847975"/>
                <a:gd name="connsiteY20" fmla="*/ 612183 h 1347989"/>
                <a:gd name="connsiteX21" fmla="*/ 1759744 w 2847975"/>
                <a:gd name="connsiteY21" fmla="*/ 516933 h 1347989"/>
                <a:gd name="connsiteX22" fmla="*/ 1909763 w 2847975"/>
                <a:gd name="connsiteY22" fmla="*/ 426446 h 1347989"/>
                <a:gd name="connsiteX23" fmla="*/ 2078831 w 2847975"/>
                <a:gd name="connsiteY23" fmla="*/ 366914 h 1347989"/>
                <a:gd name="connsiteX24" fmla="*/ 2164556 w 2847975"/>
                <a:gd name="connsiteY24" fmla="*/ 181177 h 1347989"/>
                <a:gd name="connsiteX25" fmla="*/ 2281238 w 2847975"/>
                <a:gd name="connsiteY25" fmla="*/ 83546 h 1347989"/>
                <a:gd name="connsiteX26" fmla="*/ 2428875 w 2847975"/>
                <a:gd name="connsiteY26" fmla="*/ 81164 h 1347989"/>
                <a:gd name="connsiteX27" fmla="*/ 2519363 w 2847975"/>
                <a:gd name="connsiteY27" fmla="*/ 28777 h 1347989"/>
                <a:gd name="connsiteX28" fmla="*/ 2536031 w 2847975"/>
                <a:gd name="connsiteY28" fmla="*/ 202 h 1347989"/>
                <a:gd name="connsiteX29" fmla="*/ 2562225 w 2847975"/>
                <a:gd name="connsiteY29" fmla="*/ 16871 h 1347989"/>
                <a:gd name="connsiteX30" fmla="*/ 2562225 w 2847975"/>
                <a:gd name="connsiteY30" fmla="*/ 33539 h 1347989"/>
                <a:gd name="connsiteX31" fmla="*/ 2581275 w 2847975"/>
                <a:gd name="connsiteY31" fmla="*/ 78783 h 1347989"/>
                <a:gd name="connsiteX32" fmla="*/ 2588418 w 2847975"/>
                <a:gd name="connsiteY32" fmla="*/ 100214 h 1347989"/>
                <a:gd name="connsiteX33" fmla="*/ 2595563 w 2847975"/>
                <a:gd name="connsiteY33" fmla="*/ 121646 h 1347989"/>
                <a:gd name="connsiteX34" fmla="*/ 2652713 w 2847975"/>
                <a:gd name="connsiteY34" fmla="*/ 143077 h 1347989"/>
                <a:gd name="connsiteX35" fmla="*/ 2693193 w 2847975"/>
                <a:gd name="connsiteY35" fmla="*/ 147839 h 1347989"/>
                <a:gd name="connsiteX36" fmla="*/ 2714624 w 2847975"/>
                <a:gd name="connsiteY36" fmla="*/ 176415 h 1347989"/>
                <a:gd name="connsiteX37" fmla="*/ 2736057 w 2847975"/>
                <a:gd name="connsiteY37" fmla="*/ 157365 h 1347989"/>
                <a:gd name="connsiteX38" fmla="*/ 2771775 w 2847975"/>
                <a:gd name="connsiteY38" fmla="*/ 190702 h 1347989"/>
                <a:gd name="connsiteX39" fmla="*/ 2790826 w 2847975"/>
                <a:gd name="connsiteY39" fmla="*/ 212133 h 1347989"/>
                <a:gd name="connsiteX40" fmla="*/ 2847975 w 2847975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1200458 w 2847975"/>
                <a:gd name="connsiteY2" fmla="*/ 891324 h 1347989"/>
                <a:gd name="connsiteX3" fmla="*/ 80962 w 2847975"/>
                <a:gd name="connsiteY3" fmla="*/ 588370 h 1347989"/>
                <a:gd name="connsiteX4" fmla="*/ 0 w 2847975"/>
                <a:gd name="connsiteY4" fmla="*/ 421683 h 1347989"/>
                <a:gd name="connsiteX5" fmla="*/ 57150 w 2847975"/>
                <a:gd name="connsiteY5" fmla="*/ 438352 h 1347989"/>
                <a:gd name="connsiteX6" fmla="*/ 139363 w 2847975"/>
                <a:gd name="connsiteY6" fmla="*/ 484191 h 1347989"/>
                <a:gd name="connsiteX7" fmla="*/ 221456 w 2847975"/>
                <a:gd name="connsiteY7" fmla="*/ 483596 h 1347989"/>
                <a:gd name="connsiteX8" fmla="*/ 280988 w 2847975"/>
                <a:gd name="connsiteY8" fmla="*/ 488358 h 1347989"/>
                <a:gd name="connsiteX9" fmla="*/ 333375 w 2847975"/>
                <a:gd name="connsiteY9" fmla="*/ 516933 h 1347989"/>
                <a:gd name="connsiteX10" fmla="*/ 371475 w 2847975"/>
                <a:gd name="connsiteY10" fmla="*/ 540746 h 1347989"/>
                <a:gd name="connsiteX11" fmla="*/ 433388 w 2847975"/>
                <a:gd name="connsiteY11" fmla="*/ 605039 h 1347989"/>
                <a:gd name="connsiteX12" fmla="*/ 450056 w 2847975"/>
                <a:gd name="connsiteY12" fmla="*/ 602658 h 1347989"/>
                <a:gd name="connsiteX13" fmla="*/ 519113 w 2847975"/>
                <a:gd name="connsiteY13" fmla="*/ 621708 h 1347989"/>
                <a:gd name="connsiteX14" fmla="*/ 638175 w 2847975"/>
                <a:gd name="connsiteY14" fmla="*/ 605039 h 1347989"/>
                <a:gd name="connsiteX15" fmla="*/ 797719 w 2847975"/>
                <a:gd name="connsiteY15" fmla="*/ 566939 h 1347989"/>
                <a:gd name="connsiteX16" fmla="*/ 931069 w 2847975"/>
                <a:gd name="connsiteY16" fmla="*/ 490739 h 1347989"/>
                <a:gd name="connsiteX17" fmla="*/ 1031081 w 2847975"/>
                <a:gd name="connsiteY17" fmla="*/ 443114 h 1347989"/>
                <a:gd name="connsiteX18" fmla="*/ 1185863 w 2847975"/>
                <a:gd name="connsiteY18" fmla="*/ 440733 h 1347989"/>
                <a:gd name="connsiteX19" fmla="*/ 1407319 w 2847975"/>
                <a:gd name="connsiteY19" fmla="*/ 466927 h 1347989"/>
                <a:gd name="connsiteX20" fmla="*/ 1550194 w 2847975"/>
                <a:gd name="connsiteY20" fmla="*/ 552652 h 1347989"/>
                <a:gd name="connsiteX21" fmla="*/ 1664494 w 2847975"/>
                <a:gd name="connsiteY21" fmla="*/ 612183 h 1347989"/>
                <a:gd name="connsiteX22" fmla="*/ 1759744 w 2847975"/>
                <a:gd name="connsiteY22" fmla="*/ 516933 h 1347989"/>
                <a:gd name="connsiteX23" fmla="*/ 1909763 w 2847975"/>
                <a:gd name="connsiteY23" fmla="*/ 426446 h 1347989"/>
                <a:gd name="connsiteX24" fmla="*/ 2078831 w 2847975"/>
                <a:gd name="connsiteY24" fmla="*/ 366914 h 1347989"/>
                <a:gd name="connsiteX25" fmla="*/ 2164556 w 2847975"/>
                <a:gd name="connsiteY25" fmla="*/ 181177 h 1347989"/>
                <a:gd name="connsiteX26" fmla="*/ 2281238 w 2847975"/>
                <a:gd name="connsiteY26" fmla="*/ 83546 h 1347989"/>
                <a:gd name="connsiteX27" fmla="*/ 2428875 w 2847975"/>
                <a:gd name="connsiteY27" fmla="*/ 81164 h 1347989"/>
                <a:gd name="connsiteX28" fmla="*/ 2519363 w 2847975"/>
                <a:gd name="connsiteY28" fmla="*/ 28777 h 1347989"/>
                <a:gd name="connsiteX29" fmla="*/ 2536031 w 2847975"/>
                <a:gd name="connsiteY29" fmla="*/ 202 h 1347989"/>
                <a:gd name="connsiteX30" fmla="*/ 2562225 w 2847975"/>
                <a:gd name="connsiteY30" fmla="*/ 16871 h 1347989"/>
                <a:gd name="connsiteX31" fmla="*/ 2562225 w 2847975"/>
                <a:gd name="connsiteY31" fmla="*/ 33539 h 1347989"/>
                <a:gd name="connsiteX32" fmla="*/ 2581275 w 2847975"/>
                <a:gd name="connsiteY32" fmla="*/ 78783 h 1347989"/>
                <a:gd name="connsiteX33" fmla="*/ 2588418 w 2847975"/>
                <a:gd name="connsiteY33" fmla="*/ 100214 h 1347989"/>
                <a:gd name="connsiteX34" fmla="*/ 2595563 w 2847975"/>
                <a:gd name="connsiteY34" fmla="*/ 121646 h 1347989"/>
                <a:gd name="connsiteX35" fmla="*/ 2652713 w 2847975"/>
                <a:gd name="connsiteY35" fmla="*/ 143077 h 1347989"/>
                <a:gd name="connsiteX36" fmla="*/ 2693193 w 2847975"/>
                <a:gd name="connsiteY36" fmla="*/ 147839 h 1347989"/>
                <a:gd name="connsiteX37" fmla="*/ 2714624 w 2847975"/>
                <a:gd name="connsiteY37" fmla="*/ 176415 h 1347989"/>
                <a:gd name="connsiteX38" fmla="*/ 2736057 w 2847975"/>
                <a:gd name="connsiteY38" fmla="*/ 157365 h 1347989"/>
                <a:gd name="connsiteX39" fmla="*/ 2771775 w 2847975"/>
                <a:gd name="connsiteY39" fmla="*/ 190702 h 1347989"/>
                <a:gd name="connsiteX40" fmla="*/ 2790826 w 2847975"/>
                <a:gd name="connsiteY40" fmla="*/ 212133 h 1347989"/>
                <a:gd name="connsiteX41" fmla="*/ 2847975 w 2847975"/>
                <a:gd name="connsiteY41" fmla="*/ 204989 h 1347989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80962 w 2847975"/>
                <a:gd name="connsiteY3" fmla="*/ 588370 h 1353286"/>
                <a:gd name="connsiteX4" fmla="*/ 0 w 2847975"/>
                <a:gd name="connsiteY4" fmla="*/ 421683 h 1353286"/>
                <a:gd name="connsiteX5" fmla="*/ 57150 w 2847975"/>
                <a:gd name="connsiteY5" fmla="*/ 438352 h 1353286"/>
                <a:gd name="connsiteX6" fmla="*/ 139363 w 2847975"/>
                <a:gd name="connsiteY6" fmla="*/ 484191 h 1353286"/>
                <a:gd name="connsiteX7" fmla="*/ 221456 w 2847975"/>
                <a:gd name="connsiteY7" fmla="*/ 483596 h 1353286"/>
                <a:gd name="connsiteX8" fmla="*/ 280988 w 2847975"/>
                <a:gd name="connsiteY8" fmla="*/ 488358 h 1353286"/>
                <a:gd name="connsiteX9" fmla="*/ 333375 w 2847975"/>
                <a:gd name="connsiteY9" fmla="*/ 516933 h 1353286"/>
                <a:gd name="connsiteX10" fmla="*/ 371475 w 2847975"/>
                <a:gd name="connsiteY10" fmla="*/ 540746 h 1353286"/>
                <a:gd name="connsiteX11" fmla="*/ 433388 w 2847975"/>
                <a:gd name="connsiteY11" fmla="*/ 605039 h 1353286"/>
                <a:gd name="connsiteX12" fmla="*/ 450056 w 2847975"/>
                <a:gd name="connsiteY12" fmla="*/ 602658 h 1353286"/>
                <a:gd name="connsiteX13" fmla="*/ 519113 w 2847975"/>
                <a:gd name="connsiteY13" fmla="*/ 621708 h 1353286"/>
                <a:gd name="connsiteX14" fmla="*/ 638175 w 2847975"/>
                <a:gd name="connsiteY14" fmla="*/ 605039 h 1353286"/>
                <a:gd name="connsiteX15" fmla="*/ 797719 w 2847975"/>
                <a:gd name="connsiteY15" fmla="*/ 566939 h 1353286"/>
                <a:gd name="connsiteX16" fmla="*/ 931069 w 2847975"/>
                <a:gd name="connsiteY16" fmla="*/ 490739 h 1353286"/>
                <a:gd name="connsiteX17" fmla="*/ 1031081 w 2847975"/>
                <a:gd name="connsiteY17" fmla="*/ 443114 h 1353286"/>
                <a:gd name="connsiteX18" fmla="*/ 1185863 w 2847975"/>
                <a:gd name="connsiteY18" fmla="*/ 440733 h 1353286"/>
                <a:gd name="connsiteX19" fmla="*/ 1407319 w 2847975"/>
                <a:gd name="connsiteY19" fmla="*/ 466927 h 1353286"/>
                <a:gd name="connsiteX20" fmla="*/ 1550194 w 2847975"/>
                <a:gd name="connsiteY20" fmla="*/ 552652 h 1353286"/>
                <a:gd name="connsiteX21" fmla="*/ 1664494 w 2847975"/>
                <a:gd name="connsiteY21" fmla="*/ 612183 h 1353286"/>
                <a:gd name="connsiteX22" fmla="*/ 1759744 w 2847975"/>
                <a:gd name="connsiteY22" fmla="*/ 516933 h 1353286"/>
                <a:gd name="connsiteX23" fmla="*/ 1909763 w 2847975"/>
                <a:gd name="connsiteY23" fmla="*/ 426446 h 1353286"/>
                <a:gd name="connsiteX24" fmla="*/ 2078831 w 2847975"/>
                <a:gd name="connsiteY24" fmla="*/ 366914 h 1353286"/>
                <a:gd name="connsiteX25" fmla="*/ 2164556 w 2847975"/>
                <a:gd name="connsiteY25" fmla="*/ 181177 h 1353286"/>
                <a:gd name="connsiteX26" fmla="*/ 2281238 w 2847975"/>
                <a:gd name="connsiteY26" fmla="*/ 83546 h 1353286"/>
                <a:gd name="connsiteX27" fmla="*/ 2428875 w 2847975"/>
                <a:gd name="connsiteY27" fmla="*/ 81164 h 1353286"/>
                <a:gd name="connsiteX28" fmla="*/ 2519363 w 2847975"/>
                <a:gd name="connsiteY28" fmla="*/ 28777 h 1353286"/>
                <a:gd name="connsiteX29" fmla="*/ 2536031 w 2847975"/>
                <a:gd name="connsiteY29" fmla="*/ 202 h 1353286"/>
                <a:gd name="connsiteX30" fmla="*/ 2562225 w 2847975"/>
                <a:gd name="connsiteY30" fmla="*/ 16871 h 1353286"/>
                <a:gd name="connsiteX31" fmla="*/ 2562225 w 2847975"/>
                <a:gd name="connsiteY31" fmla="*/ 33539 h 1353286"/>
                <a:gd name="connsiteX32" fmla="*/ 2581275 w 2847975"/>
                <a:gd name="connsiteY32" fmla="*/ 78783 h 1353286"/>
                <a:gd name="connsiteX33" fmla="*/ 2588418 w 2847975"/>
                <a:gd name="connsiteY33" fmla="*/ 100214 h 1353286"/>
                <a:gd name="connsiteX34" fmla="*/ 2595563 w 2847975"/>
                <a:gd name="connsiteY34" fmla="*/ 121646 h 1353286"/>
                <a:gd name="connsiteX35" fmla="*/ 2652713 w 2847975"/>
                <a:gd name="connsiteY35" fmla="*/ 143077 h 1353286"/>
                <a:gd name="connsiteX36" fmla="*/ 2693193 w 2847975"/>
                <a:gd name="connsiteY36" fmla="*/ 147839 h 1353286"/>
                <a:gd name="connsiteX37" fmla="*/ 2714624 w 2847975"/>
                <a:gd name="connsiteY37" fmla="*/ 176415 h 1353286"/>
                <a:gd name="connsiteX38" fmla="*/ 2736057 w 2847975"/>
                <a:gd name="connsiteY38" fmla="*/ 157365 h 1353286"/>
                <a:gd name="connsiteX39" fmla="*/ 2771775 w 2847975"/>
                <a:gd name="connsiteY39" fmla="*/ 190702 h 1353286"/>
                <a:gd name="connsiteX40" fmla="*/ 2790826 w 2847975"/>
                <a:gd name="connsiteY40" fmla="*/ 212133 h 1353286"/>
                <a:gd name="connsiteX41" fmla="*/ 2847975 w 2847975"/>
                <a:gd name="connsiteY41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24170 w 2847975"/>
                <a:gd name="connsiteY3" fmla="*/ 95323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33670 w 2847975"/>
                <a:gd name="connsiteY4" fmla="*/ 769879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24145 w 2847975"/>
                <a:gd name="connsiteY4" fmla="*/ 786547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47975" h="1353286">
                  <a:moveTo>
                    <a:pt x="2847975" y="204989"/>
                  </a:moveTo>
                  <a:lnTo>
                    <a:pt x="2833687" y="1347989"/>
                  </a:lnTo>
                  <a:lnTo>
                    <a:pt x="802789" y="1353286"/>
                  </a:lnTo>
                  <a:lnTo>
                    <a:pt x="402739" y="972285"/>
                  </a:lnTo>
                  <a:lnTo>
                    <a:pt x="224145" y="786547"/>
                  </a:lnTo>
                  <a:lnTo>
                    <a:pt x="80962" y="588370"/>
                  </a:lnTo>
                  <a:lnTo>
                    <a:pt x="0" y="421683"/>
                  </a:lnTo>
                  <a:lnTo>
                    <a:pt x="57150" y="438352"/>
                  </a:lnTo>
                  <a:lnTo>
                    <a:pt x="139363" y="484191"/>
                  </a:lnTo>
                  <a:cubicBezTo>
                    <a:pt x="153650" y="484191"/>
                    <a:pt x="197852" y="482902"/>
                    <a:pt x="221456" y="483596"/>
                  </a:cubicBezTo>
                  <a:cubicBezTo>
                    <a:pt x="245060" y="484290"/>
                    <a:pt x="261144" y="490739"/>
                    <a:pt x="280988" y="488358"/>
                  </a:cubicBezTo>
                  <a:lnTo>
                    <a:pt x="333375" y="516933"/>
                  </a:lnTo>
                  <a:lnTo>
                    <a:pt x="371475" y="540746"/>
                  </a:lnTo>
                  <a:lnTo>
                    <a:pt x="433388" y="605039"/>
                  </a:lnTo>
                  <a:cubicBezTo>
                    <a:pt x="435769" y="605039"/>
                    <a:pt x="447675" y="602658"/>
                    <a:pt x="450056" y="602658"/>
                  </a:cubicBezTo>
                  <a:lnTo>
                    <a:pt x="519113" y="621708"/>
                  </a:lnTo>
                  <a:cubicBezTo>
                    <a:pt x="558800" y="616152"/>
                    <a:pt x="591741" y="614167"/>
                    <a:pt x="638175" y="605039"/>
                  </a:cubicBezTo>
                  <a:cubicBezTo>
                    <a:pt x="684609" y="595911"/>
                    <a:pt x="744538" y="579639"/>
                    <a:pt x="797719" y="566939"/>
                  </a:cubicBezTo>
                  <a:lnTo>
                    <a:pt x="931069" y="490739"/>
                  </a:lnTo>
                  <a:lnTo>
                    <a:pt x="1031081" y="443114"/>
                  </a:lnTo>
                  <a:lnTo>
                    <a:pt x="1185863" y="440733"/>
                  </a:lnTo>
                  <a:lnTo>
                    <a:pt x="1407319" y="466927"/>
                  </a:lnTo>
                  <a:lnTo>
                    <a:pt x="1550194" y="552652"/>
                  </a:lnTo>
                  <a:lnTo>
                    <a:pt x="1664494" y="612183"/>
                  </a:lnTo>
                  <a:lnTo>
                    <a:pt x="1759744" y="516933"/>
                  </a:lnTo>
                  <a:lnTo>
                    <a:pt x="1909763" y="426446"/>
                  </a:lnTo>
                  <a:lnTo>
                    <a:pt x="2078831" y="366914"/>
                  </a:lnTo>
                  <a:lnTo>
                    <a:pt x="2164556" y="181177"/>
                  </a:lnTo>
                  <a:lnTo>
                    <a:pt x="2281238" y="83546"/>
                  </a:lnTo>
                  <a:lnTo>
                    <a:pt x="2428875" y="81164"/>
                  </a:lnTo>
                  <a:lnTo>
                    <a:pt x="2519363" y="28777"/>
                  </a:lnTo>
                  <a:cubicBezTo>
                    <a:pt x="2537222" y="15283"/>
                    <a:pt x="2528887" y="2186"/>
                    <a:pt x="2536031" y="202"/>
                  </a:cubicBezTo>
                  <a:cubicBezTo>
                    <a:pt x="2543175" y="-1782"/>
                    <a:pt x="2557859" y="11315"/>
                    <a:pt x="2562225" y="16871"/>
                  </a:cubicBezTo>
                  <a:lnTo>
                    <a:pt x="2562225" y="33539"/>
                  </a:lnTo>
                  <a:lnTo>
                    <a:pt x="2581275" y="78783"/>
                  </a:lnTo>
                  <a:lnTo>
                    <a:pt x="2588418" y="100214"/>
                  </a:lnTo>
                  <a:lnTo>
                    <a:pt x="2595563" y="121646"/>
                  </a:lnTo>
                  <a:lnTo>
                    <a:pt x="2652713" y="143077"/>
                  </a:lnTo>
                  <a:lnTo>
                    <a:pt x="2693193" y="147839"/>
                  </a:lnTo>
                  <a:cubicBezTo>
                    <a:pt x="2703511" y="153395"/>
                    <a:pt x="2707480" y="174827"/>
                    <a:pt x="2714624" y="176415"/>
                  </a:cubicBezTo>
                  <a:cubicBezTo>
                    <a:pt x="2721768" y="178003"/>
                    <a:pt x="2726532" y="154984"/>
                    <a:pt x="2736057" y="157365"/>
                  </a:cubicBezTo>
                  <a:lnTo>
                    <a:pt x="2771775" y="190702"/>
                  </a:lnTo>
                  <a:lnTo>
                    <a:pt x="2790826" y="212133"/>
                  </a:lnTo>
                  <a:lnTo>
                    <a:pt x="2847975" y="204989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38" name="Straight Arrow Connector 637">
              <a:extLst>
                <a:ext uri="{FF2B5EF4-FFF2-40B4-BE49-F238E27FC236}">
                  <a16:creationId xmlns:a16="http://schemas.microsoft.com/office/drawing/2014/main" id="{BEA1433F-1CDC-46F3-B867-61F5743DFD58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9300000">
              <a:off x="10933692" y="1405877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Straight Arrow Connector 638">
              <a:extLst>
                <a:ext uri="{FF2B5EF4-FFF2-40B4-BE49-F238E27FC236}">
                  <a16:creationId xmlns:a16="http://schemas.microsoft.com/office/drawing/2014/main" id="{A348A061-0C71-4731-9FCD-C758216242C1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20160000">
              <a:off x="10903206" y="1473702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0" name="Freeform 250">
              <a:extLst>
                <a:ext uri="{FF2B5EF4-FFF2-40B4-BE49-F238E27FC236}">
                  <a16:creationId xmlns:a16="http://schemas.microsoft.com/office/drawing/2014/main" id="{A9A98A4B-47A7-42D7-9933-A0C1E008BAD9}"/>
                </a:ext>
              </a:extLst>
            </p:cNvPr>
            <p:cNvSpPr/>
            <p:nvPr/>
          </p:nvSpPr>
          <p:spPr>
            <a:xfrm>
              <a:off x="8410802" y="963041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41" name="Freeform 16">
              <a:extLst>
                <a:ext uri="{FF2B5EF4-FFF2-40B4-BE49-F238E27FC236}">
                  <a16:creationId xmlns:a16="http://schemas.microsoft.com/office/drawing/2014/main" id="{9680517D-E5CB-4401-ACDB-A9608FA238D5}"/>
                </a:ext>
              </a:extLst>
            </p:cNvPr>
            <p:cNvSpPr/>
            <p:nvPr/>
          </p:nvSpPr>
          <p:spPr>
            <a:xfrm>
              <a:off x="8395893" y="816366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02393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14300 w 2058303"/>
                <a:gd name="connsiteY76" fmla="*/ 57151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058303" h="642981">
                  <a:moveTo>
                    <a:pt x="114300" y="57151"/>
                  </a:moveTo>
                  <a:cubicBezTo>
                    <a:pt x="115888" y="83345"/>
                    <a:pt x="131763" y="116681"/>
                    <a:pt x="133351" y="142875"/>
                  </a:cubicBezTo>
                  <a:cubicBezTo>
                    <a:pt x="135732" y="173038"/>
                    <a:pt x="150416" y="196850"/>
                    <a:pt x="164306" y="228600"/>
                  </a:cubicBezTo>
                  <a:cubicBezTo>
                    <a:pt x="178196" y="260350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2712" y="14288"/>
                    <a:pt x="109537" y="34132"/>
                    <a:pt x="114300" y="57151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42" name="Straight Connector 641">
              <a:extLst>
                <a:ext uri="{FF2B5EF4-FFF2-40B4-BE49-F238E27FC236}">
                  <a16:creationId xmlns:a16="http://schemas.microsoft.com/office/drawing/2014/main" id="{0925D9DA-5F2C-44DB-894A-AB3CD492F082}"/>
                </a:ext>
              </a:extLst>
            </p:cNvPr>
            <p:cNvCxnSpPr/>
            <p:nvPr/>
          </p:nvCxnSpPr>
          <p:spPr>
            <a:xfrm>
              <a:off x="10709469" y="1273368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43" name="TextBox 139">
              <a:extLst>
                <a:ext uri="{FF2B5EF4-FFF2-40B4-BE49-F238E27FC236}">
                  <a16:creationId xmlns:a16="http://schemas.microsoft.com/office/drawing/2014/main" id="{B36D1E5A-5AD6-4540-95D6-CEF95BC839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53161" y="112163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644" name="TextBox 190">
              <a:extLst>
                <a:ext uri="{FF2B5EF4-FFF2-40B4-BE49-F238E27FC236}">
                  <a16:creationId xmlns:a16="http://schemas.microsoft.com/office/drawing/2014/main" id="{55E82466-809A-4ADF-AC71-A10EAC4C85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9981" y="116802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45" name="TextBox 190">
              <a:extLst>
                <a:ext uri="{FF2B5EF4-FFF2-40B4-BE49-F238E27FC236}">
                  <a16:creationId xmlns:a16="http://schemas.microsoft.com/office/drawing/2014/main" id="{328D6BDC-EC8B-4C39-B84A-5CCA5D76A9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7124" y="1238878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46" name="TextBox 190">
              <a:extLst>
                <a:ext uri="{FF2B5EF4-FFF2-40B4-BE49-F238E27FC236}">
                  <a16:creationId xmlns:a16="http://schemas.microsoft.com/office/drawing/2014/main" id="{DEC33E77-A73A-45BB-B721-D75FF44239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0973" y="1393574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47" name="TextBox 139">
              <a:extLst>
                <a:ext uri="{FF2B5EF4-FFF2-40B4-BE49-F238E27FC236}">
                  <a16:creationId xmlns:a16="http://schemas.microsoft.com/office/drawing/2014/main" id="{7EC6C816-D011-424E-BF23-2D46BB827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16736" y="147510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48" name="Straight Arrow Connector 647">
              <a:extLst>
                <a:ext uri="{FF2B5EF4-FFF2-40B4-BE49-F238E27FC236}">
                  <a16:creationId xmlns:a16="http://schemas.microsoft.com/office/drawing/2014/main" id="{ADE5A098-B9DA-49E0-A2A4-FDEFF8357844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8280000">
              <a:off x="10440424" y="1717430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Straight Arrow Connector 648">
              <a:extLst>
                <a:ext uri="{FF2B5EF4-FFF2-40B4-BE49-F238E27FC236}">
                  <a16:creationId xmlns:a16="http://schemas.microsoft.com/office/drawing/2014/main" id="{CC3E01FD-F787-4569-A8E1-59037CF8D3EA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9140000">
              <a:off x="10409938" y="1785255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0" name="TextBox 139">
              <a:extLst>
                <a:ext uri="{FF2B5EF4-FFF2-40B4-BE49-F238E27FC236}">
                  <a16:creationId xmlns:a16="http://schemas.microsoft.com/office/drawing/2014/main" id="{1BCD720D-0272-4AF2-ABC1-369594C4F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70856" y="1415003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6387C2DA-1019-4F73-8100-189BFA1665EE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7620000">
              <a:off x="10765814" y="1608278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Straight Arrow Connector 651">
              <a:extLst>
                <a:ext uri="{FF2B5EF4-FFF2-40B4-BE49-F238E27FC236}">
                  <a16:creationId xmlns:a16="http://schemas.microsoft.com/office/drawing/2014/main" id="{F6EAEB2E-2116-41EF-80E4-B472A05CBE06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8480000">
              <a:off x="10735328" y="1676103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" name="Straight Connector 652">
              <a:extLst>
                <a:ext uri="{FF2B5EF4-FFF2-40B4-BE49-F238E27FC236}">
                  <a16:creationId xmlns:a16="http://schemas.microsoft.com/office/drawing/2014/main" id="{5E9E5619-EE30-40C4-A99E-A4FBACB3FE02}"/>
                </a:ext>
              </a:extLst>
            </p:cNvPr>
            <p:cNvCxnSpPr/>
            <p:nvPr/>
          </p:nvCxnSpPr>
          <p:spPr>
            <a:xfrm>
              <a:off x="10427524" y="1573104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4" name="Straight Connector 653">
              <a:extLst>
                <a:ext uri="{FF2B5EF4-FFF2-40B4-BE49-F238E27FC236}">
                  <a16:creationId xmlns:a16="http://schemas.microsoft.com/office/drawing/2014/main" id="{873E86A4-C5B7-4DB7-B0EE-5FBC20DCC075}"/>
                </a:ext>
              </a:extLst>
            </p:cNvPr>
            <p:cNvCxnSpPr/>
            <p:nvPr/>
          </p:nvCxnSpPr>
          <p:spPr>
            <a:xfrm>
              <a:off x="10172967" y="1628524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55" name="TextBox 146">
              <a:extLst>
                <a:ext uri="{FF2B5EF4-FFF2-40B4-BE49-F238E27FC236}">
                  <a16:creationId xmlns:a16="http://schemas.microsoft.com/office/drawing/2014/main" id="{AABBA19C-0151-426E-92D9-BF52EFC2F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1333" y="1310525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57" name="Freeform 125">
              <a:extLst>
                <a:ext uri="{FF2B5EF4-FFF2-40B4-BE49-F238E27FC236}">
                  <a16:creationId xmlns:a16="http://schemas.microsoft.com/office/drawing/2014/main" id="{423E6E6A-69B8-4FBD-8D77-EC81214F1848}"/>
                </a:ext>
              </a:extLst>
            </p:cNvPr>
            <p:cNvSpPr/>
            <p:nvPr/>
          </p:nvSpPr>
          <p:spPr bwMode="auto">
            <a:xfrm>
              <a:off x="8349968" y="-72130"/>
              <a:ext cx="956221" cy="2527234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08264 w 708264"/>
                <a:gd name="connsiteY0" fmla="*/ 2441924 h 2441924"/>
                <a:gd name="connsiteX1" fmla="*/ 435038 w 708264"/>
                <a:gd name="connsiteY1" fmla="*/ 2128404 h 2441924"/>
                <a:gd name="connsiteX2" fmla="*/ 282933 w 708264"/>
                <a:gd name="connsiteY2" fmla="*/ 1913638 h 2441924"/>
                <a:gd name="connsiteX3" fmla="*/ 153281 w 708264"/>
                <a:gd name="connsiteY3" fmla="*/ 1649091 h 2441924"/>
                <a:gd name="connsiteX4" fmla="*/ 62381 w 708264"/>
                <a:gd name="connsiteY4" fmla="*/ 1246055 h 2441924"/>
                <a:gd name="connsiteX5" fmla="*/ 26428 w 708264"/>
                <a:gd name="connsiteY5" fmla="*/ 919686 h 2441924"/>
                <a:gd name="connsiteX6" fmla="*/ 10571 w 708264"/>
                <a:gd name="connsiteY6" fmla="*/ 628980 h 2441924"/>
                <a:gd name="connsiteX7" fmla="*/ 0 w 708264"/>
                <a:gd name="connsiteY7" fmla="*/ 0 h 2441924"/>
                <a:gd name="connsiteX0" fmla="*/ 698476 w 698476"/>
                <a:gd name="connsiteY0" fmla="*/ 2976916 h 2976916"/>
                <a:gd name="connsiteX1" fmla="*/ 425250 w 698476"/>
                <a:gd name="connsiteY1" fmla="*/ 2663396 h 2976916"/>
                <a:gd name="connsiteX2" fmla="*/ 273145 w 698476"/>
                <a:gd name="connsiteY2" fmla="*/ 2448630 h 2976916"/>
                <a:gd name="connsiteX3" fmla="*/ 143493 w 698476"/>
                <a:gd name="connsiteY3" fmla="*/ 2184083 h 2976916"/>
                <a:gd name="connsiteX4" fmla="*/ 52593 w 698476"/>
                <a:gd name="connsiteY4" fmla="*/ 1781047 h 2976916"/>
                <a:gd name="connsiteX5" fmla="*/ 16640 w 698476"/>
                <a:gd name="connsiteY5" fmla="*/ 1454678 h 2976916"/>
                <a:gd name="connsiteX6" fmla="*/ 783 w 698476"/>
                <a:gd name="connsiteY6" fmla="*/ 1163972 h 2976916"/>
                <a:gd name="connsiteX7" fmla="*/ 162 w 698476"/>
                <a:gd name="connsiteY7" fmla="*/ 0 h 2976916"/>
                <a:gd name="connsiteX0" fmla="*/ 751377 w 751377"/>
                <a:gd name="connsiteY0" fmla="*/ 3013697 h 3013697"/>
                <a:gd name="connsiteX1" fmla="*/ 478151 w 751377"/>
                <a:gd name="connsiteY1" fmla="*/ 2700177 h 3013697"/>
                <a:gd name="connsiteX2" fmla="*/ 326046 w 751377"/>
                <a:gd name="connsiteY2" fmla="*/ 2485411 h 3013697"/>
                <a:gd name="connsiteX3" fmla="*/ 196394 w 751377"/>
                <a:gd name="connsiteY3" fmla="*/ 2220864 h 3013697"/>
                <a:gd name="connsiteX4" fmla="*/ 105494 w 751377"/>
                <a:gd name="connsiteY4" fmla="*/ 1817828 h 3013697"/>
                <a:gd name="connsiteX5" fmla="*/ 69541 w 751377"/>
                <a:gd name="connsiteY5" fmla="*/ 1491459 h 3013697"/>
                <a:gd name="connsiteX6" fmla="*/ 53684 w 751377"/>
                <a:gd name="connsiteY6" fmla="*/ 1200753 h 3013697"/>
                <a:gd name="connsiteX7" fmla="*/ 0 w 751377"/>
                <a:gd name="connsiteY7" fmla="*/ 0 h 3013697"/>
                <a:gd name="connsiteX0" fmla="*/ 1331751 w 1331751"/>
                <a:gd name="connsiteY0" fmla="*/ 3548689 h 3548689"/>
                <a:gd name="connsiteX1" fmla="*/ 478151 w 1331751"/>
                <a:gd name="connsiteY1" fmla="*/ 2700177 h 3548689"/>
                <a:gd name="connsiteX2" fmla="*/ 326046 w 1331751"/>
                <a:gd name="connsiteY2" fmla="*/ 2485411 h 3548689"/>
                <a:gd name="connsiteX3" fmla="*/ 196394 w 1331751"/>
                <a:gd name="connsiteY3" fmla="*/ 2220864 h 3548689"/>
                <a:gd name="connsiteX4" fmla="*/ 105494 w 1331751"/>
                <a:gd name="connsiteY4" fmla="*/ 1817828 h 3548689"/>
                <a:gd name="connsiteX5" fmla="*/ 69541 w 1331751"/>
                <a:gd name="connsiteY5" fmla="*/ 1491459 h 3548689"/>
                <a:gd name="connsiteX6" fmla="*/ 53684 w 1331751"/>
                <a:gd name="connsiteY6" fmla="*/ 1200753 h 3548689"/>
                <a:gd name="connsiteX7" fmla="*/ 0 w 1331751"/>
                <a:gd name="connsiteY7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87366 w 1331751"/>
                <a:gd name="connsiteY2" fmla="*/ 3007145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67468 w 1331751"/>
                <a:gd name="connsiteY2" fmla="*/ 3023863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67468 w 1331751"/>
                <a:gd name="connsiteY1" fmla="*/ 3023863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1751" h="3548689">
                  <a:moveTo>
                    <a:pt x="1331751" y="3548689"/>
                  </a:moveTo>
                  <a:cubicBezTo>
                    <a:pt x="1214192" y="3439350"/>
                    <a:pt x="909735" y="3165282"/>
                    <a:pt x="767468" y="3023863"/>
                  </a:cubicBezTo>
                  <a:cubicBezTo>
                    <a:pt x="715932" y="2972702"/>
                    <a:pt x="555038" y="2787133"/>
                    <a:pt x="478151" y="2700177"/>
                  </a:cubicBezTo>
                  <a:cubicBezTo>
                    <a:pt x="407677" y="2612965"/>
                    <a:pt x="373005" y="2565296"/>
                    <a:pt x="326046" y="2485411"/>
                  </a:cubicBezTo>
                  <a:cubicBezTo>
                    <a:pt x="279087" y="2405526"/>
                    <a:pt x="233153" y="2332128"/>
                    <a:pt x="196394" y="2220864"/>
                  </a:cubicBezTo>
                  <a:cubicBezTo>
                    <a:pt x="159635" y="2109600"/>
                    <a:pt x="126636" y="1939395"/>
                    <a:pt x="105494" y="1817828"/>
                  </a:cubicBezTo>
                  <a:cubicBezTo>
                    <a:pt x="84352" y="1696260"/>
                    <a:pt x="78176" y="1594305"/>
                    <a:pt x="69541" y="1491459"/>
                  </a:cubicBezTo>
                  <a:cubicBezTo>
                    <a:pt x="60906" y="1388613"/>
                    <a:pt x="65274" y="1449329"/>
                    <a:pt x="53684" y="1200753"/>
                  </a:cubicBezTo>
                  <a:cubicBezTo>
                    <a:pt x="42094" y="952177"/>
                    <a:pt x="3524" y="104830"/>
                    <a:pt x="0" y="0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58" name="Freeform 266">
              <a:extLst>
                <a:ext uri="{FF2B5EF4-FFF2-40B4-BE49-F238E27FC236}">
                  <a16:creationId xmlns:a16="http://schemas.microsoft.com/office/drawing/2014/main" id="{FF16DD2F-186A-4504-8F6A-4A5484969DFF}"/>
                </a:ext>
              </a:extLst>
            </p:cNvPr>
            <p:cNvSpPr/>
            <p:nvPr/>
          </p:nvSpPr>
          <p:spPr>
            <a:xfrm>
              <a:off x="11741565" y="1371199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59" name="Freeform 259">
              <a:extLst>
                <a:ext uri="{FF2B5EF4-FFF2-40B4-BE49-F238E27FC236}">
                  <a16:creationId xmlns:a16="http://schemas.microsoft.com/office/drawing/2014/main" id="{4CD38468-3DC4-4469-B486-57B0DA1E91E0}"/>
                </a:ext>
              </a:extLst>
            </p:cNvPr>
            <p:cNvSpPr/>
            <p:nvPr/>
          </p:nvSpPr>
          <p:spPr>
            <a:xfrm>
              <a:off x="11163213" y="1271186"/>
              <a:ext cx="1038225" cy="1184013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86047 w 1000128"/>
                <a:gd name="connsiteY29" fmla="*/ 791108 h 792956"/>
                <a:gd name="connsiteX30" fmla="*/ 1000128 w 1000128"/>
                <a:gd name="connsiteY30" fmla="*/ 792956 h 792956"/>
                <a:gd name="connsiteX31" fmla="*/ 952502 w 1000128"/>
                <a:gd name="connsiteY31" fmla="*/ 385763 h 792956"/>
                <a:gd name="connsiteX32" fmla="*/ 892971 w 1000128"/>
                <a:gd name="connsiteY32" fmla="*/ 211931 h 792956"/>
                <a:gd name="connsiteX0" fmla="*/ 892971 w 1000128"/>
                <a:gd name="connsiteY0" fmla="*/ 211931 h 793490"/>
                <a:gd name="connsiteX1" fmla="*/ 754858 w 1000128"/>
                <a:gd name="connsiteY1" fmla="*/ 114300 h 793490"/>
                <a:gd name="connsiteX2" fmla="*/ 676278 w 1000128"/>
                <a:gd name="connsiteY2" fmla="*/ 102394 h 793490"/>
                <a:gd name="connsiteX3" fmla="*/ 504827 w 1000128"/>
                <a:gd name="connsiteY3" fmla="*/ 95250 h 793490"/>
                <a:gd name="connsiteX4" fmla="*/ 361952 w 1000128"/>
                <a:gd name="connsiteY4" fmla="*/ 92869 h 793490"/>
                <a:gd name="connsiteX5" fmla="*/ 266702 w 1000128"/>
                <a:gd name="connsiteY5" fmla="*/ 83344 h 793490"/>
                <a:gd name="connsiteX6" fmla="*/ 240508 w 1000128"/>
                <a:gd name="connsiteY6" fmla="*/ 45244 h 793490"/>
                <a:gd name="connsiteX7" fmla="*/ 226221 w 1000128"/>
                <a:gd name="connsiteY7" fmla="*/ 26194 h 793490"/>
                <a:gd name="connsiteX8" fmla="*/ 211933 w 1000128"/>
                <a:gd name="connsiteY8" fmla="*/ 4763 h 793490"/>
                <a:gd name="connsiteX9" fmla="*/ 192884 w 1000128"/>
                <a:gd name="connsiteY9" fmla="*/ 11906 h 793490"/>
                <a:gd name="connsiteX10" fmla="*/ 173833 w 1000128"/>
                <a:gd name="connsiteY10" fmla="*/ 0 h 793490"/>
                <a:gd name="connsiteX11" fmla="*/ 152402 w 1000128"/>
                <a:gd name="connsiteY11" fmla="*/ 21431 h 793490"/>
                <a:gd name="connsiteX12" fmla="*/ 140496 w 1000128"/>
                <a:gd name="connsiteY12" fmla="*/ 50006 h 793490"/>
                <a:gd name="connsiteX13" fmla="*/ 119065 w 1000128"/>
                <a:gd name="connsiteY13" fmla="*/ 59531 h 793490"/>
                <a:gd name="connsiteX14" fmla="*/ 119065 w 1000128"/>
                <a:gd name="connsiteY14" fmla="*/ 111919 h 793490"/>
                <a:gd name="connsiteX15" fmla="*/ 83346 w 1000128"/>
                <a:gd name="connsiteY15" fmla="*/ 200025 h 793490"/>
                <a:gd name="connsiteX16" fmla="*/ 85727 w 1000128"/>
                <a:gd name="connsiteY16" fmla="*/ 247650 h 793490"/>
                <a:gd name="connsiteX17" fmla="*/ 76202 w 1000128"/>
                <a:gd name="connsiteY17" fmla="*/ 295275 h 793490"/>
                <a:gd name="connsiteX18" fmla="*/ 61915 w 1000128"/>
                <a:gd name="connsiteY18" fmla="*/ 350044 h 793490"/>
                <a:gd name="connsiteX19" fmla="*/ 64296 w 1000128"/>
                <a:gd name="connsiteY19" fmla="*/ 407194 h 793490"/>
                <a:gd name="connsiteX20" fmla="*/ 61915 w 1000128"/>
                <a:gd name="connsiteY20" fmla="*/ 469106 h 793490"/>
                <a:gd name="connsiteX21" fmla="*/ 28577 w 1000128"/>
                <a:gd name="connsiteY21" fmla="*/ 538163 h 793490"/>
                <a:gd name="connsiteX22" fmla="*/ 14290 w 1000128"/>
                <a:gd name="connsiteY22" fmla="*/ 566738 h 793490"/>
                <a:gd name="connsiteX23" fmla="*/ 4765 w 1000128"/>
                <a:gd name="connsiteY23" fmla="*/ 588169 h 793490"/>
                <a:gd name="connsiteX24" fmla="*/ 7146 w 1000128"/>
                <a:gd name="connsiteY24" fmla="*/ 626269 h 793490"/>
                <a:gd name="connsiteX25" fmla="*/ 7146 w 1000128"/>
                <a:gd name="connsiteY25" fmla="*/ 626269 h 793490"/>
                <a:gd name="connsiteX26" fmla="*/ 2383 w 1000128"/>
                <a:gd name="connsiteY26" fmla="*/ 704850 h 793490"/>
                <a:gd name="connsiteX27" fmla="*/ 23815 w 1000128"/>
                <a:gd name="connsiteY27" fmla="*/ 752475 h 793490"/>
                <a:gd name="connsiteX28" fmla="*/ 14289 w 1000128"/>
                <a:gd name="connsiteY28" fmla="*/ 790575 h 793490"/>
                <a:gd name="connsiteX29" fmla="*/ 186047 w 1000128"/>
                <a:gd name="connsiteY29" fmla="*/ 791108 h 793490"/>
                <a:gd name="connsiteX30" fmla="*/ 431316 w 1000128"/>
                <a:gd name="connsiteY30" fmla="*/ 793490 h 793490"/>
                <a:gd name="connsiteX31" fmla="*/ 1000128 w 1000128"/>
                <a:gd name="connsiteY31" fmla="*/ 792956 h 793490"/>
                <a:gd name="connsiteX32" fmla="*/ 952502 w 1000128"/>
                <a:gd name="connsiteY32" fmla="*/ 385763 h 793490"/>
                <a:gd name="connsiteX33" fmla="*/ 892971 w 1000128"/>
                <a:gd name="connsiteY33" fmla="*/ 211931 h 793490"/>
                <a:gd name="connsiteX0" fmla="*/ 892971 w 1000128"/>
                <a:gd name="connsiteY0" fmla="*/ 211931 h 795871"/>
                <a:gd name="connsiteX1" fmla="*/ 754858 w 1000128"/>
                <a:gd name="connsiteY1" fmla="*/ 114300 h 795871"/>
                <a:gd name="connsiteX2" fmla="*/ 676278 w 1000128"/>
                <a:gd name="connsiteY2" fmla="*/ 102394 h 795871"/>
                <a:gd name="connsiteX3" fmla="*/ 504827 w 1000128"/>
                <a:gd name="connsiteY3" fmla="*/ 95250 h 795871"/>
                <a:gd name="connsiteX4" fmla="*/ 361952 w 1000128"/>
                <a:gd name="connsiteY4" fmla="*/ 92869 h 795871"/>
                <a:gd name="connsiteX5" fmla="*/ 266702 w 1000128"/>
                <a:gd name="connsiteY5" fmla="*/ 83344 h 795871"/>
                <a:gd name="connsiteX6" fmla="*/ 240508 w 1000128"/>
                <a:gd name="connsiteY6" fmla="*/ 45244 h 795871"/>
                <a:gd name="connsiteX7" fmla="*/ 226221 w 1000128"/>
                <a:gd name="connsiteY7" fmla="*/ 26194 h 795871"/>
                <a:gd name="connsiteX8" fmla="*/ 211933 w 1000128"/>
                <a:gd name="connsiteY8" fmla="*/ 4763 h 795871"/>
                <a:gd name="connsiteX9" fmla="*/ 192884 w 1000128"/>
                <a:gd name="connsiteY9" fmla="*/ 11906 h 795871"/>
                <a:gd name="connsiteX10" fmla="*/ 173833 w 1000128"/>
                <a:gd name="connsiteY10" fmla="*/ 0 h 795871"/>
                <a:gd name="connsiteX11" fmla="*/ 152402 w 1000128"/>
                <a:gd name="connsiteY11" fmla="*/ 21431 h 795871"/>
                <a:gd name="connsiteX12" fmla="*/ 140496 w 1000128"/>
                <a:gd name="connsiteY12" fmla="*/ 50006 h 795871"/>
                <a:gd name="connsiteX13" fmla="*/ 119065 w 1000128"/>
                <a:gd name="connsiteY13" fmla="*/ 59531 h 795871"/>
                <a:gd name="connsiteX14" fmla="*/ 119065 w 1000128"/>
                <a:gd name="connsiteY14" fmla="*/ 111919 h 795871"/>
                <a:gd name="connsiteX15" fmla="*/ 83346 w 1000128"/>
                <a:gd name="connsiteY15" fmla="*/ 200025 h 795871"/>
                <a:gd name="connsiteX16" fmla="*/ 85727 w 1000128"/>
                <a:gd name="connsiteY16" fmla="*/ 247650 h 795871"/>
                <a:gd name="connsiteX17" fmla="*/ 76202 w 1000128"/>
                <a:gd name="connsiteY17" fmla="*/ 295275 h 795871"/>
                <a:gd name="connsiteX18" fmla="*/ 61915 w 1000128"/>
                <a:gd name="connsiteY18" fmla="*/ 350044 h 795871"/>
                <a:gd name="connsiteX19" fmla="*/ 64296 w 1000128"/>
                <a:gd name="connsiteY19" fmla="*/ 407194 h 795871"/>
                <a:gd name="connsiteX20" fmla="*/ 61915 w 1000128"/>
                <a:gd name="connsiteY20" fmla="*/ 469106 h 795871"/>
                <a:gd name="connsiteX21" fmla="*/ 28577 w 1000128"/>
                <a:gd name="connsiteY21" fmla="*/ 538163 h 795871"/>
                <a:gd name="connsiteX22" fmla="*/ 14290 w 1000128"/>
                <a:gd name="connsiteY22" fmla="*/ 566738 h 795871"/>
                <a:gd name="connsiteX23" fmla="*/ 4765 w 1000128"/>
                <a:gd name="connsiteY23" fmla="*/ 588169 h 795871"/>
                <a:gd name="connsiteX24" fmla="*/ 7146 w 1000128"/>
                <a:gd name="connsiteY24" fmla="*/ 626269 h 795871"/>
                <a:gd name="connsiteX25" fmla="*/ 7146 w 1000128"/>
                <a:gd name="connsiteY25" fmla="*/ 626269 h 795871"/>
                <a:gd name="connsiteX26" fmla="*/ 2383 w 1000128"/>
                <a:gd name="connsiteY26" fmla="*/ 704850 h 795871"/>
                <a:gd name="connsiteX27" fmla="*/ 23815 w 1000128"/>
                <a:gd name="connsiteY27" fmla="*/ 752475 h 795871"/>
                <a:gd name="connsiteX28" fmla="*/ 14289 w 1000128"/>
                <a:gd name="connsiteY28" fmla="*/ 790575 h 795871"/>
                <a:gd name="connsiteX29" fmla="*/ 186047 w 1000128"/>
                <a:gd name="connsiteY29" fmla="*/ 791108 h 795871"/>
                <a:gd name="connsiteX30" fmla="*/ 431316 w 1000128"/>
                <a:gd name="connsiteY30" fmla="*/ 793490 h 795871"/>
                <a:gd name="connsiteX31" fmla="*/ 757547 w 1000128"/>
                <a:gd name="connsiteY31" fmla="*/ 795871 h 795871"/>
                <a:gd name="connsiteX32" fmla="*/ 1000128 w 1000128"/>
                <a:gd name="connsiteY32" fmla="*/ 792956 h 795871"/>
                <a:gd name="connsiteX33" fmla="*/ 952502 w 1000128"/>
                <a:gd name="connsiteY33" fmla="*/ 385763 h 795871"/>
                <a:gd name="connsiteX34" fmla="*/ 892971 w 1000128"/>
                <a:gd name="connsiteY34" fmla="*/ 211931 h 795871"/>
                <a:gd name="connsiteX0" fmla="*/ 911711 w 1018868"/>
                <a:gd name="connsiteY0" fmla="*/ 211931 h 948271"/>
                <a:gd name="connsiteX1" fmla="*/ 773598 w 1018868"/>
                <a:gd name="connsiteY1" fmla="*/ 114300 h 948271"/>
                <a:gd name="connsiteX2" fmla="*/ 695018 w 1018868"/>
                <a:gd name="connsiteY2" fmla="*/ 102394 h 948271"/>
                <a:gd name="connsiteX3" fmla="*/ 523567 w 1018868"/>
                <a:gd name="connsiteY3" fmla="*/ 95250 h 948271"/>
                <a:gd name="connsiteX4" fmla="*/ 380692 w 1018868"/>
                <a:gd name="connsiteY4" fmla="*/ 92869 h 948271"/>
                <a:gd name="connsiteX5" fmla="*/ 285442 w 1018868"/>
                <a:gd name="connsiteY5" fmla="*/ 83344 h 948271"/>
                <a:gd name="connsiteX6" fmla="*/ 259248 w 1018868"/>
                <a:gd name="connsiteY6" fmla="*/ 45244 h 948271"/>
                <a:gd name="connsiteX7" fmla="*/ 244961 w 1018868"/>
                <a:gd name="connsiteY7" fmla="*/ 26194 h 948271"/>
                <a:gd name="connsiteX8" fmla="*/ 230673 w 1018868"/>
                <a:gd name="connsiteY8" fmla="*/ 4763 h 948271"/>
                <a:gd name="connsiteX9" fmla="*/ 211624 w 1018868"/>
                <a:gd name="connsiteY9" fmla="*/ 11906 h 948271"/>
                <a:gd name="connsiteX10" fmla="*/ 192573 w 1018868"/>
                <a:gd name="connsiteY10" fmla="*/ 0 h 948271"/>
                <a:gd name="connsiteX11" fmla="*/ 171142 w 1018868"/>
                <a:gd name="connsiteY11" fmla="*/ 21431 h 948271"/>
                <a:gd name="connsiteX12" fmla="*/ 159236 w 1018868"/>
                <a:gd name="connsiteY12" fmla="*/ 50006 h 948271"/>
                <a:gd name="connsiteX13" fmla="*/ 137805 w 1018868"/>
                <a:gd name="connsiteY13" fmla="*/ 59531 h 948271"/>
                <a:gd name="connsiteX14" fmla="*/ 137805 w 1018868"/>
                <a:gd name="connsiteY14" fmla="*/ 111919 h 948271"/>
                <a:gd name="connsiteX15" fmla="*/ 102086 w 1018868"/>
                <a:gd name="connsiteY15" fmla="*/ 200025 h 948271"/>
                <a:gd name="connsiteX16" fmla="*/ 104467 w 1018868"/>
                <a:gd name="connsiteY16" fmla="*/ 247650 h 948271"/>
                <a:gd name="connsiteX17" fmla="*/ 94942 w 1018868"/>
                <a:gd name="connsiteY17" fmla="*/ 295275 h 948271"/>
                <a:gd name="connsiteX18" fmla="*/ 80655 w 1018868"/>
                <a:gd name="connsiteY18" fmla="*/ 350044 h 948271"/>
                <a:gd name="connsiteX19" fmla="*/ 83036 w 1018868"/>
                <a:gd name="connsiteY19" fmla="*/ 407194 h 948271"/>
                <a:gd name="connsiteX20" fmla="*/ 80655 w 1018868"/>
                <a:gd name="connsiteY20" fmla="*/ 469106 h 948271"/>
                <a:gd name="connsiteX21" fmla="*/ 47317 w 1018868"/>
                <a:gd name="connsiteY21" fmla="*/ 538163 h 948271"/>
                <a:gd name="connsiteX22" fmla="*/ 33030 w 1018868"/>
                <a:gd name="connsiteY22" fmla="*/ 566738 h 948271"/>
                <a:gd name="connsiteX23" fmla="*/ 23505 w 1018868"/>
                <a:gd name="connsiteY23" fmla="*/ 588169 h 948271"/>
                <a:gd name="connsiteX24" fmla="*/ 25886 w 1018868"/>
                <a:gd name="connsiteY24" fmla="*/ 626269 h 948271"/>
                <a:gd name="connsiteX25" fmla="*/ 25886 w 1018868"/>
                <a:gd name="connsiteY25" fmla="*/ 626269 h 948271"/>
                <a:gd name="connsiteX26" fmla="*/ 21123 w 1018868"/>
                <a:gd name="connsiteY26" fmla="*/ 704850 h 948271"/>
                <a:gd name="connsiteX27" fmla="*/ 42555 w 1018868"/>
                <a:gd name="connsiteY27" fmla="*/ 752475 h 948271"/>
                <a:gd name="connsiteX28" fmla="*/ 33029 w 1018868"/>
                <a:gd name="connsiteY28" fmla="*/ 790575 h 948271"/>
                <a:gd name="connsiteX29" fmla="*/ 0 w 1018868"/>
                <a:gd name="connsiteY29" fmla="*/ 948271 h 948271"/>
                <a:gd name="connsiteX30" fmla="*/ 450056 w 1018868"/>
                <a:gd name="connsiteY30" fmla="*/ 793490 h 948271"/>
                <a:gd name="connsiteX31" fmla="*/ 776287 w 1018868"/>
                <a:gd name="connsiteY31" fmla="*/ 795871 h 948271"/>
                <a:gd name="connsiteX32" fmla="*/ 1018868 w 1018868"/>
                <a:gd name="connsiteY32" fmla="*/ 792956 h 948271"/>
                <a:gd name="connsiteX33" fmla="*/ 971242 w 1018868"/>
                <a:gd name="connsiteY33" fmla="*/ 385763 h 948271"/>
                <a:gd name="connsiteX34" fmla="*/ 911711 w 1018868"/>
                <a:gd name="connsiteY34" fmla="*/ 211931 h 948271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788194 w 1030775"/>
                <a:gd name="connsiteY31" fmla="*/ 795871 h 1064952"/>
                <a:gd name="connsiteX32" fmla="*/ 1030775 w 1030775"/>
                <a:gd name="connsiteY32" fmla="*/ 792956 h 1064952"/>
                <a:gd name="connsiteX33" fmla="*/ 983149 w 1030775"/>
                <a:gd name="connsiteY33" fmla="*/ 385763 h 1064952"/>
                <a:gd name="connsiteX34" fmla="*/ 923618 w 1030775"/>
                <a:gd name="connsiteY34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788194 w 1030775"/>
                <a:gd name="connsiteY32" fmla="*/ 795871 h 1064952"/>
                <a:gd name="connsiteX33" fmla="*/ 1030775 w 1030775"/>
                <a:gd name="connsiteY33" fmla="*/ 792956 h 1064952"/>
                <a:gd name="connsiteX34" fmla="*/ 983149 w 1030775"/>
                <a:gd name="connsiteY34" fmla="*/ 385763 h 1064952"/>
                <a:gd name="connsiteX35" fmla="*/ 923618 w 1030775"/>
                <a:gd name="connsiteY35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314327 w 1030775"/>
                <a:gd name="connsiteY32" fmla="*/ 962557 h 1064952"/>
                <a:gd name="connsiteX33" fmla="*/ 788194 w 1030775"/>
                <a:gd name="connsiteY33" fmla="*/ 795871 h 1064952"/>
                <a:gd name="connsiteX34" fmla="*/ 1030775 w 1030775"/>
                <a:gd name="connsiteY34" fmla="*/ 792956 h 1064952"/>
                <a:gd name="connsiteX35" fmla="*/ 983149 w 1030775"/>
                <a:gd name="connsiteY35" fmla="*/ 385763 h 1064952"/>
                <a:gd name="connsiteX36" fmla="*/ 923618 w 1030775"/>
                <a:gd name="connsiteY36" fmla="*/ 211931 h 1064952"/>
                <a:gd name="connsiteX0" fmla="*/ 923618 w 1030775"/>
                <a:gd name="connsiteY0" fmla="*/ 211931 h 1155438"/>
                <a:gd name="connsiteX1" fmla="*/ 785505 w 1030775"/>
                <a:gd name="connsiteY1" fmla="*/ 114300 h 1155438"/>
                <a:gd name="connsiteX2" fmla="*/ 706925 w 1030775"/>
                <a:gd name="connsiteY2" fmla="*/ 102394 h 1155438"/>
                <a:gd name="connsiteX3" fmla="*/ 535474 w 1030775"/>
                <a:gd name="connsiteY3" fmla="*/ 95250 h 1155438"/>
                <a:gd name="connsiteX4" fmla="*/ 392599 w 1030775"/>
                <a:gd name="connsiteY4" fmla="*/ 92869 h 1155438"/>
                <a:gd name="connsiteX5" fmla="*/ 297349 w 1030775"/>
                <a:gd name="connsiteY5" fmla="*/ 83344 h 1155438"/>
                <a:gd name="connsiteX6" fmla="*/ 271155 w 1030775"/>
                <a:gd name="connsiteY6" fmla="*/ 45244 h 1155438"/>
                <a:gd name="connsiteX7" fmla="*/ 256868 w 1030775"/>
                <a:gd name="connsiteY7" fmla="*/ 26194 h 1155438"/>
                <a:gd name="connsiteX8" fmla="*/ 242580 w 1030775"/>
                <a:gd name="connsiteY8" fmla="*/ 4763 h 1155438"/>
                <a:gd name="connsiteX9" fmla="*/ 223531 w 1030775"/>
                <a:gd name="connsiteY9" fmla="*/ 11906 h 1155438"/>
                <a:gd name="connsiteX10" fmla="*/ 204480 w 1030775"/>
                <a:gd name="connsiteY10" fmla="*/ 0 h 1155438"/>
                <a:gd name="connsiteX11" fmla="*/ 183049 w 1030775"/>
                <a:gd name="connsiteY11" fmla="*/ 21431 h 1155438"/>
                <a:gd name="connsiteX12" fmla="*/ 171143 w 1030775"/>
                <a:gd name="connsiteY12" fmla="*/ 50006 h 1155438"/>
                <a:gd name="connsiteX13" fmla="*/ 149712 w 1030775"/>
                <a:gd name="connsiteY13" fmla="*/ 59531 h 1155438"/>
                <a:gd name="connsiteX14" fmla="*/ 149712 w 1030775"/>
                <a:gd name="connsiteY14" fmla="*/ 111919 h 1155438"/>
                <a:gd name="connsiteX15" fmla="*/ 113993 w 1030775"/>
                <a:gd name="connsiteY15" fmla="*/ 200025 h 1155438"/>
                <a:gd name="connsiteX16" fmla="*/ 116374 w 1030775"/>
                <a:gd name="connsiteY16" fmla="*/ 247650 h 1155438"/>
                <a:gd name="connsiteX17" fmla="*/ 106849 w 1030775"/>
                <a:gd name="connsiteY17" fmla="*/ 295275 h 1155438"/>
                <a:gd name="connsiteX18" fmla="*/ 92562 w 1030775"/>
                <a:gd name="connsiteY18" fmla="*/ 350044 h 1155438"/>
                <a:gd name="connsiteX19" fmla="*/ 94943 w 1030775"/>
                <a:gd name="connsiteY19" fmla="*/ 407194 h 1155438"/>
                <a:gd name="connsiteX20" fmla="*/ 92562 w 1030775"/>
                <a:gd name="connsiteY20" fmla="*/ 469106 h 1155438"/>
                <a:gd name="connsiteX21" fmla="*/ 59224 w 1030775"/>
                <a:gd name="connsiteY21" fmla="*/ 538163 h 1155438"/>
                <a:gd name="connsiteX22" fmla="*/ 44937 w 1030775"/>
                <a:gd name="connsiteY22" fmla="*/ 566738 h 1155438"/>
                <a:gd name="connsiteX23" fmla="*/ 35412 w 1030775"/>
                <a:gd name="connsiteY23" fmla="*/ 588169 h 1155438"/>
                <a:gd name="connsiteX24" fmla="*/ 37793 w 1030775"/>
                <a:gd name="connsiteY24" fmla="*/ 626269 h 1155438"/>
                <a:gd name="connsiteX25" fmla="*/ 37793 w 1030775"/>
                <a:gd name="connsiteY25" fmla="*/ 626269 h 1155438"/>
                <a:gd name="connsiteX26" fmla="*/ 33030 w 1030775"/>
                <a:gd name="connsiteY26" fmla="*/ 704850 h 1155438"/>
                <a:gd name="connsiteX27" fmla="*/ 54462 w 1030775"/>
                <a:gd name="connsiteY27" fmla="*/ 752475 h 1155438"/>
                <a:gd name="connsiteX28" fmla="*/ 44936 w 1030775"/>
                <a:gd name="connsiteY28" fmla="*/ 790575 h 1155438"/>
                <a:gd name="connsiteX29" fmla="*/ 11907 w 1030775"/>
                <a:gd name="connsiteY29" fmla="*/ 948271 h 1155438"/>
                <a:gd name="connsiteX30" fmla="*/ 0 w 1030775"/>
                <a:gd name="connsiteY30" fmla="*/ 1064952 h 1155438"/>
                <a:gd name="connsiteX31" fmla="*/ 314327 w 1030775"/>
                <a:gd name="connsiteY31" fmla="*/ 962557 h 1155438"/>
                <a:gd name="connsiteX32" fmla="*/ 292896 w 1030775"/>
                <a:gd name="connsiteY32" fmla="*/ 1155438 h 1155438"/>
                <a:gd name="connsiteX33" fmla="*/ 788194 w 1030775"/>
                <a:gd name="connsiteY33" fmla="*/ 795871 h 1155438"/>
                <a:gd name="connsiteX34" fmla="*/ 1030775 w 1030775"/>
                <a:gd name="connsiteY34" fmla="*/ 792956 h 1155438"/>
                <a:gd name="connsiteX35" fmla="*/ 983149 w 1030775"/>
                <a:gd name="connsiteY35" fmla="*/ 385763 h 1155438"/>
                <a:gd name="connsiteX36" fmla="*/ 923618 w 1030775"/>
                <a:gd name="connsiteY36" fmla="*/ 211931 h 1155438"/>
                <a:gd name="connsiteX0" fmla="*/ 930760 w 1037917"/>
                <a:gd name="connsiteY0" fmla="*/ 211931 h 1186394"/>
                <a:gd name="connsiteX1" fmla="*/ 792647 w 1037917"/>
                <a:gd name="connsiteY1" fmla="*/ 114300 h 1186394"/>
                <a:gd name="connsiteX2" fmla="*/ 714067 w 1037917"/>
                <a:gd name="connsiteY2" fmla="*/ 102394 h 1186394"/>
                <a:gd name="connsiteX3" fmla="*/ 542616 w 1037917"/>
                <a:gd name="connsiteY3" fmla="*/ 95250 h 1186394"/>
                <a:gd name="connsiteX4" fmla="*/ 399741 w 1037917"/>
                <a:gd name="connsiteY4" fmla="*/ 92869 h 1186394"/>
                <a:gd name="connsiteX5" fmla="*/ 304491 w 1037917"/>
                <a:gd name="connsiteY5" fmla="*/ 83344 h 1186394"/>
                <a:gd name="connsiteX6" fmla="*/ 278297 w 1037917"/>
                <a:gd name="connsiteY6" fmla="*/ 45244 h 1186394"/>
                <a:gd name="connsiteX7" fmla="*/ 264010 w 1037917"/>
                <a:gd name="connsiteY7" fmla="*/ 26194 h 1186394"/>
                <a:gd name="connsiteX8" fmla="*/ 249722 w 1037917"/>
                <a:gd name="connsiteY8" fmla="*/ 4763 h 1186394"/>
                <a:gd name="connsiteX9" fmla="*/ 230673 w 1037917"/>
                <a:gd name="connsiteY9" fmla="*/ 11906 h 1186394"/>
                <a:gd name="connsiteX10" fmla="*/ 211622 w 1037917"/>
                <a:gd name="connsiteY10" fmla="*/ 0 h 1186394"/>
                <a:gd name="connsiteX11" fmla="*/ 190191 w 1037917"/>
                <a:gd name="connsiteY11" fmla="*/ 21431 h 1186394"/>
                <a:gd name="connsiteX12" fmla="*/ 178285 w 1037917"/>
                <a:gd name="connsiteY12" fmla="*/ 50006 h 1186394"/>
                <a:gd name="connsiteX13" fmla="*/ 156854 w 1037917"/>
                <a:gd name="connsiteY13" fmla="*/ 59531 h 1186394"/>
                <a:gd name="connsiteX14" fmla="*/ 156854 w 1037917"/>
                <a:gd name="connsiteY14" fmla="*/ 111919 h 1186394"/>
                <a:gd name="connsiteX15" fmla="*/ 121135 w 1037917"/>
                <a:gd name="connsiteY15" fmla="*/ 200025 h 1186394"/>
                <a:gd name="connsiteX16" fmla="*/ 123516 w 1037917"/>
                <a:gd name="connsiteY16" fmla="*/ 247650 h 1186394"/>
                <a:gd name="connsiteX17" fmla="*/ 113991 w 1037917"/>
                <a:gd name="connsiteY17" fmla="*/ 295275 h 1186394"/>
                <a:gd name="connsiteX18" fmla="*/ 99704 w 1037917"/>
                <a:gd name="connsiteY18" fmla="*/ 350044 h 1186394"/>
                <a:gd name="connsiteX19" fmla="*/ 102085 w 1037917"/>
                <a:gd name="connsiteY19" fmla="*/ 407194 h 1186394"/>
                <a:gd name="connsiteX20" fmla="*/ 99704 w 1037917"/>
                <a:gd name="connsiteY20" fmla="*/ 469106 h 1186394"/>
                <a:gd name="connsiteX21" fmla="*/ 66366 w 1037917"/>
                <a:gd name="connsiteY21" fmla="*/ 538163 h 1186394"/>
                <a:gd name="connsiteX22" fmla="*/ 52079 w 1037917"/>
                <a:gd name="connsiteY22" fmla="*/ 566738 h 1186394"/>
                <a:gd name="connsiteX23" fmla="*/ 42554 w 1037917"/>
                <a:gd name="connsiteY23" fmla="*/ 588169 h 1186394"/>
                <a:gd name="connsiteX24" fmla="*/ 44935 w 1037917"/>
                <a:gd name="connsiteY24" fmla="*/ 626269 h 1186394"/>
                <a:gd name="connsiteX25" fmla="*/ 44935 w 1037917"/>
                <a:gd name="connsiteY25" fmla="*/ 626269 h 1186394"/>
                <a:gd name="connsiteX26" fmla="*/ 40172 w 1037917"/>
                <a:gd name="connsiteY26" fmla="*/ 704850 h 1186394"/>
                <a:gd name="connsiteX27" fmla="*/ 61604 w 1037917"/>
                <a:gd name="connsiteY27" fmla="*/ 752475 h 1186394"/>
                <a:gd name="connsiteX28" fmla="*/ 52078 w 1037917"/>
                <a:gd name="connsiteY28" fmla="*/ 790575 h 1186394"/>
                <a:gd name="connsiteX29" fmla="*/ 19049 w 1037917"/>
                <a:gd name="connsiteY29" fmla="*/ 948271 h 1186394"/>
                <a:gd name="connsiteX30" fmla="*/ 7142 w 1037917"/>
                <a:gd name="connsiteY30" fmla="*/ 1064952 h 1186394"/>
                <a:gd name="connsiteX31" fmla="*/ 0 w 1037917"/>
                <a:gd name="connsiteY31" fmla="*/ 1186394 h 1186394"/>
                <a:gd name="connsiteX32" fmla="*/ 300038 w 1037917"/>
                <a:gd name="connsiteY32" fmla="*/ 1155438 h 1186394"/>
                <a:gd name="connsiteX33" fmla="*/ 795336 w 1037917"/>
                <a:gd name="connsiteY33" fmla="*/ 795871 h 1186394"/>
                <a:gd name="connsiteX34" fmla="*/ 1037917 w 1037917"/>
                <a:gd name="connsiteY34" fmla="*/ 792956 h 1186394"/>
                <a:gd name="connsiteX35" fmla="*/ 990291 w 1037917"/>
                <a:gd name="connsiteY35" fmla="*/ 385763 h 1186394"/>
                <a:gd name="connsiteX36" fmla="*/ 930760 w 1037917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795336 w 1042988"/>
                <a:gd name="connsiteY33" fmla="*/ 795871 h 1186394"/>
                <a:gd name="connsiteX34" fmla="*/ 1037917 w 1042988"/>
                <a:gd name="connsiteY34" fmla="*/ 792956 h 1186394"/>
                <a:gd name="connsiteX35" fmla="*/ 990291 w 1042988"/>
                <a:gd name="connsiteY35" fmla="*/ 385763 h 1186394"/>
                <a:gd name="connsiteX36" fmla="*/ 930760 w 1042988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1037917 w 1042988"/>
                <a:gd name="connsiteY33" fmla="*/ 792956 h 1186394"/>
                <a:gd name="connsiteX34" fmla="*/ 990291 w 1042988"/>
                <a:gd name="connsiteY34" fmla="*/ 385763 h 1186394"/>
                <a:gd name="connsiteX35" fmla="*/ 930760 w 1042988"/>
                <a:gd name="connsiteY35" fmla="*/ 211931 h 1186394"/>
                <a:gd name="connsiteX0" fmla="*/ 925997 w 1038225"/>
                <a:gd name="connsiteY0" fmla="*/ 211931 h 1184013"/>
                <a:gd name="connsiteX1" fmla="*/ 787884 w 1038225"/>
                <a:gd name="connsiteY1" fmla="*/ 114300 h 1184013"/>
                <a:gd name="connsiteX2" fmla="*/ 709304 w 1038225"/>
                <a:gd name="connsiteY2" fmla="*/ 102394 h 1184013"/>
                <a:gd name="connsiteX3" fmla="*/ 537853 w 1038225"/>
                <a:gd name="connsiteY3" fmla="*/ 95250 h 1184013"/>
                <a:gd name="connsiteX4" fmla="*/ 394978 w 1038225"/>
                <a:gd name="connsiteY4" fmla="*/ 92869 h 1184013"/>
                <a:gd name="connsiteX5" fmla="*/ 299728 w 1038225"/>
                <a:gd name="connsiteY5" fmla="*/ 83344 h 1184013"/>
                <a:gd name="connsiteX6" fmla="*/ 273534 w 1038225"/>
                <a:gd name="connsiteY6" fmla="*/ 45244 h 1184013"/>
                <a:gd name="connsiteX7" fmla="*/ 259247 w 1038225"/>
                <a:gd name="connsiteY7" fmla="*/ 26194 h 1184013"/>
                <a:gd name="connsiteX8" fmla="*/ 244959 w 1038225"/>
                <a:gd name="connsiteY8" fmla="*/ 4763 h 1184013"/>
                <a:gd name="connsiteX9" fmla="*/ 225910 w 1038225"/>
                <a:gd name="connsiteY9" fmla="*/ 11906 h 1184013"/>
                <a:gd name="connsiteX10" fmla="*/ 206859 w 1038225"/>
                <a:gd name="connsiteY10" fmla="*/ 0 h 1184013"/>
                <a:gd name="connsiteX11" fmla="*/ 185428 w 1038225"/>
                <a:gd name="connsiteY11" fmla="*/ 21431 h 1184013"/>
                <a:gd name="connsiteX12" fmla="*/ 173522 w 1038225"/>
                <a:gd name="connsiteY12" fmla="*/ 50006 h 1184013"/>
                <a:gd name="connsiteX13" fmla="*/ 152091 w 1038225"/>
                <a:gd name="connsiteY13" fmla="*/ 59531 h 1184013"/>
                <a:gd name="connsiteX14" fmla="*/ 152091 w 1038225"/>
                <a:gd name="connsiteY14" fmla="*/ 111919 h 1184013"/>
                <a:gd name="connsiteX15" fmla="*/ 116372 w 1038225"/>
                <a:gd name="connsiteY15" fmla="*/ 200025 h 1184013"/>
                <a:gd name="connsiteX16" fmla="*/ 118753 w 1038225"/>
                <a:gd name="connsiteY16" fmla="*/ 247650 h 1184013"/>
                <a:gd name="connsiteX17" fmla="*/ 109228 w 1038225"/>
                <a:gd name="connsiteY17" fmla="*/ 295275 h 1184013"/>
                <a:gd name="connsiteX18" fmla="*/ 94941 w 1038225"/>
                <a:gd name="connsiteY18" fmla="*/ 350044 h 1184013"/>
                <a:gd name="connsiteX19" fmla="*/ 97322 w 1038225"/>
                <a:gd name="connsiteY19" fmla="*/ 407194 h 1184013"/>
                <a:gd name="connsiteX20" fmla="*/ 94941 w 1038225"/>
                <a:gd name="connsiteY20" fmla="*/ 469106 h 1184013"/>
                <a:gd name="connsiteX21" fmla="*/ 61603 w 1038225"/>
                <a:gd name="connsiteY21" fmla="*/ 538163 h 1184013"/>
                <a:gd name="connsiteX22" fmla="*/ 47316 w 1038225"/>
                <a:gd name="connsiteY22" fmla="*/ 566738 h 1184013"/>
                <a:gd name="connsiteX23" fmla="*/ 37791 w 1038225"/>
                <a:gd name="connsiteY23" fmla="*/ 588169 h 1184013"/>
                <a:gd name="connsiteX24" fmla="*/ 40172 w 1038225"/>
                <a:gd name="connsiteY24" fmla="*/ 626269 h 1184013"/>
                <a:gd name="connsiteX25" fmla="*/ 40172 w 1038225"/>
                <a:gd name="connsiteY25" fmla="*/ 626269 h 1184013"/>
                <a:gd name="connsiteX26" fmla="*/ 35409 w 1038225"/>
                <a:gd name="connsiteY26" fmla="*/ 704850 h 1184013"/>
                <a:gd name="connsiteX27" fmla="*/ 56841 w 1038225"/>
                <a:gd name="connsiteY27" fmla="*/ 752475 h 1184013"/>
                <a:gd name="connsiteX28" fmla="*/ 47315 w 1038225"/>
                <a:gd name="connsiteY28" fmla="*/ 790575 h 1184013"/>
                <a:gd name="connsiteX29" fmla="*/ 14286 w 1038225"/>
                <a:gd name="connsiteY29" fmla="*/ 948271 h 1184013"/>
                <a:gd name="connsiteX30" fmla="*/ 2379 w 1038225"/>
                <a:gd name="connsiteY30" fmla="*/ 1064952 h 1184013"/>
                <a:gd name="connsiteX31" fmla="*/ 0 w 1038225"/>
                <a:gd name="connsiteY31" fmla="*/ 1181632 h 1184013"/>
                <a:gd name="connsiteX32" fmla="*/ 1038225 w 1038225"/>
                <a:gd name="connsiteY32" fmla="*/ 1184013 h 1184013"/>
                <a:gd name="connsiteX33" fmla="*/ 1033154 w 1038225"/>
                <a:gd name="connsiteY33" fmla="*/ 792956 h 1184013"/>
                <a:gd name="connsiteX34" fmla="*/ 985528 w 1038225"/>
                <a:gd name="connsiteY34" fmla="*/ 385763 h 1184013"/>
                <a:gd name="connsiteX35" fmla="*/ 925997 w 1038225"/>
                <a:gd name="connsiteY35" fmla="*/ 211931 h 11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8225" h="1184013">
                  <a:moveTo>
                    <a:pt x="925997" y="211931"/>
                  </a:moveTo>
                  <a:cubicBezTo>
                    <a:pt x="893056" y="166687"/>
                    <a:pt x="823999" y="132556"/>
                    <a:pt x="787884" y="114300"/>
                  </a:cubicBezTo>
                  <a:cubicBezTo>
                    <a:pt x="751769" y="96044"/>
                    <a:pt x="750182" y="103188"/>
                    <a:pt x="709304" y="102394"/>
                  </a:cubicBezTo>
                  <a:cubicBezTo>
                    <a:pt x="668426" y="101600"/>
                    <a:pt x="590241" y="96838"/>
                    <a:pt x="537853" y="95250"/>
                  </a:cubicBezTo>
                  <a:cubicBezTo>
                    <a:pt x="485465" y="93663"/>
                    <a:pt x="442603" y="93663"/>
                    <a:pt x="394978" y="92869"/>
                  </a:cubicBezTo>
                  <a:lnTo>
                    <a:pt x="299728" y="83344"/>
                  </a:lnTo>
                  <a:lnTo>
                    <a:pt x="273534" y="45244"/>
                  </a:lnTo>
                  <a:lnTo>
                    <a:pt x="259247" y="26194"/>
                  </a:lnTo>
                  <a:lnTo>
                    <a:pt x="244959" y="4763"/>
                  </a:lnTo>
                  <a:lnTo>
                    <a:pt x="225910" y="11906"/>
                  </a:lnTo>
                  <a:lnTo>
                    <a:pt x="206859" y="0"/>
                  </a:lnTo>
                  <a:lnTo>
                    <a:pt x="185428" y="21431"/>
                  </a:lnTo>
                  <a:lnTo>
                    <a:pt x="173522" y="50006"/>
                  </a:lnTo>
                  <a:lnTo>
                    <a:pt x="152091" y="59531"/>
                  </a:lnTo>
                  <a:cubicBezTo>
                    <a:pt x="148519" y="69850"/>
                    <a:pt x="158044" y="88503"/>
                    <a:pt x="152091" y="111919"/>
                  </a:cubicBezTo>
                  <a:cubicBezTo>
                    <a:pt x="146138" y="135335"/>
                    <a:pt x="115578" y="184150"/>
                    <a:pt x="116372" y="200025"/>
                  </a:cubicBezTo>
                  <a:lnTo>
                    <a:pt x="118753" y="247650"/>
                  </a:lnTo>
                  <a:cubicBezTo>
                    <a:pt x="117562" y="263525"/>
                    <a:pt x="113197" y="278209"/>
                    <a:pt x="109228" y="295275"/>
                  </a:cubicBezTo>
                  <a:cubicBezTo>
                    <a:pt x="105259" y="312341"/>
                    <a:pt x="94147" y="330994"/>
                    <a:pt x="94941" y="350044"/>
                  </a:cubicBezTo>
                  <a:cubicBezTo>
                    <a:pt x="95735" y="369094"/>
                    <a:pt x="98116" y="386557"/>
                    <a:pt x="97322" y="407194"/>
                  </a:cubicBezTo>
                  <a:cubicBezTo>
                    <a:pt x="96528" y="427831"/>
                    <a:pt x="106054" y="446087"/>
                    <a:pt x="94941" y="469106"/>
                  </a:cubicBezTo>
                  <a:lnTo>
                    <a:pt x="61603" y="538163"/>
                  </a:lnTo>
                  <a:cubicBezTo>
                    <a:pt x="50490" y="561182"/>
                    <a:pt x="51285" y="558404"/>
                    <a:pt x="47316" y="566738"/>
                  </a:cubicBezTo>
                  <a:lnTo>
                    <a:pt x="37791" y="588169"/>
                  </a:lnTo>
                  <a:cubicBezTo>
                    <a:pt x="34616" y="595313"/>
                    <a:pt x="39775" y="619919"/>
                    <a:pt x="40172" y="626269"/>
                  </a:cubicBezTo>
                  <a:lnTo>
                    <a:pt x="40172" y="626269"/>
                  </a:lnTo>
                  <a:cubicBezTo>
                    <a:pt x="39378" y="639366"/>
                    <a:pt x="28265" y="688975"/>
                    <a:pt x="35409" y="704850"/>
                  </a:cubicBezTo>
                  <a:lnTo>
                    <a:pt x="56841" y="752475"/>
                  </a:lnTo>
                  <a:lnTo>
                    <a:pt x="47315" y="790575"/>
                  </a:lnTo>
                  <a:lnTo>
                    <a:pt x="14286" y="948271"/>
                  </a:lnTo>
                  <a:lnTo>
                    <a:pt x="2379" y="1064952"/>
                  </a:lnTo>
                  <a:lnTo>
                    <a:pt x="0" y="1181632"/>
                  </a:lnTo>
                  <a:lnTo>
                    <a:pt x="1038225" y="1184013"/>
                  </a:lnTo>
                  <a:cubicBezTo>
                    <a:pt x="1036535" y="1053661"/>
                    <a:pt x="1034844" y="923308"/>
                    <a:pt x="1033154" y="792956"/>
                  </a:cubicBezTo>
                  <a:cubicBezTo>
                    <a:pt x="1030773" y="553641"/>
                    <a:pt x="1019659" y="478235"/>
                    <a:pt x="985528" y="385763"/>
                  </a:cubicBezTo>
                  <a:cubicBezTo>
                    <a:pt x="950603" y="331788"/>
                    <a:pt x="958938" y="257175"/>
                    <a:pt x="925997" y="211931"/>
                  </a:cubicBezTo>
                  <a:close/>
                </a:path>
              </a:pathLst>
            </a:custGeom>
            <a:solidFill>
              <a:srgbClr val="FFD5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0" name="TextBox 146">
              <a:extLst>
                <a:ext uri="{FF2B5EF4-FFF2-40B4-BE49-F238E27FC236}">
                  <a16:creationId xmlns:a16="http://schemas.microsoft.com/office/drawing/2014/main" id="{AFC3C0D0-F5D2-4449-B593-2B67E5396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45209" y="1635789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sp>
          <p:nvSpPr>
            <p:cNvPr id="661" name="Rectangle 660">
              <a:extLst>
                <a:ext uri="{FF2B5EF4-FFF2-40B4-BE49-F238E27FC236}">
                  <a16:creationId xmlns:a16="http://schemas.microsoft.com/office/drawing/2014/main" id="{11BD92E7-3ECA-4F5A-B249-E39619B49FE0}"/>
                </a:ext>
              </a:extLst>
            </p:cNvPr>
            <p:cNvSpPr/>
            <p:nvPr/>
          </p:nvSpPr>
          <p:spPr>
            <a:xfrm>
              <a:off x="12191939" y="1363122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64" name="Freeform 19">
              <a:extLst>
                <a:ext uri="{FF2B5EF4-FFF2-40B4-BE49-F238E27FC236}">
                  <a16:creationId xmlns:a16="http://schemas.microsoft.com/office/drawing/2014/main" id="{3443BF9B-B70A-4D75-ABA6-A5DB67728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43637" y="1023782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5" name="Freeform 218">
              <a:extLst>
                <a:ext uri="{FF2B5EF4-FFF2-40B4-BE49-F238E27FC236}">
                  <a16:creationId xmlns:a16="http://schemas.microsoft.com/office/drawing/2014/main" id="{95BFBAA2-3A8B-43FF-ACB5-68567FF5777B}"/>
                </a:ext>
              </a:extLst>
            </p:cNvPr>
            <p:cNvSpPr>
              <a:spLocks noChangeAspect="1"/>
            </p:cNvSpPr>
            <p:nvPr/>
          </p:nvSpPr>
          <p:spPr>
            <a:xfrm rot="21480000">
              <a:off x="8656083" y="1028727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6" name="TextBox 160">
              <a:extLst>
                <a:ext uri="{FF2B5EF4-FFF2-40B4-BE49-F238E27FC236}">
                  <a16:creationId xmlns:a16="http://schemas.microsoft.com/office/drawing/2014/main" id="{A42E2B1B-6BB6-4E51-904D-484F2F4B58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4947" y="1166509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67" name="TextBox 190">
              <a:extLst>
                <a:ext uri="{FF2B5EF4-FFF2-40B4-BE49-F238E27FC236}">
                  <a16:creationId xmlns:a16="http://schemas.microsoft.com/office/drawing/2014/main" id="{2DBDF6FB-C219-49CF-9784-4F97B2C7E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05245" y="1101644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68" name="TextBox 190">
              <a:extLst>
                <a:ext uri="{FF2B5EF4-FFF2-40B4-BE49-F238E27FC236}">
                  <a16:creationId xmlns:a16="http://schemas.microsoft.com/office/drawing/2014/main" id="{707172DA-45CF-4122-9D8D-E331E9F2C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17150" y="1012390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70" name="Freeform 66">
              <a:extLst>
                <a:ext uri="{FF2B5EF4-FFF2-40B4-BE49-F238E27FC236}">
                  <a16:creationId xmlns:a16="http://schemas.microsoft.com/office/drawing/2014/main" id="{D9D737D6-7919-443D-90FF-C50AF564D10E}"/>
                </a:ext>
              </a:extLst>
            </p:cNvPr>
            <p:cNvSpPr/>
            <p:nvPr/>
          </p:nvSpPr>
          <p:spPr bwMode="auto">
            <a:xfrm>
              <a:off x="7095729" y="-57551"/>
              <a:ext cx="1513350" cy="2506927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44453 w 1044453"/>
                <a:gd name="connsiteY0" fmla="*/ 2600204 h 2600204"/>
                <a:gd name="connsiteX1" fmla="*/ 734891 w 1044453"/>
                <a:gd name="connsiteY1" fmla="*/ 2309691 h 2600204"/>
                <a:gd name="connsiteX2" fmla="*/ 498452 w 1044453"/>
                <a:gd name="connsiteY2" fmla="*/ 1985005 h 2600204"/>
                <a:gd name="connsiteX3" fmla="*/ 327696 w 1044453"/>
                <a:gd name="connsiteY3" fmla="*/ 1590553 h 2600204"/>
                <a:gd name="connsiteX4" fmla="*/ 225303 w 1044453"/>
                <a:gd name="connsiteY4" fmla="*/ 1242891 h 2600204"/>
                <a:gd name="connsiteX5" fmla="*/ 89572 w 1044453"/>
                <a:gd name="connsiteY5" fmla="*/ 614241 h 2600204"/>
                <a:gd name="connsiteX6" fmla="*/ 15753 w 1044453"/>
                <a:gd name="connsiteY6" fmla="*/ 133229 h 2600204"/>
                <a:gd name="connsiteX7" fmla="*/ 0 w 1044453"/>
                <a:gd name="connsiteY7" fmla="*/ 0 h 2600204"/>
                <a:gd name="connsiteX0" fmla="*/ 1888767 w 1888767"/>
                <a:gd name="connsiteY0" fmla="*/ 3054919 h 3054919"/>
                <a:gd name="connsiteX1" fmla="*/ 734891 w 1888767"/>
                <a:gd name="connsiteY1" fmla="*/ 2309691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43908 w 1888767"/>
                <a:gd name="connsiteY2" fmla="*/ 2308973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37606 w 1888767"/>
                <a:gd name="connsiteY2" fmla="*/ 2320558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904519 w 1904519"/>
                <a:gd name="connsiteY0" fmla="*/ 3014371 h 3014371"/>
                <a:gd name="connsiteX1" fmla="*/ 1031031 w 1904519"/>
                <a:gd name="connsiteY1" fmla="*/ 2590628 h 3014371"/>
                <a:gd name="connsiteX2" fmla="*/ 737606 w 1904519"/>
                <a:gd name="connsiteY2" fmla="*/ 2320558 h 3014371"/>
                <a:gd name="connsiteX3" fmla="*/ 498452 w 1904519"/>
                <a:gd name="connsiteY3" fmla="*/ 1985005 h 3014371"/>
                <a:gd name="connsiteX4" fmla="*/ 327696 w 1904519"/>
                <a:gd name="connsiteY4" fmla="*/ 1590553 h 3014371"/>
                <a:gd name="connsiteX5" fmla="*/ 225303 w 1904519"/>
                <a:gd name="connsiteY5" fmla="*/ 1242891 h 3014371"/>
                <a:gd name="connsiteX6" fmla="*/ 89572 w 1904519"/>
                <a:gd name="connsiteY6" fmla="*/ 614241 h 3014371"/>
                <a:gd name="connsiteX7" fmla="*/ 15753 w 1904519"/>
                <a:gd name="connsiteY7" fmla="*/ 133229 h 3014371"/>
                <a:gd name="connsiteX8" fmla="*/ 0 w 1904519"/>
                <a:gd name="connsiteY8" fmla="*/ 0 h 3014371"/>
                <a:gd name="connsiteX0" fmla="*/ 1904519 w 1904519"/>
                <a:gd name="connsiteY0" fmla="*/ 3014371 h 3014371"/>
                <a:gd name="connsiteX1" fmla="*/ 1405498 w 1904519"/>
                <a:gd name="connsiteY1" fmla="*/ 2778169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1904519 w 1904519"/>
                <a:gd name="connsiteY0" fmla="*/ 3014371 h 3014371"/>
                <a:gd name="connsiteX1" fmla="*/ 1389746 w 1904519"/>
                <a:gd name="connsiteY1" fmla="*/ 2792650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2002183 w 2002183"/>
                <a:gd name="connsiteY0" fmla="*/ 3049126 h 3049126"/>
                <a:gd name="connsiteX1" fmla="*/ 1389746 w 2002183"/>
                <a:gd name="connsiteY1" fmla="*/ 2792650 h 3049126"/>
                <a:gd name="connsiteX2" fmla="*/ 1031031 w 2002183"/>
                <a:gd name="connsiteY2" fmla="*/ 2590628 h 3049126"/>
                <a:gd name="connsiteX3" fmla="*/ 737606 w 2002183"/>
                <a:gd name="connsiteY3" fmla="*/ 2320558 h 3049126"/>
                <a:gd name="connsiteX4" fmla="*/ 498452 w 2002183"/>
                <a:gd name="connsiteY4" fmla="*/ 1985005 h 3049126"/>
                <a:gd name="connsiteX5" fmla="*/ 327696 w 2002183"/>
                <a:gd name="connsiteY5" fmla="*/ 1590553 h 3049126"/>
                <a:gd name="connsiteX6" fmla="*/ 225303 w 2002183"/>
                <a:gd name="connsiteY6" fmla="*/ 1242891 h 3049126"/>
                <a:gd name="connsiteX7" fmla="*/ 89572 w 2002183"/>
                <a:gd name="connsiteY7" fmla="*/ 614241 h 3049126"/>
                <a:gd name="connsiteX8" fmla="*/ 15753 w 2002183"/>
                <a:gd name="connsiteY8" fmla="*/ 133229 h 3049126"/>
                <a:gd name="connsiteX9" fmla="*/ 0 w 2002183"/>
                <a:gd name="connsiteY9" fmla="*/ 0 h 3049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83" h="3049126">
                  <a:moveTo>
                    <a:pt x="2002183" y="3049126"/>
                  </a:moveTo>
                  <a:cubicBezTo>
                    <a:pt x="1920588" y="3009276"/>
                    <a:pt x="1535327" y="2863274"/>
                    <a:pt x="1389746" y="2792650"/>
                  </a:cubicBezTo>
                  <a:cubicBezTo>
                    <a:pt x="1244165" y="2722026"/>
                    <a:pt x="1139721" y="2669310"/>
                    <a:pt x="1031031" y="2590628"/>
                  </a:cubicBezTo>
                  <a:cubicBezTo>
                    <a:pt x="922341" y="2511946"/>
                    <a:pt x="826369" y="2421495"/>
                    <a:pt x="737606" y="2320558"/>
                  </a:cubicBezTo>
                  <a:cubicBezTo>
                    <a:pt x="648843" y="2219621"/>
                    <a:pt x="566770" y="2106672"/>
                    <a:pt x="498452" y="1985005"/>
                  </a:cubicBezTo>
                  <a:cubicBezTo>
                    <a:pt x="430134" y="1863338"/>
                    <a:pt x="373221" y="1714239"/>
                    <a:pt x="327696" y="1590553"/>
                  </a:cubicBezTo>
                  <a:cubicBezTo>
                    <a:pt x="282171" y="1466867"/>
                    <a:pt x="264990" y="1405610"/>
                    <a:pt x="225303" y="1242891"/>
                  </a:cubicBezTo>
                  <a:cubicBezTo>
                    <a:pt x="185616" y="1080172"/>
                    <a:pt x="124497" y="799185"/>
                    <a:pt x="89572" y="614241"/>
                  </a:cubicBezTo>
                  <a:cubicBezTo>
                    <a:pt x="54647" y="429297"/>
                    <a:pt x="28056" y="213398"/>
                    <a:pt x="15753" y="133229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71" name="TextBox 194">
              <a:extLst>
                <a:ext uri="{FF2B5EF4-FFF2-40B4-BE49-F238E27FC236}">
                  <a16:creationId xmlns:a16="http://schemas.microsoft.com/office/drawing/2014/main" id="{D3070E07-B05C-4E96-9FAF-1BD73FD9CB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9448535" y="1957002"/>
              <a:ext cx="1216940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672" name="TextBox 194">
              <a:extLst>
                <a:ext uri="{FF2B5EF4-FFF2-40B4-BE49-F238E27FC236}">
                  <a16:creationId xmlns:a16="http://schemas.microsoft.com/office/drawing/2014/main" id="{B7B552A7-C0E5-42DF-BD23-78EFD18AE1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6815149" y="1814581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3" name="TextBox 194">
              <a:extLst>
                <a:ext uri="{FF2B5EF4-FFF2-40B4-BE49-F238E27FC236}">
                  <a16:creationId xmlns:a16="http://schemas.microsoft.com/office/drawing/2014/main" id="{F3BE7DBB-45CE-4B4C-A215-F2777B2DF4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7820484" y="1697545"/>
              <a:ext cx="6752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6" name="TextBox 1033">
              <a:extLst>
                <a:ext uri="{FF2B5EF4-FFF2-40B4-BE49-F238E27FC236}">
                  <a16:creationId xmlns:a16="http://schemas.microsoft.com/office/drawing/2014/main" id="{9F97811E-0082-4109-8150-9BE27D5275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2281">
              <a:off x="6220080" y="42295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677" name="TextBox 162">
              <a:extLst>
                <a:ext uri="{FF2B5EF4-FFF2-40B4-BE49-F238E27FC236}">
                  <a16:creationId xmlns:a16="http://schemas.microsoft.com/office/drawing/2014/main" id="{378631EA-3E44-4BD6-BFFF-E09EB5B9A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38457">
              <a:off x="5129414" y="442731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678" name="TextBox 161">
              <a:extLst>
                <a:ext uri="{FF2B5EF4-FFF2-40B4-BE49-F238E27FC236}">
                  <a16:creationId xmlns:a16="http://schemas.microsoft.com/office/drawing/2014/main" id="{85EFDE45-DEA6-407A-A224-54F9A4C01C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80924">
              <a:off x="10323389" y="693237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679" name="TextBox 161">
              <a:extLst>
                <a:ext uri="{FF2B5EF4-FFF2-40B4-BE49-F238E27FC236}">
                  <a16:creationId xmlns:a16="http://schemas.microsoft.com/office/drawing/2014/main" id="{1A6AC63A-FE64-4A5B-BDA3-C5724E3B83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9538" y="102181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680" name="TextBox 146">
              <a:extLst>
                <a:ext uri="{FF2B5EF4-FFF2-40B4-BE49-F238E27FC236}">
                  <a16:creationId xmlns:a16="http://schemas.microsoft.com/office/drawing/2014/main" id="{F752E5B4-6FF4-42A3-A24B-6691FB2D82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4624" y="92859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Ke</a:t>
              </a:r>
            </a:p>
          </p:txBody>
        </p:sp>
        <p:sp>
          <p:nvSpPr>
            <p:cNvPr id="681" name="TextBox 150">
              <a:extLst>
                <a:ext uri="{FF2B5EF4-FFF2-40B4-BE49-F238E27FC236}">
                  <a16:creationId xmlns:a16="http://schemas.microsoft.com/office/drawing/2014/main" id="{C855E71A-BE6A-4B21-A408-917414A82B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947" y="74375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663" name="Freeform 63">
              <a:extLst>
                <a:ext uri="{FF2B5EF4-FFF2-40B4-BE49-F238E27FC236}">
                  <a16:creationId xmlns:a16="http://schemas.microsoft.com/office/drawing/2014/main" id="{6CB3E72C-E920-48EE-A972-047066CF5CB2}"/>
                </a:ext>
              </a:extLst>
            </p:cNvPr>
            <p:cNvSpPr/>
            <p:nvPr/>
          </p:nvSpPr>
          <p:spPr bwMode="auto">
            <a:xfrm>
              <a:off x="7475602" y="-55702"/>
              <a:ext cx="1227534" cy="2509837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43433 w 1074115"/>
                <a:gd name="connsiteY6" fmla="*/ 510865 h 2995073"/>
                <a:gd name="connsiteX7" fmla="*/ 0 w 1074115"/>
                <a:gd name="connsiteY7" fmla="*/ 0 h 2995073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23387 w 1074115"/>
                <a:gd name="connsiteY6" fmla="*/ 510865 h 2995073"/>
                <a:gd name="connsiteX7" fmla="*/ 0 w 1074115"/>
                <a:gd name="connsiteY7" fmla="*/ 0 h 2995073"/>
                <a:gd name="connsiteX0" fmla="*/ 1722258 w 1722258"/>
                <a:gd name="connsiteY0" fmla="*/ 3519294 h 3519294"/>
                <a:gd name="connsiteX1" fmla="*/ 804552 w 1722258"/>
                <a:gd name="connsiteY1" fmla="*/ 2762509 h 3519294"/>
                <a:gd name="connsiteX2" fmla="*/ 497990 w 1722258"/>
                <a:gd name="connsiteY2" fmla="*/ 2376664 h 3519294"/>
                <a:gd name="connsiteX3" fmla="*/ 312996 w 1722258"/>
                <a:gd name="connsiteY3" fmla="*/ 2033103 h 3519294"/>
                <a:gd name="connsiteX4" fmla="*/ 172145 w 1722258"/>
                <a:gd name="connsiteY4" fmla="*/ 1668400 h 3519294"/>
                <a:gd name="connsiteX5" fmla="*/ 114526 w 1722258"/>
                <a:gd name="connsiteY5" fmla="*/ 1358934 h 3519294"/>
                <a:gd name="connsiteX6" fmla="*/ 23387 w 1722258"/>
                <a:gd name="connsiteY6" fmla="*/ 510865 h 3519294"/>
                <a:gd name="connsiteX7" fmla="*/ 0 w 1722258"/>
                <a:gd name="connsiteY7" fmla="*/ 0 h 351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258" h="3519294">
                  <a:moveTo>
                    <a:pt x="1722258" y="3519294"/>
                  </a:moveTo>
                  <a:cubicBezTo>
                    <a:pt x="1635487" y="3454546"/>
                    <a:pt x="1008597" y="2952947"/>
                    <a:pt x="804552" y="2762509"/>
                  </a:cubicBezTo>
                  <a:cubicBezTo>
                    <a:pt x="600507" y="2572071"/>
                    <a:pt x="579916" y="2498232"/>
                    <a:pt x="497990" y="2376664"/>
                  </a:cubicBezTo>
                  <a:cubicBezTo>
                    <a:pt x="416064" y="2255096"/>
                    <a:pt x="367303" y="2151147"/>
                    <a:pt x="312996" y="2033103"/>
                  </a:cubicBezTo>
                  <a:cubicBezTo>
                    <a:pt x="258689" y="1915059"/>
                    <a:pt x="205223" y="1780761"/>
                    <a:pt x="172145" y="1668400"/>
                  </a:cubicBezTo>
                  <a:cubicBezTo>
                    <a:pt x="139067" y="1556039"/>
                    <a:pt x="139319" y="1551857"/>
                    <a:pt x="114526" y="1358934"/>
                  </a:cubicBezTo>
                  <a:cubicBezTo>
                    <a:pt x="89733" y="1166012"/>
                    <a:pt x="35236" y="652210"/>
                    <a:pt x="23387" y="510865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A37E090-78D1-4300-BBB2-A7CC05943E48}"/>
                </a:ext>
              </a:extLst>
            </p:cNvPr>
            <p:cNvSpPr/>
            <p:nvPr/>
          </p:nvSpPr>
          <p:spPr>
            <a:xfrm>
              <a:off x="-3536245" y="-172226"/>
              <a:ext cx="15729239" cy="262504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85EBB30-BD0D-4608-92DF-C84761FC9FA6}"/>
                </a:ext>
              </a:extLst>
            </p:cNvPr>
            <p:cNvSpPr/>
            <p:nvPr/>
          </p:nvSpPr>
          <p:spPr>
            <a:xfrm>
              <a:off x="-3534152" y="531151"/>
              <a:ext cx="3348326" cy="521493"/>
            </a:xfrm>
            <a:custGeom>
              <a:avLst/>
              <a:gdLst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6731 w 3352800"/>
                <a:gd name="connsiteY15" fmla="*/ 119062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4763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38801 w 3348326"/>
                <a:gd name="connsiteY57" fmla="*/ 492918 h 521493"/>
                <a:gd name="connsiteX58" fmla="*/ 2670 w 3348326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24514 w 3348326"/>
                <a:gd name="connsiteY57" fmla="*/ 469105 h 521493"/>
                <a:gd name="connsiteX58" fmla="*/ 2670 w 3348326"/>
                <a:gd name="connsiteY58" fmla="*/ 521493 h 52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348326" h="521493">
                  <a:moveTo>
                    <a:pt x="2670" y="521493"/>
                  </a:moveTo>
                  <a:cubicBezTo>
                    <a:pt x="4258" y="350043"/>
                    <a:pt x="-1299" y="178593"/>
                    <a:pt x="289" y="7143"/>
                  </a:cubicBezTo>
                  <a:lnTo>
                    <a:pt x="31244" y="0"/>
                  </a:lnTo>
                  <a:lnTo>
                    <a:pt x="69344" y="14287"/>
                  </a:lnTo>
                  <a:lnTo>
                    <a:pt x="88394" y="33337"/>
                  </a:lnTo>
                  <a:lnTo>
                    <a:pt x="95538" y="47625"/>
                  </a:lnTo>
                  <a:lnTo>
                    <a:pt x="133638" y="45243"/>
                  </a:lnTo>
                  <a:lnTo>
                    <a:pt x="133638" y="42862"/>
                  </a:lnTo>
                  <a:lnTo>
                    <a:pt x="190788" y="52387"/>
                  </a:lnTo>
                  <a:lnTo>
                    <a:pt x="240794" y="69056"/>
                  </a:lnTo>
                  <a:lnTo>
                    <a:pt x="369382" y="21431"/>
                  </a:lnTo>
                  <a:lnTo>
                    <a:pt x="383669" y="54768"/>
                  </a:lnTo>
                  <a:lnTo>
                    <a:pt x="388432" y="78581"/>
                  </a:lnTo>
                  <a:lnTo>
                    <a:pt x="412244" y="111918"/>
                  </a:lnTo>
                  <a:lnTo>
                    <a:pt x="502732" y="100012"/>
                  </a:lnTo>
                  <a:lnTo>
                    <a:pt x="514638" y="111919"/>
                  </a:lnTo>
                  <a:lnTo>
                    <a:pt x="531307" y="104775"/>
                  </a:lnTo>
                  <a:lnTo>
                    <a:pt x="550357" y="121443"/>
                  </a:lnTo>
                  <a:lnTo>
                    <a:pt x="569407" y="150018"/>
                  </a:lnTo>
                  <a:lnTo>
                    <a:pt x="593219" y="164306"/>
                  </a:lnTo>
                  <a:lnTo>
                    <a:pt x="645607" y="161925"/>
                  </a:lnTo>
                  <a:lnTo>
                    <a:pt x="664657" y="180975"/>
                  </a:lnTo>
                  <a:lnTo>
                    <a:pt x="752763" y="254793"/>
                  </a:lnTo>
                  <a:lnTo>
                    <a:pt x="771813" y="226218"/>
                  </a:lnTo>
                  <a:lnTo>
                    <a:pt x="893257" y="211931"/>
                  </a:lnTo>
                  <a:lnTo>
                    <a:pt x="914688" y="235743"/>
                  </a:lnTo>
                  <a:lnTo>
                    <a:pt x="928976" y="285750"/>
                  </a:lnTo>
                  <a:lnTo>
                    <a:pt x="981363" y="319087"/>
                  </a:lnTo>
                  <a:lnTo>
                    <a:pt x="1026607" y="328612"/>
                  </a:lnTo>
                  <a:lnTo>
                    <a:pt x="1162338" y="335756"/>
                  </a:lnTo>
                  <a:lnTo>
                    <a:pt x="1326644" y="347662"/>
                  </a:lnTo>
                  <a:lnTo>
                    <a:pt x="1431419" y="354806"/>
                  </a:lnTo>
                  <a:lnTo>
                    <a:pt x="1462376" y="345281"/>
                  </a:lnTo>
                  <a:lnTo>
                    <a:pt x="1526669" y="354806"/>
                  </a:lnTo>
                  <a:lnTo>
                    <a:pt x="1636207" y="366712"/>
                  </a:lnTo>
                  <a:lnTo>
                    <a:pt x="1719551" y="357187"/>
                  </a:lnTo>
                  <a:lnTo>
                    <a:pt x="1771938" y="354806"/>
                  </a:lnTo>
                  <a:lnTo>
                    <a:pt x="1840994" y="366712"/>
                  </a:lnTo>
                  <a:lnTo>
                    <a:pt x="1907669" y="376237"/>
                  </a:lnTo>
                  <a:lnTo>
                    <a:pt x="2036257" y="388143"/>
                  </a:lnTo>
                  <a:lnTo>
                    <a:pt x="2141032" y="381000"/>
                  </a:lnTo>
                  <a:lnTo>
                    <a:pt x="2257713" y="376237"/>
                  </a:lnTo>
                  <a:lnTo>
                    <a:pt x="2355344" y="369093"/>
                  </a:lnTo>
                  <a:lnTo>
                    <a:pt x="2391063" y="361950"/>
                  </a:lnTo>
                  <a:lnTo>
                    <a:pt x="2426782" y="342900"/>
                  </a:lnTo>
                  <a:lnTo>
                    <a:pt x="2452976" y="352425"/>
                  </a:lnTo>
                  <a:lnTo>
                    <a:pt x="2560132" y="364331"/>
                  </a:lnTo>
                  <a:lnTo>
                    <a:pt x="2643476" y="361950"/>
                  </a:lnTo>
                  <a:lnTo>
                    <a:pt x="2683957" y="359568"/>
                  </a:lnTo>
                  <a:lnTo>
                    <a:pt x="2703007" y="376237"/>
                  </a:lnTo>
                  <a:lnTo>
                    <a:pt x="2814926" y="361950"/>
                  </a:lnTo>
                  <a:lnTo>
                    <a:pt x="2895888" y="364331"/>
                  </a:lnTo>
                  <a:lnTo>
                    <a:pt x="2998282" y="352425"/>
                  </a:lnTo>
                  <a:lnTo>
                    <a:pt x="3031619" y="359568"/>
                  </a:lnTo>
                  <a:lnTo>
                    <a:pt x="3143538" y="340518"/>
                  </a:lnTo>
                  <a:lnTo>
                    <a:pt x="3267363" y="340518"/>
                  </a:lnTo>
                  <a:lnTo>
                    <a:pt x="3348326" y="338137"/>
                  </a:lnTo>
                  <a:lnTo>
                    <a:pt x="3324514" y="469105"/>
                  </a:lnTo>
                  <a:lnTo>
                    <a:pt x="2670" y="521493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8404A66-9998-48D0-A3F0-CCB476F9802D}"/>
                </a:ext>
              </a:extLst>
            </p:cNvPr>
            <p:cNvSpPr/>
            <p:nvPr/>
          </p:nvSpPr>
          <p:spPr>
            <a:xfrm>
              <a:off x="-3538626" y="771659"/>
              <a:ext cx="7113466" cy="371681"/>
            </a:xfrm>
            <a:custGeom>
              <a:avLst/>
              <a:gdLst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57349 w 7110412"/>
                <a:gd name="connsiteY6" fmla="*/ 185737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495300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188119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167 w 7105817"/>
                <a:gd name="connsiteY0" fmla="*/ 197644 h 361950"/>
                <a:gd name="connsiteX1" fmla="*/ 488323 w 7105817"/>
                <a:gd name="connsiteY1" fmla="*/ 207169 h 361950"/>
                <a:gd name="connsiteX2" fmla="*/ 769311 w 7105817"/>
                <a:gd name="connsiteY2" fmla="*/ 216694 h 361950"/>
                <a:gd name="connsiteX3" fmla="*/ 1036011 w 7105817"/>
                <a:gd name="connsiteY3" fmla="*/ 197644 h 361950"/>
                <a:gd name="connsiteX4" fmla="*/ 1319380 w 7105817"/>
                <a:gd name="connsiteY4" fmla="*/ 180975 h 361950"/>
                <a:gd name="connsiteX5" fmla="*/ 1483686 w 7105817"/>
                <a:gd name="connsiteY5" fmla="*/ 185737 h 361950"/>
                <a:gd name="connsiteX6" fmla="*/ 1643229 w 7105817"/>
                <a:gd name="connsiteY6" fmla="*/ 183355 h 361950"/>
                <a:gd name="connsiteX7" fmla="*/ 1759911 w 7105817"/>
                <a:gd name="connsiteY7" fmla="*/ 169069 h 361950"/>
                <a:gd name="connsiteX8" fmla="*/ 1812298 w 7105817"/>
                <a:gd name="connsiteY8" fmla="*/ 159544 h 361950"/>
                <a:gd name="connsiteX9" fmla="*/ 1886117 w 7105817"/>
                <a:gd name="connsiteY9" fmla="*/ 183356 h 361950"/>
                <a:gd name="connsiteX10" fmla="*/ 1950411 w 7105817"/>
                <a:gd name="connsiteY10" fmla="*/ 161925 h 361950"/>
                <a:gd name="connsiteX11" fmla="*/ 2036136 w 7105817"/>
                <a:gd name="connsiteY11" fmla="*/ 178594 h 361950"/>
                <a:gd name="connsiteX12" fmla="*/ 2129005 w 7105817"/>
                <a:gd name="connsiteY12" fmla="*/ 161925 h 361950"/>
                <a:gd name="connsiteX13" fmla="*/ 2205205 w 7105817"/>
                <a:gd name="connsiteY13" fmla="*/ 152400 h 361950"/>
                <a:gd name="connsiteX14" fmla="*/ 2300455 w 7105817"/>
                <a:gd name="connsiteY14" fmla="*/ 169069 h 361950"/>
                <a:gd name="connsiteX15" fmla="*/ 2376655 w 7105817"/>
                <a:gd name="connsiteY15" fmla="*/ 150019 h 361950"/>
                <a:gd name="connsiteX16" fmla="*/ 2462380 w 7105817"/>
                <a:gd name="connsiteY16" fmla="*/ 138112 h 361950"/>
                <a:gd name="connsiteX17" fmla="*/ 2555248 w 7105817"/>
                <a:gd name="connsiteY17" fmla="*/ 152400 h 361950"/>
                <a:gd name="connsiteX18" fmla="*/ 2650498 w 7105817"/>
                <a:gd name="connsiteY18" fmla="*/ 142875 h 361950"/>
                <a:gd name="connsiteX19" fmla="*/ 2714792 w 7105817"/>
                <a:gd name="connsiteY19" fmla="*/ 154781 h 361950"/>
                <a:gd name="connsiteX20" fmla="*/ 2798136 w 7105817"/>
                <a:gd name="connsiteY20" fmla="*/ 152400 h 361950"/>
                <a:gd name="connsiteX21" fmla="*/ 2907673 w 7105817"/>
                <a:gd name="connsiteY21" fmla="*/ 133350 h 361950"/>
                <a:gd name="connsiteX22" fmla="*/ 3005305 w 7105817"/>
                <a:gd name="connsiteY22" fmla="*/ 133350 h 361950"/>
                <a:gd name="connsiteX23" fmla="*/ 3088648 w 7105817"/>
                <a:gd name="connsiteY23" fmla="*/ 138112 h 361950"/>
                <a:gd name="connsiteX24" fmla="*/ 3136273 w 7105817"/>
                <a:gd name="connsiteY24" fmla="*/ 121444 h 361950"/>
                <a:gd name="connsiteX25" fmla="*/ 3233905 w 7105817"/>
                <a:gd name="connsiteY25" fmla="*/ 123825 h 361950"/>
                <a:gd name="connsiteX26" fmla="*/ 3326773 w 7105817"/>
                <a:gd name="connsiteY26" fmla="*/ 97631 h 361950"/>
                <a:gd name="connsiteX27" fmla="*/ 3364873 w 7105817"/>
                <a:gd name="connsiteY27" fmla="*/ 102394 h 361950"/>
                <a:gd name="connsiteX28" fmla="*/ 3386305 w 7105817"/>
                <a:gd name="connsiteY28" fmla="*/ 111919 h 361950"/>
                <a:gd name="connsiteX29" fmla="*/ 3417261 w 7105817"/>
                <a:gd name="connsiteY29" fmla="*/ 111919 h 361950"/>
                <a:gd name="connsiteX30" fmla="*/ 3457742 w 7105817"/>
                <a:gd name="connsiteY30" fmla="*/ 111919 h 361950"/>
                <a:gd name="connsiteX31" fmla="*/ 3507748 w 7105817"/>
                <a:gd name="connsiteY31" fmla="*/ 109537 h 361950"/>
                <a:gd name="connsiteX32" fmla="*/ 3533942 w 7105817"/>
                <a:gd name="connsiteY32" fmla="*/ 107156 h 361950"/>
                <a:gd name="connsiteX33" fmla="*/ 3562517 w 7105817"/>
                <a:gd name="connsiteY33" fmla="*/ 102394 h 361950"/>
                <a:gd name="connsiteX34" fmla="*/ 3600617 w 7105817"/>
                <a:gd name="connsiteY34" fmla="*/ 111919 h 361950"/>
                <a:gd name="connsiteX35" fmla="*/ 3729205 w 7105817"/>
                <a:gd name="connsiteY35" fmla="*/ 140494 h 361950"/>
                <a:gd name="connsiteX36" fmla="*/ 3779211 w 7105817"/>
                <a:gd name="connsiteY36" fmla="*/ 135731 h 361950"/>
                <a:gd name="connsiteX37" fmla="*/ 3826836 w 7105817"/>
                <a:gd name="connsiteY37" fmla="*/ 123825 h 361950"/>
                <a:gd name="connsiteX38" fmla="*/ 3864936 w 7105817"/>
                <a:gd name="connsiteY38" fmla="*/ 140494 h 361950"/>
                <a:gd name="connsiteX39" fmla="*/ 3922086 w 7105817"/>
                <a:gd name="connsiteY39" fmla="*/ 138112 h 361950"/>
                <a:gd name="connsiteX40" fmla="*/ 3953042 w 7105817"/>
                <a:gd name="connsiteY40" fmla="*/ 133350 h 361950"/>
                <a:gd name="connsiteX41" fmla="*/ 4031624 w 7105817"/>
                <a:gd name="connsiteY41" fmla="*/ 147637 h 361950"/>
                <a:gd name="connsiteX42" fmla="*/ 4093536 w 7105817"/>
                <a:gd name="connsiteY42" fmla="*/ 142875 h 361950"/>
                <a:gd name="connsiteX43" fmla="*/ 4174499 w 7105817"/>
                <a:gd name="connsiteY43" fmla="*/ 126206 h 361950"/>
                <a:gd name="connsiteX44" fmla="*/ 4253080 w 7105817"/>
                <a:gd name="connsiteY44" fmla="*/ 111919 h 361950"/>
                <a:gd name="connsiteX45" fmla="*/ 4305467 w 7105817"/>
                <a:gd name="connsiteY45" fmla="*/ 111919 h 361950"/>
                <a:gd name="connsiteX46" fmla="*/ 4350711 w 7105817"/>
                <a:gd name="connsiteY46" fmla="*/ 111919 h 361950"/>
                <a:gd name="connsiteX47" fmla="*/ 4457867 w 7105817"/>
                <a:gd name="connsiteY47" fmla="*/ 107156 h 361950"/>
                <a:gd name="connsiteX48" fmla="*/ 4593599 w 7105817"/>
                <a:gd name="connsiteY48" fmla="*/ 107156 h 361950"/>
                <a:gd name="connsiteX49" fmla="*/ 4669799 w 7105817"/>
                <a:gd name="connsiteY49" fmla="*/ 83344 h 361950"/>
                <a:gd name="connsiteX50" fmla="*/ 4717424 w 7105817"/>
                <a:gd name="connsiteY50" fmla="*/ 76200 h 361950"/>
                <a:gd name="connsiteX51" fmla="*/ 4769811 w 7105817"/>
                <a:gd name="connsiteY51" fmla="*/ 85725 h 361950"/>
                <a:gd name="connsiteX52" fmla="*/ 4848392 w 7105817"/>
                <a:gd name="connsiteY52" fmla="*/ 61912 h 361950"/>
                <a:gd name="connsiteX53" fmla="*/ 4915067 w 7105817"/>
                <a:gd name="connsiteY53" fmla="*/ 66675 h 361950"/>
                <a:gd name="connsiteX54" fmla="*/ 4974599 w 7105817"/>
                <a:gd name="connsiteY54" fmla="*/ 54769 h 361950"/>
                <a:gd name="connsiteX55" fmla="*/ 5026986 w 7105817"/>
                <a:gd name="connsiteY55" fmla="*/ 64294 h 361950"/>
                <a:gd name="connsiteX56" fmla="*/ 5138905 w 7105817"/>
                <a:gd name="connsiteY56" fmla="*/ 69056 h 361950"/>
                <a:gd name="connsiteX57" fmla="*/ 5177005 w 7105817"/>
                <a:gd name="connsiteY57" fmla="*/ 69056 h 361950"/>
                <a:gd name="connsiteX58" fmla="*/ 5241299 w 7105817"/>
                <a:gd name="connsiteY58" fmla="*/ 54769 h 361950"/>
                <a:gd name="connsiteX59" fmla="*/ 5296067 w 7105817"/>
                <a:gd name="connsiteY59" fmla="*/ 54769 h 361950"/>
                <a:gd name="connsiteX60" fmla="*/ 5348455 w 7105817"/>
                <a:gd name="connsiteY60" fmla="*/ 47625 h 361950"/>
                <a:gd name="connsiteX61" fmla="*/ 5391317 w 7105817"/>
                <a:gd name="connsiteY61" fmla="*/ 47625 h 361950"/>
                <a:gd name="connsiteX62" fmla="*/ 5455611 w 7105817"/>
                <a:gd name="connsiteY62" fmla="*/ 61912 h 361950"/>
                <a:gd name="connsiteX63" fmla="*/ 5496092 w 7105817"/>
                <a:gd name="connsiteY63" fmla="*/ 54769 h 361950"/>
                <a:gd name="connsiteX64" fmla="*/ 5543717 w 7105817"/>
                <a:gd name="connsiteY64" fmla="*/ 54769 h 361950"/>
                <a:gd name="connsiteX65" fmla="*/ 5634205 w 7105817"/>
                <a:gd name="connsiteY65" fmla="*/ 47625 h 361950"/>
                <a:gd name="connsiteX66" fmla="*/ 5660399 w 7105817"/>
                <a:gd name="connsiteY66" fmla="*/ 26194 h 361950"/>
                <a:gd name="connsiteX67" fmla="*/ 5715167 w 7105817"/>
                <a:gd name="connsiteY67" fmla="*/ 26194 h 361950"/>
                <a:gd name="connsiteX68" fmla="*/ 5769936 w 7105817"/>
                <a:gd name="connsiteY68" fmla="*/ 42862 h 361950"/>
                <a:gd name="connsiteX69" fmla="*/ 5819942 w 7105817"/>
                <a:gd name="connsiteY69" fmla="*/ 40481 h 361950"/>
                <a:gd name="connsiteX70" fmla="*/ 5879474 w 7105817"/>
                <a:gd name="connsiteY70" fmla="*/ 23812 h 361950"/>
                <a:gd name="connsiteX71" fmla="*/ 5941386 w 7105817"/>
                <a:gd name="connsiteY71" fmla="*/ 21431 h 361950"/>
                <a:gd name="connsiteX72" fmla="*/ 5979486 w 7105817"/>
                <a:gd name="connsiteY72" fmla="*/ 14287 h 361950"/>
                <a:gd name="connsiteX73" fmla="*/ 5989011 w 7105817"/>
                <a:gd name="connsiteY73" fmla="*/ 0 h 361950"/>
                <a:gd name="connsiteX74" fmla="*/ 6039017 w 7105817"/>
                <a:gd name="connsiteY74" fmla="*/ 9525 h 361950"/>
                <a:gd name="connsiteX75" fmla="*/ 6129505 w 7105817"/>
                <a:gd name="connsiteY75" fmla="*/ 2381 h 361950"/>
                <a:gd name="connsiteX76" fmla="*/ 6203324 w 7105817"/>
                <a:gd name="connsiteY76" fmla="*/ 0 h 361950"/>
                <a:gd name="connsiteX77" fmla="*/ 6320005 w 7105817"/>
                <a:gd name="connsiteY77" fmla="*/ 9525 h 361950"/>
                <a:gd name="connsiteX78" fmla="*/ 6408111 w 7105817"/>
                <a:gd name="connsiteY78" fmla="*/ 11906 h 361950"/>
                <a:gd name="connsiteX79" fmla="*/ 6508124 w 7105817"/>
                <a:gd name="connsiteY79" fmla="*/ 19050 h 361950"/>
                <a:gd name="connsiteX80" fmla="*/ 6584324 w 7105817"/>
                <a:gd name="connsiteY80" fmla="*/ 21431 h 361950"/>
                <a:gd name="connsiteX81" fmla="*/ 6674811 w 7105817"/>
                <a:gd name="connsiteY81" fmla="*/ 11906 h 361950"/>
                <a:gd name="connsiteX82" fmla="*/ 6729580 w 7105817"/>
                <a:gd name="connsiteY82" fmla="*/ 19050 h 361950"/>
                <a:gd name="connsiteX83" fmla="*/ 6846261 w 7105817"/>
                <a:gd name="connsiteY83" fmla="*/ 23812 h 361950"/>
                <a:gd name="connsiteX84" fmla="*/ 6948655 w 7105817"/>
                <a:gd name="connsiteY84" fmla="*/ 28575 h 361950"/>
                <a:gd name="connsiteX85" fmla="*/ 7008186 w 7105817"/>
                <a:gd name="connsiteY85" fmla="*/ 33337 h 361950"/>
                <a:gd name="connsiteX86" fmla="*/ 7055811 w 7105817"/>
                <a:gd name="connsiteY86" fmla="*/ 23812 h 361950"/>
                <a:gd name="connsiteX87" fmla="*/ 7105817 w 7105817"/>
                <a:gd name="connsiteY87" fmla="*/ 33337 h 361950"/>
                <a:gd name="connsiteX88" fmla="*/ 7103436 w 7105817"/>
                <a:gd name="connsiteY88" fmla="*/ 188119 h 361950"/>
                <a:gd name="connsiteX89" fmla="*/ 7312 w 7105817"/>
                <a:gd name="connsiteY89" fmla="*/ 361950 h 361950"/>
                <a:gd name="connsiteX90" fmla="*/ 167 w 7105817"/>
                <a:gd name="connsiteY90" fmla="*/ 197644 h 361950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0 w 7110411"/>
                <a:gd name="connsiteY89" fmla="*/ 359568 h 359568"/>
                <a:gd name="connsiteX90" fmla="*/ 4761 w 7110411"/>
                <a:gd name="connsiteY90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6958011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0 w 7110411"/>
                <a:gd name="connsiteY91" fmla="*/ 359568 h 359568"/>
                <a:gd name="connsiteX92" fmla="*/ 4761 w 7110411"/>
                <a:gd name="connsiteY92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0 w 7110411"/>
                <a:gd name="connsiteY92" fmla="*/ 359568 h 359568"/>
                <a:gd name="connsiteX93" fmla="*/ 4761 w 7110411"/>
                <a:gd name="connsiteY93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209549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903243 w 7110411"/>
                <a:gd name="connsiteY90" fmla="*/ 192879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3243 w 7131805"/>
                <a:gd name="connsiteY90" fmla="*/ 192879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76224 w 7113622"/>
                <a:gd name="connsiteY93" fmla="*/ 354805 h 359568"/>
                <a:gd name="connsiteX94" fmla="*/ 0 w 7113622"/>
                <a:gd name="connsiteY94" fmla="*/ 359568 h 359568"/>
                <a:gd name="connsiteX95" fmla="*/ 4761 w 7113622"/>
                <a:gd name="connsiteY9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735805 w 7113622"/>
                <a:gd name="connsiteY93" fmla="*/ 340518 h 359568"/>
                <a:gd name="connsiteX94" fmla="*/ 276224 w 7113622"/>
                <a:gd name="connsiteY94" fmla="*/ 354805 h 359568"/>
                <a:gd name="connsiteX95" fmla="*/ 0 w 7113622"/>
                <a:gd name="connsiteY95" fmla="*/ 359568 h 359568"/>
                <a:gd name="connsiteX96" fmla="*/ 4761 w 7113622"/>
                <a:gd name="connsiteY9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214436 w 7113622"/>
                <a:gd name="connsiteY93" fmla="*/ 330993 h 359568"/>
                <a:gd name="connsiteX94" fmla="*/ 735805 w 7113622"/>
                <a:gd name="connsiteY94" fmla="*/ 340518 h 359568"/>
                <a:gd name="connsiteX95" fmla="*/ 276224 w 7113622"/>
                <a:gd name="connsiteY95" fmla="*/ 354805 h 359568"/>
                <a:gd name="connsiteX96" fmla="*/ 0 w 7113622"/>
                <a:gd name="connsiteY96" fmla="*/ 359568 h 359568"/>
                <a:gd name="connsiteX97" fmla="*/ 4761 w 7113622"/>
                <a:gd name="connsiteY9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631155 w 7113622"/>
                <a:gd name="connsiteY93" fmla="*/ 314324 h 359568"/>
                <a:gd name="connsiteX94" fmla="*/ 1214436 w 7113622"/>
                <a:gd name="connsiteY94" fmla="*/ 330993 h 359568"/>
                <a:gd name="connsiteX95" fmla="*/ 735805 w 7113622"/>
                <a:gd name="connsiteY95" fmla="*/ 340518 h 359568"/>
                <a:gd name="connsiteX96" fmla="*/ 276224 w 7113622"/>
                <a:gd name="connsiteY96" fmla="*/ 354805 h 359568"/>
                <a:gd name="connsiteX97" fmla="*/ 0 w 7113622"/>
                <a:gd name="connsiteY97" fmla="*/ 359568 h 359568"/>
                <a:gd name="connsiteX98" fmla="*/ 4761 w 7113622"/>
                <a:gd name="connsiteY9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336005 w 7113622"/>
                <a:gd name="connsiteY93" fmla="*/ 302418 h 359568"/>
                <a:gd name="connsiteX94" fmla="*/ 2028824 w 7113622"/>
                <a:gd name="connsiteY94" fmla="*/ 307180 h 359568"/>
                <a:gd name="connsiteX95" fmla="*/ 1631155 w 7113622"/>
                <a:gd name="connsiteY95" fmla="*/ 314324 h 359568"/>
                <a:gd name="connsiteX96" fmla="*/ 1214436 w 7113622"/>
                <a:gd name="connsiteY96" fmla="*/ 330993 h 359568"/>
                <a:gd name="connsiteX97" fmla="*/ 735805 w 7113622"/>
                <a:gd name="connsiteY97" fmla="*/ 340518 h 359568"/>
                <a:gd name="connsiteX98" fmla="*/ 276224 w 7113622"/>
                <a:gd name="connsiteY98" fmla="*/ 354805 h 359568"/>
                <a:gd name="connsiteX99" fmla="*/ 0 w 7113622"/>
                <a:gd name="connsiteY99" fmla="*/ 359568 h 359568"/>
                <a:gd name="connsiteX100" fmla="*/ 4761 w 7113622"/>
                <a:gd name="connsiteY100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659855 w 7113622"/>
                <a:gd name="connsiteY93" fmla="*/ 292893 h 359568"/>
                <a:gd name="connsiteX94" fmla="*/ 2336005 w 7113622"/>
                <a:gd name="connsiteY94" fmla="*/ 302418 h 359568"/>
                <a:gd name="connsiteX95" fmla="*/ 2028824 w 7113622"/>
                <a:gd name="connsiteY95" fmla="*/ 307180 h 359568"/>
                <a:gd name="connsiteX96" fmla="*/ 1631155 w 7113622"/>
                <a:gd name="connsiteY96" fmla="*/ 314324 h 359568"/>
                <a:gd name="connsiteX97" fmla="*/ 1214436 w 7113622"/>
                <a:gd name="connsiteY97" fmla="*/ 330993 h 359568"/>
                <a:gd name="connsiteX98" fmla="*/ 735805 w 7113622"/>
                <a:gd name="connsiteY98" fmla="*/ 340518 h 359568"/>
                <a:gd name="connsiteX99" fmla="*/ 276224 w 7113622"/>
                <a:gd name="connsiteY99" fmla="*/ 354805 h 359568"/>
                <a:gd name="connsiteX100" fmla="*/ 0 w 7113622"/>
                <a:gd name="connsiteY100" fmla="*/ 359568 h 359568"/>
                <a:gd name="connsiteX101" fmla="*/ 4761 w 7113622"/>
                <a:gd name="connsiteY101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047999 w 7113622"/>
                <a:gd name="connsiteY93" fmla="*/ 276224 h 359568"/>
                <a:gd name="connsiteX94" fmla="*/ 2659855 w 7113622"/>
                <a:gd name="connsiteY94" fmla="*/ 292893 h 359568"/>
                <a:gd name="connsiteX95" fmla="*/ 2336005 w 7113622"/>
                <a:gd name="connsiteY95" fmla="*/ 302418 h 359568"/>
                <a:gd name="connsiteX96" fmla="*/ 2028824 w 7113622"/>
                <a:gd name="connsiteY96" fmla="*/ 307180 h 359568"/>
                <a:gd name="connsiteX97" fmla="*/ 1631155 w 7113622"/>
                <a:gd name="connsiteY97" fmla="*/ 314324 h 359568"/>
                <a:gd name="connsiteX98" fmla="*/ 1214436 w 7113622"/>
                <a:gd name="connsiteY98" fmla="*/ 330993 h 359568"/>
                <a:gd name="connsiteX99" fmla="*/ 735805 w 7113622"/>
                <a:gd name="connsiteY99" fmla="*/ 340518 h 359568"/>
                <a:gd name="connsiteX100" fmla="*/ 276224 w 7113622"/>
                <a:gd name="connsiteY100" fmla="*/ 354805 h 359568"/>
                <a:gd name="connsiteX101" fmla="*/ 0 w 7113622"/>
                <a:gd name="connsiteY101" fmla="*/ 359568 h 359568"/>
                <a:gd name="connsiteX102" fmla="*/ 4761 w 7113622"/>
                <a:gd name="connsiteY102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359942 w 7113622"/>
                <a:gd name="connsiteY93" fmla="*/ 266699 h 359568"/>
                <a:gd name="connsiteX94" fmla="*/ 3047999 w 7113622"/>
                <a:gd name="connsiteY94" fmla="*/ 276224 h 359568"/>
                <a:gd name="connsiteX95" fmla="*/ 2659855 w 7113622"/>
                <a:gd name="connsiteY95" fmla="*/ 292893 h 359568"/>
                <a:gd name="connsiteX96" fmla="*/ 2336005 w 7113622"/>
                <a:gd name="connsiteY96" fmla="*/ 302418 h 359568"/>
                <a:gd name="connsiteX97" fmla="*/ 2028824 w 7113622"/>
                <a:gd name="connsiteY97" fmla="*/ 307180 h 359568"/>
                <a:gd name="connsiteX98" fmla="*/ 1631155 w 7113622"/>
                <a:gd name="connsiteY98" fmla="*/ 314324 h 359568"/>
                <a:gd name="connsiteX99" fmla="*/ 1214436 w 7113622"/>
                <a:gd name="connsiteY99" fmla="*/ 330993 h 359568"/>
                <a:gd name="connsiteX100" fmla="*/ 735805 w 7113622"/>
                <a:gd name="connsiteY100" fmla="*/ 340518 h 359568"/>
                <a:gd name="connsiteX101" fmla="*/ 276224 w 7113622"/>
                <a:gd name="connsiteY101" fmla="*/ 354805 h 359568"/>
                <a:gd name="connsiteX102" fmla="*/ 0 w 7113622"/>
                <a:gd name="connsiteY102" fmla="*/ 359568 h 359568"/>
                <a:gd name="connsiteX103" fmla="*/ 4761 w 7113622"/>
                <a:gd name="connsiteY103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557586 w 7113622"/>
                <a:gd name="connsiteY93" fmla="*/ 261936 h 359568"/>
                <a:gd name="connsiteX94" fmla="*/ 3359942 w 7113622"/>
                <a:gd name="connsiteY94" fmla="*/ 266699 h 359568"/>
                <a:gd name="connsiteX95" fmla="*/ 3047999 w 7113622"/>
                <a:gd name="connsiteY95" fmla="*/ 276224 h 359568"/>
                <a:gd name="connsiteX96" fmla="*/ 2659855 w 7113622"/>
                <a:gd name="connsiteY96" fmla="*/ 292893 h 359568"/>
                <a:gd name="connsiteX97" fmla="*/ 2336005 w 7113622"/>
                <a:gd name="connsiteY97" fmla="*/ 302418 h 359568"/>
                <a:gd name="connsiteX98" fmla="*/ 2028824 w 7113622"/>
                <a:gd name="connsiteY98" fmla="*/ 307180 h 359568"/>
                <a:gd name="connsiteX99" fmla="*/ 1631155 w 7113622"/>
                <a:gd name="connsiteY99" fmla="*/ 314324 h 359568"/>
                <a:gd name="connsiteX100" fmla="*/ 1214436 w 7113622"/>
                <a:gd name="connsiteY100" fmla="*/ 330993 h 359568"/>
                <a:gd name="connsiteX101" fmla="*/ 735805 w 7113622"/>
                <a:gd name="connsiteY101" fmla="*/ 340518 h 359568"/>
                <a:gd name="connsiteX102" fmla="*/ 276224 w 7113622"/>
                <a:gd name="connsiteY102" fmla="*/ 354805 h 359568"/>
                <a:gd name="connsiteX103" fmla="*/ 0 w 7113622"/>
                <a:gd name="connsiteY103" fmla="*/ 359568 h 359568"/>
                <a:gd name="connsiteX104" fmla="*/ 4761 w 7113622"/>
                <a:gd name="connsiteY10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962399 w 7113622"/>
                <a:gd name="connsiteY93" fmla="*/ 252411 h 359568"/>
                <a:gd name="connsiteX94" fmla="*/ 3557586 w 7113622"/>
                <a:gd name="connsiteY94" fmla="*/ 261936 h 359568"/>
                <a:gd name="connsiteX95" fmla="*/ 3359942 w 7113622"/>
                <a:gd name="connsiteY95" fmla="*/ 266699 h 359568"/>
                <a:gd name="connsiteX96" fmla="*/ 3047999 w 7113622"/>
                <a:gd name="connsiteY96" fmla="*/ 276224 h 359568"/>
                <a:gd name="connsiteX97" fmla="*/ 2659855 w 7113622"/>
                <a:gd name="connsiteY97" fmla="*/ 292893 h 359568"/>
                <a:gd name="connsiteX98" fmla="*/ 2336005 w 7113622"/>
                <a:gd name="connsiteY98" fmla="*/ 302418 h 359568"/>
                <a:gd name="connsiteX99" fmla="*/ 2028824 w 7113622"/>
                <a:gd name="connsiteY99" fmla="*/ 307180 h 359568"/>
                <a:gd name="connsiteX100" fmla="*/ 1631155 w 7113622"/>
                <a:gd name="connsiteY100" fmla="*/ 314324 h 359568"/>
                <a:gd name="connsiteX101" fmla="*/ 1214436 w 7113622"/>
                <a:gd name="connsiteY101" fmla="*/ 330993 h 359568"/>
                <a:gd name="connsiteX102" fmla="*/ 735805 w 7113622"/>
                <a:gd name="connsiteY102" fmla="*/ 340518 h 359568"/>
                <a:gd name="connsiteX103" fmla="*/ 276224 w 7113622"/>
                <a:gd name="connsiteY103" fmla="*/ 354805 h 359568"/>
                <a:gd name="connsiteX104" fmla="*/ 0 w 7113622"/>
                <a:gd name="connsiteY104" fmla="*/ 359568 h 359568"/>
                <a:gd name="connsiteX105" fmla="*/ 4761 w 7113622"/>
                <a:gd name="connsiteY10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417218 w 7113622"/>
                <a:gd name="connsiteY93" fmla="*/ 245268 h 359568"/>
                <a:gd name="connsiteX94" fmla="*/ 3962399 w 7113622"/>
                <a:gd name="connsiteY94" fmla="*/ 252411 h 359568"/>
                <a:gd name="connsiteX95" fmla="*/ 3557586 w 7113622"/>
                <a:gd name="connsiteY95" fmla="*/ 261936 h 359568"/>
                <a:gd name="connsiteX96" fmla="*/ 3359942 w 7113622"/>
                <a:gd name="connsiteY96" fmla="*/ 266699 h 359568"/>
                <a:gd name="connsiteX97" fmla="*/ 3047999 w 7113622"/>
                <a:gd name="connsiteY97" fmla="*/ 276224 h 359568"/>
                <a:gd name="connsiteX98" fmla="*/ 2659855 w 7113622"/>
                <a:gd name="connsiteY98" fmla="*/ 292893 h 359568"/>
                <a:gd name="connsiteX99" fmla="*/ 2336005 w 7113622"/>
                <a:gd name="connsiteY99" fmla="*/ 302418 h 359568"/>
                <a:gd name="connsiteX100" fmla="*/ 2028824 w 7113622"/>
                <a:gd name="connsiteY100" fmla="*/ 307180 h 359568"/>
                <a:gd name="connsiteX101" fmla="*/ 1631155 w 7113622"/>
                <a:gd name="connsiteY101" fmla="*/ 314324 h 359568"/>
                <a:gd name="connsiteX102" fmla="*/ 1214436 w 7113622"/>
                <a:gd name="connsiteY102" fmla="*/ 330993 h 359568"/>
                <a:gd name="connsiteX103" fmla="*/ 735805 w 7113622"/>
                <a:gd name="connsiteY103" fmla="*/ 340518 h 359568"/>
                <a:gd name="connsiteX104" fmla="*/ 276224 w 7113622"/>
                <a:gd name="connsiteY104" fmla="*/ 354805 h 359568"/>
                <a:gd name="connsiteX105" fmla="*/ 0 w 7113622"/>
                <a:gd name="connsiteY105" fmla="*/ 359568 h 359568"/>
                <a:gd name="connsiteX106" fmla="*/ 4761 w 7113622"/>
                <a:gd name="connsiteY10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819649 w 7113622"/>
                <a:gd name="connsiteY93" fmla="*/ 233361 h 359568"/>
                <a:gd name="connsiteX94" fmla="*/ 4417218 w 7113622"/>
                <a:gd name="connsiteY94" fmla="*/ 245268 h 359568"/>
                <a:gd name="connsiteX95" fmla="*/ 3962399 w 7113622"/>
                <a:gd name="connsiteY95" fmla="*/ 252411 h 359568"/>
                <a:gd name="connsiteX96" fmla="*/ 3557586 w 7113622"/>
                <a:gd name="connsiteY96" fmla="*/ 261936 h 359568"/>
                <a:gd name="connsiteX97" fmla="*/ 3359942 w 7113622"/>
                <a:gd name="connsiteY97" fmla="*/ 266699 h 359568"/>
                <a:gd name="connsiteX98" fmla="*/ 3047999 w 7113622"/>
                <a:gd name="connsiteY98" fmla="*/ 276224 h 359568"/>
                <a:gd name="connsiteX99" fmla="*/ 2659855 w 7113622"/>
                <a:gd name="connsiteY99" fmla="*/ 292893 h 359568"/>
                <a:gd name="connsiteX100" fmla="*/ 2336005 w 7113622"/>
                <a:gd name="connsiteY100" fmla="*/ 302418 h 359568"/>
                <a:gd name="connsiteX101" fmla="*/ 2028824 w 7113622"/>
                <a:gd name="connsiteY101" fmla="*/ 307180 h 359568"/>
                <a:gd name="connsiteX102" fmla="*/ 1631155 w 7113622"/>
                <a:gd name="connsiteY102" fmla="*/ 314324 h 359568"/>
                <a:gd name="connsiteX103" fmla="*/ 1214436 w 7113622"/>
                <a:gd name="connsiteY103" fmla="*/ 330993 h 359568"/>
                <a:gd name="connsiteX104" fmla="*/ 735805 w 7113622"/>
                <a:gd name="connsiteY104" fmla="*/ 340518 h 359568"/>
                <a:gd name="connsiteX105" fmla="*/ 276224 w 7113622"/>
                <a:gd name="connsiteY105" fmla="*/ 354805 h 359568"/>
                <a:gd name="connsiteX106" fmla="*/ 0 w 7113622"/>
                <a:gd name="connsiteY106" fmla="*/ 359568 h 359568"/>
                <a:gd name="connsiteX107" fmla="*/ 4761 w 7113622"/>
                <a:gd name="connsiteY10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4819649 w 7113622"/>
                <a:gd name="connsiteY94" fmla="*/ 233361 h 359568"/>
                <a:gd name="connsiteX95" fmla="*/ 4417218 w 7113622"/>
                <a:gd name="connsiteY95" fmla="*/ 245268 h 359568"/>
                <a:gd name="connsiteX96" fmla="*/ 3962399 w 7113622"/>
                <a:gd name="connsiteY96" fmla="*/ 252411 h 359568"/>
                <a:gd name="connsiteX97" fmla="*/ 3557586 w 7113622"/>
                <a:gd name="connsiteY97" fmla="*/ 261936 h 359568"/>
                <a:gd name="connsiteX98" fmla="*/ 3359942 w 7113622"/>
                <a:gd name="connsiteY98" fmla="*/ 266699 h 359568"/>
                <a:gd name="connsiteX99" fmla="*/ 3047999 w 7113622"/>
                <a:gd name="connsiteY99" fmla="*/ 276224 h 359568"/>
                <a:gd name="connsiteX100" fmla="*/ 2659855 w 7113622"/>
                <a:gd name="connsiteY100" fmla="*/ 292893 h 359568"/>
                <a:gd name="connsiteX101" fmla="*/ 2336005 w 7113622"/>
                <a:gd name="connsiteY101" fmla="*/ 302418 h 359568"/>
                <a:gd name="connsiteX102" fmla="*/ 2028824 w 7113622"/>
                <a:gd name="connsiteY102" fmla="*/ 307180 h 359568"/>
                <a:gd name="connsiteX103" fmla="*/ 1631155 w 7113622"/>
                <a:gd name="connsiteY103" fmla="*/ 314324 h 359568"/>
                <a:gd name="connsiteX104" fmla="*/ 1214436 w 7113622"/>
                <a:gd name="connsiteY104" fmla="*/ 330993 h 359568"/>
                <a:gd name="connsiteX105" fmla="*/ 735805 w 7113622"/>
                <a:gd name="connsiteY105" fmla="*/ 340518 h 359568"/>
                <a:gd name="connsiteX106" fmla="*/ 276224 w 7113622"/>
                <a:gd name="connsiteY106" fmla="*/ 354805 h 359568"/>
                <a:gd name="connsiteX107" fmla="*/ 0 w 7113622"/>
                <a:gd name="connsiteY107" fmla="*/ 359568 h 359568"/>
                <a:gd name="connsiteX108" fmla="*/ 4761 w 7113622"/>
                <a:gd name="connsiteY10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5495924 w 7113622"/>
                <a:gd name="connsiteY94" fmla="*/ 211930 h 359568"/>
                <a:gd name="connsiteX95" fmla="*/ 4819649 w 7113622"/>
                <a:gd name="connsiteY95" fmla="*/ 233361 h 359568"/>
                <a:gd name="connsiteX96" fmla="*/ 4417218 w 7113622"/>
                <a:gd name="connsiteY96" fmla="*/ 245268 h 359568"/>
                <a:gd name="connsiteX97" fmla="*/ 3962399 w 7113622"/>
                <a:gd name="connsiteY97" fmla="*/ 252411 h 359568"/>
                <a:gd name="connsiteX98" fmla="*/ 3557586 w 7113622"/>
                <a:gd name="connsiteY98" fmla="*/ 261936 h 359568"/>
                <a:gd name="connsiteX99" fmla="*/ 3359942 w 7113622"/>
                <a:gd name="connsiteY99" fmla="*/ 266699 h 359568"/>
                <a:gd name="connsiteX100" fmla="*/ 3047999 w 7113622"/>
                <a:gd name="connsiteY100" fmla="*/ 276224 h 359568"/>
                <a:gd name="connsiteX101" fmla="*/ 2659855 w 7113622"/>
                <a:gd name="connsiteY101" fmla="*/ 292893 h 359568"/>
                <a:gd name="connsiteX102" fmla="*/ 2336005 w 7113622"/>
                <a:gd name="connsiteY102" fmla="*/ 302418 h 359568"/>
                <a:gd name="connsiteX103" fmla="*/ 2028824 w 7113622"/>
                <a:gd name="connsiteY103" fmla="*/ 307180 h 359568"/>
                <a:gd name="connsiteX104" fmla="*/ 1631155 w 7113622"/>
                <a:gd name="connsiteY104" fmla="*/ 314324 h 359568"/>
                <a:gd name="connsiteX105" fmla="*/ 1214436 w 7113622"/>
                <a:gd name="connsiteY105" fmla="*/ 330993 h 359568"/>
                <a:gd name="connsiteX106" fmla="*/ 735805 w 7113622"/>
                <a:gd name="connsiteY106" fmla="*/ 340518 h 359568"/>
                <a:gd name="connsiteX107" fmla="*/ 276224 w 7113622"/>
                <a:gd name="connsiteY107" fmla="*/ 354805 h 359568"/>
                <a:gd name="connsiteX108" fmla="*/ 0 w 7113622"/>
                <a:gd name="connsiteY108" fmla="*/ 359568 h 359568"/>
                <a:gd name="connsiteX109" fmla="*/ 4761 w 7113622"/>
                <a:gd name="connsiteY10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910261 w 7113622"/>
                <a:gd name="connsiteY93" fmla="*/ 200024 h 359568"/>
                <a:gd name="connsiteX94" fmla="*/ 5493543 w 7113622"/>
                <a:gd name="connsiteY94" fmla="*/ 211930 h 359568"/>
                <a:gd name="connsiteX95" fmla="*/ 5495924 w 7113622"/>
                <a:gd name="connsiteY95" fmla="*/ 211930 h 359568"/>
                <a:gd name="connsiteX96" fmla="*/ 4819649 w 7113622"/>
                <a:gd name="connsiteY96" fmla="*/ 233361 h 359568"/>
                <a:gd name="connsiteX97" fmla="*/ 4417218 w 7113622"/>
                <a:gd name="connsiteY97" fmla="*/ 245268 h 359568"/>
                <a:gd name="connsiteX98" fmla="*/ 3962399 w 7113622"/>
                <a:gd name="connsiteY98" fmla="*/ 252411 h 359568"/>
                <a:gd name="connsiteX99" fmla="*/ 3557586 w 7113622"/>
                <a:gd name="connsiteY99" fmla="*/ 261936 h 359568"/>
                <a:gd name="connsiteX100" fmla="*/ 3359942 w 7113622"/>
                <a:gd name="connsiteY100" fmla="*/ 266699 h 359568"/>
                <a:gd name="connsiteX101" fmla="*/ 3047999 w 7113622"/>
                <a:gd name="connsiteY101" fmla="*/ 276224 h 359568"/>
                <a:gd name="connsiteX102" fmla="*/ 2659855 w 7113622"/>
                <a:gd name="connsiteY102" fmla="*/ 292893 h 359568"/>
                <a:gd name="connsiteX103" fmla="*/ 2336005 w 7113622"/>
                <a:gd name="connsiteY103" fmla="*/ 302418 h 359568"/>
                <a:gd name="connsiteX104" fmla="*/ 2028824 w 7113622"/>
                <a:gd name="connsiteY104" fmla="*/ 307180 h 359568"/>
                <a:gd name="connsiteX105" fmla="*/ 1631155 w 7113622"/>
                <a:gd name="connsiteY105" fmla="*/ 314324 h 359568"/>
                <a:gd name="connsiteX106" fmla="*/ 1214436 w 7113622"/>
                <a:gd name="connsiteY106" fmla="*/ 330993 h 359568"/>
                <a:gd name="connsiteX107" fmla="*/ 735805 w 7113622"/>
                <a:gd name="connsiteY107" fmla="*/ 340518 h 359568"/>
                <a:gd name="connsiteX108" fmla="*/ 276224 w 7113622"/>
                <a:gd name="connsiteY108" fmla="*/ 354805 h 359568"/>
                <a:gd name="connsiteX109" fmla="*/ 0 w 7113622"/>
                <a:gd name="connsiteY109" fmla="*/ 359568 h 359568"/>
                <a:gd name="connsiteX110" fmla="*/ 4761 w 7113622"/>
                <a:gd name="connsiteY110" fmla="*/ 197644 h 359568"/>
                <a:gd name="connsiteX0" fmla="*/ 4761 w 7113622"/>
                <a:gd name="connsiteY0" fmla="*/ 197644 h 361949"/>
                <a:gd name="connsiteX1" fmla="*/ 492917 w 7113622"/>
                <a:gd name="connsiteY1" fmla="*/ 207169 h 361949"/>
                <a:gd name="connsiteX2" fmla="*/ 773905 w 7113622"/>
                <a:gd name="connsiteY2" fmla="*/ 216694 h 361949"/>
                <a:gd name="connsiteX3" fmla="*/ 1040605 w 7113622"/>
                <a:gd name="connsiteY3" fmla="*/ 197644 h 361949"/>
                <a:gd name="connsiteX4" fmla="*/ 1323974 w 7113622"/>
                <a:gd name="connsiteY4" fmla="*/ 180975 h 361949"/>
                <a:gd name="connsiteX5" fmla="*/ 1488280 w 7113622"/>
                <a:gd name="connsiteY5" fmla="*/ 185737 h 361949"/>
                <a:gd name="connsiteX6" fmla="*/ 1647823 w 7113622"/>
                <a:gd name="connsiteY6" fmla="*/ 183355 h 361949"/>
                <a:gd name="connsiteX7" fmla="*/ 1764505 w 7113622"/>
                <a:gd name="connsiteY7" fmla="*/ 169069 h 361949"/>
                <a:gd name="connsiteX8" fmla="*/ 1816892 w 7113622"/>
                <a:gd name="connsiteY8" fmla="*/ 159544 h 361949"/>
                <a:gd name="connsiteX9" fmla="*/ 1890711 w 7113622"/>
                <a:gd name="connsiteY9" fmla="*/ 183356 h 361949"/>
                <a:gd name="connsiteX10" fmla="*/ 1955005 w 7113622"/>
                <a:gd name="connsiteY10" fmla="*/ 161925 h 361949"/>
                <a:gd name="connsiteX11" fmla="*/ 2040730 w 7113622"/>
                <a:gd name="connsiteY11" fmla="*/ 178594 h 361949"/>
                <a:gd name="connsiteX12" fmla="*/ 2133599 w 7113622"/>
                <a:gd name="connsiteY12" fmla="*/ 161925 h 361949"/>
                <a:gd name="connsiteX13" fmla="*/ 2209799 w 7113622"/>
                <a:gd name="connsiteY13" fmla="*/ 152400 h 361949"/>
                <a:gd name="connsiteX14" fmla="*/ 2305049 w 7113622"/>
                <a:gd name="connsiteY14" fmla="*/ 169069 h 361949"/>
                <a:gd name="connsiteX15" fmla="*/ 2381249 w 7113622"/>
                <a:gd name="connsiteY15" fmla="*/ 150019 h 361949"/>
                <a:gd name="connsiteX16" fmla="*/ 2466974 w 7113622"/>
                <a:gd name="connsiteY16" fmla="*/ 138112 h 361949"/>
                <a:gd name="connsiteX17" fmla="*/ 2559842 w 7113622"/>
                <a:gd name="connsiteY17" fmla="*/ 152400 h 361949"/>
                <a:gd name="connsiteX18" fmla="*/ 2655092 w 7113622"/>
                <a:gd name="connsiteY18" fmla="*/ 142875 h 361949"/>
                <a:gd name="connsiteX19" fmla="*/ 2719386 w 7113622"/>
                <a:gd name="connsiteY19" fmla="*/ 154781 h 361949"/>
                <a:gd name="connsiteX20" fmla="*/ 2802730 w 7113622"/>
                <a:gd name="connsiteY20" fmla="*/ 152400 h 361949"/>
                <a:gd name="connsiteX21" fmla="*/ 2912267 w 7113622"/>
                <a:gd name="connsiteY21" fmla="*/ 133350 h 361949"/>
                <a:gd name="connsiteX22" fmla="*/ 3009899 w 7113622"/>
                <a:gd name="connsiteY22" fmla="*/ 133350 h 361949"/>
                <a:gd name="connsiteX23" fmla="*/ 3093242 w 7113622"/>
                <a:gd name="connsiteY23" fmla="*/ 138112 h 361949"/>
                <a:gd name="connsiteX24" fmla="*/ 3140867 w 7113622"/>
                <a:gd name="connsiteY24" fmla="*/ 121444 h 361949"/>
                <a:gd name="connsiteX25" fmla="*/ 3238499 w 7113622"/>
                <a:gd name="connsiteY25" fmla="*/ 123825 h 361949"/>
                <a:gd name="connsiteX26" fmla="*/ 3331367 w 7113622"/>
                <a:gd name="connsiteY26" fmla="*/ 97631 h 361949"/>
                <a:gd name="connsiteX27" fmla="*/ 3369467 w 7113622"/>
                <a:gd name="connsiteY27" fmla="*/ 102394 h 361949"/>
                <a:gd name="connsiteX28" fmla="*/ 3390899 w 7113622"/>
                <a:gd name="connsiteY28" fmla="*/ 111919 h 361949"/>
                <a:gd name="connsiteX29" fmla="*/ 3421855 w 7113622"/>
                <a:gd name="connsiteY29" fmla="*/ 111919 h 361949"/>
                <a:gd name="connsiteX30" fmla="*/ 3462336 w 7113622"/>
                <a:gd name="connsiteY30" fmla="*/ 111919 h 361949"/>
                <a:gd name="connsiteX31" fmla="*/ 3512342 w 7113622"/>
                <a:gd name="connsiteY31" fmla="*/ 109537 h 361949"/>
                <a:gd name="connsiteX32" fmla="*/ 3538536 w 7113622"/>
                <a:gd name="connsiteY32" fmla="*/ 107156 h 361949"/>
                <a:gd name="connsiteX33" fmla="*/ 3567111 w 7113622"/>
                <a:gd name="connsiteY33" fmla="*/ 102394 h 361949"/>
                <a:gd name="connsiteX34" fmla="*/ 3605211 w 7113622"/>
                <a:gd name="connsiteY34" fmla="*/ 111919 h 361949"/>
                <a:gd name="connsiteX35" fmla="*/ 3733799 w 7113622"/>
                <a:gd name="connsiteY35" fmla="*/ 140494 h 361949"/>
                <a:gd name="connsiteX36" fmla="*/ 3783805 w 7113622"/>
                <a:gd name="connsiteY36" fmla="*/ 135731 h 361949"/>
                <a:gd name="connsiteX37" fmla="*/ 3831430 w 7113622"/>
                <a:gd name="connsiteY37" fmla="*/ 123825 h 361949"/>
                <a:gd name="connsiteX38" fmla="*/ 3869530 w 7113622"/>
                <a:gd name="connsiteY38" fmla="*/ 140494 h 361949"/>
                <a:gd name="connsiteX39" fmla="*/ 3926680 w 7113622"/>
                <a:gd name="connsiteY39" fmla="*/ 138112 h 361949"/>
                <a:gd name="connsiteX40" fmla="*/ 3957636 w 7113622"/>
                <a:gd name="connsiteY40" fmla="*/ 133350 h 361949"/>
                <a:gd name="connsiteX41" fmla="*/ 4036218 w 7113622"/>
                <a:gd name="connsiteY41" fmla="*/ 147637 h 361949"/>
                <a:gd name="connsiteX42" fmla="*/ 4098130 w 7113622"/>
                <a:gd name="connsiteY42" fmla="*/ 142875 h 361949"/>
                <a:gd name="connsiteX43" fmla="*/ 4179093 w 7113622"/>
                <a:gd name="connsiteY43" fmla="*/ 126206 h 361949"/>
                <a:gd name="connsiteX44" fmla="*/ 4257674 w 7113622"/>
                <a:gd name="connsiteY44" fmla="*/ 111919 h 361949"/>
                <a:gd name="connsiteX45" fmla="*/ 4310061 w 7113622"/>
                <a:gd name="connsiteY45" fmla="*/ 111919 h 361949"/>
                <a:gd name="connsiteX46" fmla="*/ 4355305 w 7113622"/>
                <a:gd name="connsiteY46" fmla="*/ 111919 h 361949"/>
                <a:gd name="connsiteX47" fmla="*/ 4462461 w 7113622"/>
                <a:gd name="connsiteY47" fmla="*/ 107156 h 361949"/>
                <a:gd name="connsiteX48" fmla="*/ 4598193 w 7113622"/>
                <a:gd name="connsiteY48" fmla="*/ 107156 h 361949"/>
                <a:gd name="connsiteX49" fmla="*/ 4674393 w 7113622"/>
                <a:gd name="connsiteY49" fmla="*/ 83344 h 361949"/>
                <a:gd name="connsiteX50" fmla="*/ 4722018 w 7113622"/>
                <a:gd name="connsiteY50" fmla="*/ 76200 h 361949"/>
                <a:gd name="connsiteX51" fmla="*/ 4774405 w 7113622"/>
                <a:gd name="connsiteY51" fmla="*/ 85725 h 361949"/>
                <a:gd name="connsiteX52" fmla="*/ 4852986 w 7113622"/>
                <a:gd name="connsiteY52" fmla="*/ 61912 h 361949"/>
                <a:gd name="connsiteX53" fmla="*/ 4919661 w 7113622"/>
                <a:gd name="connsiteY53" fmla="*/ 66675 h 361949"/>
                <a:gd name="connsiteX54" fmla="*/ 4979193 w 7113622"/>
                <a:gd name="connsiteY54" fmla="*/ 54769 h 361949"/>
                <a:gd name="connsiteX55" fmla="*/ 5031580 w 7113622"/>
                <a:gd name="connsiteY55" fmla="*/ 64294 h 361949"/>
                <a:gd name="connsiteX56" fmla="*/ 5143499 w 7113622"/>
                <a:gd name="connsiteY56" fmla="*/ 69056 h 361949"/>
                <a:gd name="connsiteX57" fmla="*/ 5181599 w 7113622"/>
                <a:gd name="connsiteY57" fmla="*/ 69056 h 361949"/>
                <a:gd name="connsiteX58" fmla="*/ 5245893 w 7113622"/>
                <a:gd name="connsiteY58" fmla="*/ 54769 h 361949"/>
                <a:gd name="connsiteX59" fmla="*/ 5300661 w 7113622"/>
                <a:gd name="connsiteY59" fmla="*/ 54769 h 361949"/>
                <a:gd name="connsiteX60" fmla="*/ 5353049 w 7113622"/>
                <a:gd name="connsiteY60" fmla="*/ 47625 h 361949"/>
                <a:gd name="connsiteX61" fmla="*/ 5395911 w 7113622"/>
                <a:gd name="connsiteY61" fmla="*/ 47625 h 361949"/>
                <a:gd name="connsiteX62" fmla="*/ 5460205 w 7113622"/>
                <a:gd name="connsiteY62" fmla="*/ 61912 h 361949"/>
                <a:gd name="connsiteX63" fmla="*/ 5500686 w 7113622"/>
                <a:gd name="connsiteY63" fmla="*/ 54769 h 361949"/>
                <a:gd name="connsiteX64" fmla="*/ 5548311 w 7113622"/>
                <a:gd name="connsiteY64" fmla="*/ 54769 h 361949"/>
                <a:gd name="connsiteX65" fmla="*/ 5638799 w 7113622"/>
                <a:gd name="connsiteY65" fmla="*/ 47625 h 361949"/>
                <a:gd name="connsiteX66" fmla="*/ 5664993 w 7113622"/>
                <a:gd name="connsiteY66" fmla="*/ 26194 h 361949"/>
                <a:gd name="connsiteX67" fmla="*/ 5719761 w 7113622"/>
                <a:gd name="connsiteY67" fmla="*/ 26194 h 361949"/>
                <a:gd name="connsiteX68" fmla="*/ 5774530 w 7113622"/>
                <a:gd name="connsiteY68" fmla="*/ 42862 h 361949"/>
                <a:gd name="connsiteX69" fmla="*/ 5824536 w 7113622"/>
                <a:gd name="connsiteY69" fmla="*/ 40481 h 361949"/>
                <a:gd name="connsiteX70" fmla="*/ 5884068 w 7113622"/>
                <a:gd name="connsiteY70" fmla="*/ 23812 h 361949"/>
                <a:gd name="connsiteX71" fmla="*/ 5945980 w 7113622"/>
                <a:gd name="connsiteY71" fmla="*/ 21431 h 361949"/>
                <a:gd name="connsiteX72" fmla="*/ 5984080 w 7113622"/>
                <a:gd name="connsiteY72" fmla="*/ 14287 h 361949"/>
                <a:gd name="connsiteX73" fmla="*/ 5993605 w 7113622"/>
                <a:gd name="connsiteY73" fmla="*/ 0 h 361949"/>
                <a:gd name="connsiteX74" fmla="*/ 6043611 w 7113622"/>
                <a:gd name="connsiteY74" fmla="*/ 9525 h 361949"/>
                <a:gd name="connsiteX75" fmla="*/ 6134099 w 7113622"/>
                <a:gd name="connsiteY75" fmla="*/ 2381 h 361949"/>
                <a:gd name="connsiteX76" fmla="*/ 6207918 w 7113622"/>
                <a:gd name="connsiteY76" fmla="*/ 0 h 361949"/>
                <a:gd name="connsiteX77" fmla="*/ 6324599 w 7113622"/>
                <a:gd name="connsiteY77" fmla="*/ 9525 h 361949"/>
                <a:gd name="connsiteX78" fmla="*/ 6412705 w 7113622"/>
                <a:gd name="connsiteY78" fmla="*/ 11906 h 361949"/>
                <a:gd name="connsiteX79" fmla="*/ 6512718 w 7113622"/>
                <a:gd name="connsiteY79" fmla="*/ 19050 h 361949"/>
                <a:gd name="connsiteX80" fmla="*/ 6588918 w 7113622"/>
                <a:gd name="connsiteY80" fmla="*/ 21431 h 361949"/>
                <a:gd name="connsiteX81" fmla="*/ 6679405 w 7113622"/>
                <a:gd name="connsiteY81" fmla="*/ 11906 h 361949"/>
                <a:gd name="connsiteX82" fmla="*/ 6734174 w 7113622"/>
                <a:gd name="connsiteY82" fmla="*/ 19050 h 361949"/>
                <a:gd name="connsiteX83" fmla="*/ 6850855 w 7113622"/>
                <a:gd name="connsiteY83" fmla="*/ 23812 h 361949"/>
                <a:gd name="connsiteX84" fmla="*/ 6953249 w 7113622"/>
                <a:gd name="connsiteY84" fmla="*/ 28575 h 361949"/>
                <a:gd name="connsiteX85" fmla="*/ 7012780 w 7113622"/>
                <a:gd name="connsiteY85" fmla="*/ 33337 h 361949"/>
                <a:gd name="connsiteX86" fmla="*/ 7060405 w 7113622"/>
                <a:gd name="connsiteY86" fmla="*/ 23812 h 361949"/>
                <a:gd name="connsiteX87" fmla="*/ 7110411 w 7113622"/>
                <a:gd name="connsiteY87" fmla="*/ 33337 h 361949"/>
                <a:gd name="connsiteX88" fmla="*/ 7108030 w 7113622"/>
                <a:gd name="connsiteY88" fmla="*/ 188119 h 361949"/>
                <a:gd name="connsiteX89" fmla="*/ 7019923 w 7113622"/>
                <a:gd name="connsiteY89" fmla="*/ 173831 h 361949"/>
                <a:gd name="connsiteX90" fmla="*/ 6905624 w 7113622"/>
                <a:gd name="connsiteY90" fmla="*/ 171448 h 361949"/>
                <a:gd name="connsiteX91" fmla="*/ 6691312 w 7113622"/>
                <a:gd name="connsiteY91" fmla="*/ 176211 h 361949"/>
                <a:gd name="connsiteX92" fmla="*/ 6479380 w 7113622"/>
                <a:gd name="connsiteY92" fmla="*/ 185737 h 361949"/>
                <a:gd name="connsiteX93" fmla="*/ 5910261 w 7113622"/>
                <a:gd name="connsiteY93" fmla="*/ 200024 h 361949"/>
                <a:gd name="connsiteX94" fmla="*/ 5493543 w 7113622"/>
                <a:gd name="connsiteY94" fmla="*/ 211930 h 361949"/>
                <a:gd name="connsiteX95" fmla="*/ 5495924 w 7113622"/>
                <a:gd name="connsiteY95" fmla="*/ 211930 h 361949"/>
                <a:gd name="connsiteX96" fmla="*/ 4819649 w 7113622"/>
                <a:gd name="connsiteY96" fmla="*/ 233361 h 361949"/>
                <a:gd name="connsiteX97" fmla="*/ 4417218 w 7113622"/>
                <a:gd name="connsiteY97" fmla="*/ 245268 h 361949"/>
                <a:gd name="connsiteX98" fmla="*/ 3962399 w 7113622"/>
                <a:gd name="connsiteY98" fmla="*/ 252411 h 361949"/>
                <a:gd name="connsiteX99" fmla="*/ 3557586 w 7113622"/>
                <a:gd name="connsiteY99" fmla="*/ 261936 h 361949"/>
                <a:gd name="connsiteX100" fmla="*/ 3359942 w 7113622"/>
                <a:gd name="connsiteY100" fmla="*/ 266699 h 361949"/>
                <a:gd name="connsiteX101" fmla="*/ 3047999 w 7113622"/>
                <a:gd name="connsiteY101" fmla="*/ 276224 h 361949"/>
                <a:gd name="connsiteX102" fmla="*/ 2659855 w 7113622"/>
                <a:gd name="connsiteY102" fmla="*/ 292893 h 361949"/>
                <a:gd name="connsiteX103" fmla="*/ 2336005 w 7113622"/>
                <a:gd name="connsiteY103" fmla="*/ 302418 h 361949"/>
                <a:gd name="connsiteX104" fmla="*/ 2028824 w 7113622"/>
                <a:gd name="connsiteY104" fmla="*/ 307180 h 361949"/>
                <a:gd name="connsiteX105" fmla="*/ 1631155 w 7113622"/>
                <a:gd name="connsiteY105" fmla="*/ 314324 h 361949"/>
                <a:gd name="connsiteX106" fmla="*/ 1214436 w 7113622"/>
                <a:gd name="connsiteY106" fmla="*/ 330993 h 361949"/>
                <a:gd name="connsiteX107" fmla="*/ 735805 w 7113622"/>
                <a:gd name="connsiteY107" fmla="*/ 340518 h 361949"/>
                <a:gd name="connsiteX108" fmla="*/ 290511 w 7113622"/>
                <a:gd name="connsiteY108" fmla="*/ 361949 h 361949"/>
                <a:gd name="connsiteX109" fmla="*/ 0 w 7113622"/>
                <a:gd name="connsiteY109" fmla="*/ 359568 h 361949"/>
                <a:gd name="connsiteX110" fmla="*/ 4761 w 7113622"/>
                <a:gd name="connsiteY110" fmla="*/ 197644 h 361949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893092 w 7113622"/>
                <a:gd name="connsiteY105" fmla="*/ 311942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790699 w 7113622"/>
                <a:gd name="connsiteY106" fmla="*/ 30717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09749 w 7113622"/>
                <a:gd name="connsiteY106" fmla="*/ 28812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09749 w 7113622"/>
                <a:gd name="connsiteY107" fmla="*/ 288129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902617 w 7113622"/>
                <a:gd name="connsiteY107" fmla="*/ 290510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97854 w 7113622"/>
                <a:gd name="connsiteY106" fmla="*/ 314323 h 371681"/>
                <a:gd name="connsiteX107" fmla="*/ 1812130 w 7113622"/>
                <a:gd name="connsiteY107" fmla="*/ 300035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1736 w 7113622"/>
                <a:gd name="connsiteY103" fmla="*/ 300035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4117 w 7113622"/>
                <a:gd name="connsiteY103" fmla="*/ 278603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55092 w 7113622"/>
                <a:gd name="connsiteY104" fmla="*/ 297654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66998 w 7113622"/>
                <a:gd name="connsiteY104" fmla="*/ 283366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666998 w 7113622"/>
                <a:gd name="connsiteY103" fmla="*/ 283366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36056 w 7113622"/>
                <a:gd name="connsiteY102" fmla="*/ 28812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62299 w 7113622"/>
                <a:gd name="connsiteY101" fmla="*/ 257173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878930 w 7113622"/>
                <a:gd name="connsiteY103" fmla="*/ 273842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4780 w 7113622"/>
                <a:gd name="connsiteY98" fmla="*/ 261936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98143 w 7113622"/>
                <a:gd name="connsiteY98" fmla="*/ 257173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771899 w 7113622"/>
                <a:gd name="connsiteY100" fmla="*/ 259554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7586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38699 w 7113622"/>
                <a:gd name="connsiteY96" fmla="*/ 223836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043486 w 7113622"/>
                <a:gd name="connsiteY96" fmla="*/ 221454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976811 w 7113622"/>
                <a:gd name="connsiteY96" fmla="*/ 207167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214936 w 7113622"/>
                <a:gd name="connsiteY96" fmla="*/ 207167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155405 w 7113622"/>
                <a:gd name="connsiteY96" fmla="*/ 223835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7811 w 7113622"/>
                <a:gd name="connsiteY96" fmla="*/ 219073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19761 w 7113622"/>
                <a:gd name="connsiteY94" fmla="*/ 20002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31693 w 7113622"/>
                <a:gd name="connsiteY93" fmla="*/ 183355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57924 w 7113622"/>
                <a:gd name="connsiteY93" fmla="*/ 1857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48498 w 7113622"/>
                <a:gd name="connsiteY89" fmla="*/ 214312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69962"/>
                <a:gd name="connsiteY0" fmla="*/ 197644 h 371681"/>
                <a:gd name="connsiteX1" fmla="*/ 492917 w 7169962"/>
                <a:gd name="connsiteY1" fmla="*/ 207169 h 371681"/>
                <a:gd name="connsiteX2" fmla="*/ 773905 w 7169962"/>
                <a:gd name="connsiteY2" fmla="*/ 216694 h 371681"/>
                <a:gd name="connsiteX3" fmla="*/ 1040605 w 7169962"/>
                <a:gd name="connsiteY3" fmla="*/ 197644 h 371681"/>
                <a:gd name="connsiteX4" fmla="*/ 1323974 w 7169962"/>
                <a:gd name="connsiteY4" fmla="*/ 180975 h 371681"/>
                <a:gd name="connsiteX5" fmla="*/ 1488280 w 7169962"/>
                <a:gd name="connsiteY5" fmla="*/ 185737 h 371681"/>
                <a:gd name="connsiteX6" fmla="*/ 1647823 w 7169962"/>
                <a:gd name="connsiteY6" fmla="*/ 183355 h 371681"/>
                <a:gd name="connsiteX7" fmla="*/ 1764505 w 7169962"/>
                <a:gd name="connsiteY7" fmla="*/ 169069 h 371681"/>
                <a:gd name="connsiteX8" fmla="*/ 1816892 w 7169962"/>
                <a:gd name="connsiteY8" fmla="*/ 159544 h 371681"/>
                <a:gd name="connsiteX9" fmla="*/ 1890711 w 7169962"/>
                <a:gd name="connsiteY9" fmla="*/ 183356 h 371681"/>
                <a:gd name="connsiteX10" fmla="*/ 1955005 w 7169962"/>
                <a:gd name="connsiteY10" fmla="*/ 161925 h 371681"/>
                <a:gd name="connsiteX11" fmla="*/ 2040730 w 7169962"/>
                <a:gd name="connsiteY11" fmla="*/ 178594 h 371681"/>
                <a:gd name="connsiteX12" fmla="*/ 2133599 w 7169962"/>
                <a:gd name="connsiteY12" fmla="*/ 161925 h 371681"/>
                <a:gd name="connsiteX13" fmla="*/ 2209799 w 7169962"/>
                <a:gd name="connsiteY13" fmla="*/ 152400 h 371681"/>
                <a:gd name="connsiteX14" fmla="*/ 2305049 w 7169962"/>
                <a:gd name="connsiteY14" fmla="*/ 169069 h 371681"/>
                <a:gd name="connsiteX15" fmla="*/ 2381249 w 7169962"/>
                <a:gd name="connsiteY15" fmla="*/ 150019 h 371681"/>
                <a:gd name="connsiteX16" fmla="*/ 2466974 w 7169962"/>
                <a:gd name="connsiteY16" fmla="*/ 138112 h 371681"/>
                <a:gd name="connsiteX17" fmla="*/ 2559842 w 7169962"/>
                <a:gd name="connsiteY17" fmla="*/ 152400 h 371681"/>
                <a:gd name="connsiteX18" fmla="*/ 2655092 w 7169962"/>
                <a:gd name="connsiteY18" fmla="*/ 142875 h 371681"/>
                <a:gd name="connsiteX19" fmla="*/ 2719386 w 7169962"/>
                <a:gd name="connsiteY19" fmla="*/ 154781 h 371681"/>
                <a:gd name="connsiteX20" fmla="*/ 2802730 w 7169962"/>
                <a:gd name="connsiteY20" fmla="*/ 152400 h 371681"/>
                <a:gd name="connsiteX21" fmla="*/ 2912267 w 7169962"/>
                <a:gd name="connsiteY21" fmla="*/ 133350 h 371681"/>
                <a:gd name="connsiteX22" fmla="*/ 3009899 w 7169962"/>
                <a:gd name="connsiteY22" fmla="*/ 133350 h 371681"/>
                <a:gd name="connsiteX23" fmla="*/ 3093242 w 7169962"/>
                <a:gd name="connsiteY23" fmla="*/ 138112 h 371681"/>
                <a:gd name="connsiteX24" fmla="*/ 3140867 w 7169962"/>
                <a:gd name="connsiteY24" fmla="*/ 121444 h 371681"/>
                <a:gd name="connsiteX25" fmla="*/ 3238499 w 7169962"/>
                <a:gd name="connsiteY25" fmla="*/ 123825 h 371681"/>
                <a:gd name="connsiteX26" fmla="*/ 3331367 w 7169962"/>
                <a:gd name="connsiteY26" fmla="*/ 97631 h 371681"/>
                <a:gd name="connsiteX27" fmla="*/ 3369467 w 7169962"/>
                <a:gd name="connsiteY27" fmla="*/ 102394 h 371681"/>
                <a:gd name="connsiteX28" fmla="*/ 3390899 w 7169962"/>
                <a:gd name="connsiteY28" fmla="*/ 111919 h 371681"/>
                <a:gd name="connsiteX29" fmla="*/ 3421855 w 7169962"/>
                <a:gd name="connsiteY29" fmla="*/ 111919 h 371681"/>
                <a:gd name="connsiteX30" fmla="*/ 3462336 w 7169962"/>
                <a:gd name="connsiteY30" fmla="*/ 111919 h 371681"/>
                <a:gd name="connsiteX31" fmla="*/ 3512342 w 7169962"/>
                <a:gd name="connsiteY31" fmla="*/ 109537 h 371681"/>
                <a:gd name="connsiteX32" fmla="*/ 3538536 w 7169962"/>
                <a:gd name="connsiteY32" fmla="*/ 107156 h 371681"/>
                <a:gd name="connsiteX33" fmla="*/ 3567111 w 7169962"/>
                <a:gd name="connsiteY33" fmla="*/ 102394 h 371681"/>
                <a:gd name="connsiteX34" fmla="*/ 3605211 w 7169962"/>
                <a:gd name="connsiteY34" fmla="*/ 111919 h 371681"/>
                <a:gd name="connsiteX35" fmla="*/ 3733799 w 7169962"/>
                <a:gd name="connsiteY35" fmla="*/ 140494 h 371681"/>
                <a:gd name="connsiteX36" fmla="*/ 3783805 w 7169962"/>
                <a:gd name="connsiteY36" fmla="*/ 135731 h 371681"/>
                <a:gd name="connsiteX37" fmla="*/ 3831430 w 7169962"/>
                <a:gd name="connsiteY37" fmla="*/ 123825 h 371681"/>
                <a:gd name="connsiteX38" fmla="*/ 3869530 w 7169962"/>
                <a:gd name="connsiteY38" fmla="*/ 140494 h 371681"/>
                <a:gd name="connsiteX39" fmla="*/ 3926680 w 7169962"/>
                <a:gd name="connsiteY39" fmla="*/ 138112 h 371681"/>
                <a:gd name="connsiteX40" fmla="*/ 3957636 w 7169962"/>
                <a:gd name="connsiteY40" fmla="*/ 133350 h 371681"/>
                <a:gd name="connsiteX41" fmla="*/ 4036218 w 7169962"/>
                <a:gd name="connsiteY41" fmla="*/ 147637 h 371681"/>
                <a:gd name="connsiteX42" fmla="*/ 4098130 w 7169962"/>
                <a:gd name="connsiteY42" fmla="*/ 142875 h 371681"/>
                <a:gd name="connsiteX43" fmla="*/ 4179093 w 7169962"/>
                <a:gd name="connsiteY43" fmla="*/ 126206 h 371681"/>
                <a:gd name="connsiteX44" fmla="*/ 4257674 w 7169962"/>
                <a:gd name="connsiteY44" fmla="*/ 111919 h 371681"/>
                <a:gd name="connsiteX45" fmla="*/ 4310061 w 7169962"/>
                <a:gd name="connsiteY45" fmla="*/ 111919 h 371681"/>
                <a:gd name="connsiteX46" fmla="*/ 4355305 w 7169962"/>
                <a:gd name="connsiteY46" fmla="*/ 111919 h 371681"/>
                <a:gd name="connsiteX47" fmla="*/ 4462461 w 7169962"/>
                <a:gd name="connsiteY47" fmla="*/ 107156 h 371681"/>
                <a:gd name="connsiteX48" fmla="*/ 4598193 w 7169962"/>
                <a:gd name="connsiteY48" fmla="*/ 107156 h 371681"/>
                <a:gd name="connsiteX49" fmla="*/ 4674393 w 7169962"/>
                <a:gd name="connsiteY49" fmla="*/ 83344 h 371681"/>
                <a:gd name="connsiteX50" fmla="*/ 4722018 w 7169962"/>
                <a:gd name="connsiteY50" fmla="*/ 76200 h 371681"/>
                <a:gd name="connsiteX51" fmla="*/ 4774405 w 7169962"/>
                <a:gd name="connsiteY51" fmla="*/ 85725 h 371681"/>
                <a:gd name="connsiteX52" fmla="*/ 4852986 w 7169962"/>
                <a:gd name="connsiteY52" fmla="*/ 61912 h 371681"/>
                <a:gd name="connsiteX53" fmla="*/ 4919661 w 7169962"/>
                <a:gd name="connsiteY53" fmla="*/ 66675 h 371681"/>
                <a:gd name="connsiteX54" fmla="*/ 4979193 w 7169962"/>
                <a:gd name="connsiteY54" fmla="*/ 54769 h 371681"/>
                <a:gd name="connsiteX55" fmla="*/ 5031580 w 7169962"/>
                <a:gd name="connsiteY55" fmla="*/ 64294 h 371681"/>
                <a:gd name="connsiteX56" fmla="*/ 5143499 w 7169962"/>
                <a:gd name="connsiteY56" fmla="*/ 69056 h 371681"/>
                <a:gd name="connsiteX57" fmla="*/ 5181599 w 7169962"/>
                <a:gd name="connsiteY57" fmla="*/ 69056 h 371681"/>
                <a:gd name="connsiteX58" fmla="*/ 5245893 w 7169962"/>
                <a:gd name="connsiteY58" fmla="*/ 54769 h 371681"/>
                <a:gd name="connsiteX59" fmla="*/ 5300661 w 7169962"/>
                <a:gd name="connsiteY59" fmla="*/ 54769 h 371681"/>
                <a:gd name="connsiteX60" fmla="*/ 5353049 w 7169962"/>
                <a:gd name="connsiteY60" fmla="*/ 47625 h 371681"/>
                <a:gd name="connsiteX61" fmla="*/ 5395911 w 7169962"/>
                <a:gd name="connsiteY61" fmla="*/ 47625 h 371681"/>
                <a:gd name="connsiteX62" fmla="*/ 5460205 w 7169962"/>
                <a:gd name="connsiteY62" fmla="*/ 61912 h 371681"/>
                <a:gd name="connsiteX63" fmla="*/ 5500686 w 7169962"/>
                <a:gd name="connsiteY63" fmla="*/ 54769 h 371681"/>
                <a:gd name="connsiteX64" fmla="*/ 5548311 w 7169962"/>
                <a:gd name="connsiteY64" fmla="*/ 54769 h 371681"/>
                <a:gd name="connsiteX65" fmla="*/ 5638799 w 7169962"/>
                <a:gd name="connsiteY65" fmla="*/ 47625 h 371681"/>
                <a:gd name="connsiteX66" fmla="*/ 5664993 w 7169962"/>
                <a:gd name="connsiteY66" fmla="*/ 26194 h 371681"/>
                <a:gd name="connsiteX67" fmla="*/ 5719761 w 7169962"/>
                <a:gd name="connsiteY67" fmla="*/ 26194 h 371681"/>
                <a:gd name="connsiteX68" fmla="*/ 5774530 w 7169962"/>
                <a:gd name="connsiteY68" fmla="*/ 42862 h 371681"/>
                <a:gd name="connsiteX69" fmla="*/ 5824536 w 7169962"/>
                <a:gd name="connsiteY69" fmla="*/ 40481 h 371681"/>
                <a:gd name="connsiteX70" fmla="*/ 5884068 w 7169962"/>
                <a:gd name="connsiteY70" fmla="*/ 23812 h 371681"/>
                <a:gd name="connsiteX71" fmla="*/ 5945980 w 7169962"/>
                <a:gd name="connsiteY71" fmla="*/ 21431 h 371681"/>
                <a:gd name="connsiteX72" fmla="*/ 5984080 w 7169962"/>
                <a:gd name="connsiteY72" fmla="*/ 14287 h 371681"/>
                <a:gd name="connsiteX73" fmla="*/ 5993605 w 7169962"/>
                <a:gd name="connsiteY73" fmla="*/ 0 h 371681"/>
                <a:gd name="connsiteX74" fmla="*/ 6043611 w 7169962"/>
                <a:gd name="connsiteY74" fmla="*/ 9525 h 371681"/>
                <a:gd name="connsiteX75" fmla="*/ 6134099 w 7169962"/>
                <a:gd name="connsiteY75" fmla="*/ 2381 h 371681"/>
                <a:gd name="connsiteX76" fmla="*/ 6207918 w 7169962"/>
                <a:gd name="connsiteY76" fmla="*/ 0 h 371681"/>
                <a:gd name="connsiteX77" fmla="*/ 6324599 w 7169962"/>
                <a:gd name="connsiteY77" fmla="*/ 9525 h 371681"/>
                <a:gd name="connsiteX78" fmla="*/ 6412705 w 7169962"/>
                <a:gd name="connsiteY78" fmla="*/ 11906 h 371681"/>
                <a:gd name="connsiteX79" fmla="*/ 6512718 w 7169962"/>
                <a:gd name="connsiteY79" fmla="*/ 19050 h 371681"/>
                <a:gd name="connsiteX80" fmla="*/ 6588918 w 7169962"/>
                <a:gd name="connsiteY80" fmla="*/ 21431 h 371681"/>
                <a:gd name="connsiteX81" fmla="*/ 6679405 w 7169962"/>
                <a:gd name="connsiteY81" fmla="*/ 11906 h 371681"/>
                <a:gd name="connsiteX82" fmla="*/ 6734174 w 7169962"/>
                <a:gd name="connsiteY82" fmla="*/ 19050 h 371681"/>
                <a:gd name="connsiteX83" fmla="*/ 6850855 w 7169962"/>
                <a:gd name="connsiteY83" fmla="*/ 23812 h 371681"/>
                <a:gd name="connsiteX84" fmla="*/ 6953249 w 7169962"/>
                <a:gd name="connsiteY84" fmla="*/ 28575 h 371681"/>
                <a:gd name="connsiteX85" fmla="*/ 7012780 w 7169962"/>
                <a:gd name="connsiteY85" fmla="*/ 33337 h 371681"/>
                <a:gd name="connsiteX86" fmla="*/ 7060405 w 7169962"/>
                <a:gd name="connsiteY86" fmla="*/ 23812 h 371681"/>
                <a:gd name="connsiteX87" fmla="*/ 7110411 w 7169962"/>
                <a:gd name="connsiteY87" fmla="*/ 33337 h 371681"/>
                <a:gd name="connsiteX88" fmla="*/ 7169943 w 7169962"/>
                <a:gd name="connsiteY88" fmla="*/ 145256 h 371681"/>
                <a:gd name="connsiteX89" fmla="*/ 7048498 w 7169962"/>
                <a:gd name="connsiteY89" fmla="*/ 214312 h 371681"/>
                <a:gd name="connsiteX90" fmla="*/ 6900862 w 7169962"/>
                <a:gd name="connsiteY90" fmla="*/ 152398 h 371681"/>
                <a:gd name="connsiteX91" fmla="*/ 6686549 w 7169962"/>
                <a:gd name="connsiteY91" fmla="*/ 159542 h 371681"/>
                <a:gd name="connsiteX92" fmla="*/ 6491286 w 7169962"/>
                <a:gd name="connsiteY92" fmla="*/ 164305 h 371681"/>
                <a:gd name="connsiteX93" fmla="*/ 6234111 w 7169962"/>
                <a:gd name="connsiteY93" fmla="*/ 147635 h 371681"/>
                <a:gd name="connsiteX94" fmla="*/ 5931693 w 7169962"/>
                <a:gd name="connsiteY94" fmla="*/ 183355 h 371681"/>
                <a:gd name="connsiteX95" fmla="*/ 5722142 w 7169962"/>
                <a:gd name="connsiteY95" fmla="*/ 180973 h 371681"/>
                <a:gd name="connsiteX96" fmla="*/ 5493543 w 7169962"/>
                <a:gd name="connsiteY96" fmla="*/ 211930 h 371681"/>
                <a:gd name="connsiteX97" fmla="*/ 5495924 w 7169962"/>
                <a:gd name="connsiteY97" fmla="*/ 211930 h 371681"/>
                <a:gd name="connsiteX98" fmla="*/ 5355429 w 7169962"/>
                <a:gd name="connsiteY98" fmla="*/ 204785 h 371681"/>
                <a:gd name="connsiteX99" fmla="*/ 5155405 w 7169962"/>
                <a:gd name="connsiteY99" fmla="*/ 223835 h 371681"/>
                <a:gd name="connsiteX100" fmla="*/ 4976811 w 7169962"/>
                <a:gd name="connsiteY100" fmla="*/ 207167 h 371681"/>
                <a:gd name="connsiteX101" fmla="*/ 4838699 w 7169962"/>
                <a:gd name="connsiteY101" fmla="*/ 223836 h 371681"/>
                <a:gd name="connsiteX102" fmla="*/ 4619624 w 7169962"/>
                <a:gd name="connsiteY102" fmla="*/ 259554 h 371681"/>
                <a:gd name="connsiteX103" fmla="*/ 4417218 w 7169962"/>
                <a:gd name="connsiteY103" fmla="*/ 245268 h 371681"/>
                <a:gd name="connsiteX104" fmla="*/ 4126706 w 7169962"/>
                <a:gd name="connsiteY104" fmla="*/ 280986 h 371681"/>
                <a:gd name="connsiteX105" fmla="*/ 3964780 w 7169962"/>
                <a:gd name="connsiteY105" fmla="*/ 261936 h 371681"/>
                <a:gd name="connsiteX106" fmla="*/ 3826668 w 7169962"/>
                <a:gd name="connsiteY106" fmla="*/ 271461 h 371681"/>
                <a:gd name="connsiteX107" fmla="*/ 3557586 w 7169962"/>
                <a:gd name="connsiteY107" fmla="*/ 252411 h 371681"/>
                <a:gd name="connsiteX108" fmla="*/ 3367086 w 7169962"/>
                <a:gd name="connsiteY108" fmla="*/ 242886 h 371681"/>
                <a:gd name="connsiteX109" fmla="*/ 3202780 w 7169962"/>
                <a:gd name="connsiteY109" fmla="*/ 261936 h 371681"/>
                <a:gd name="connsiteX110" fmla="*/ 3057524 w 7169962"/>
                <a:gd name="connsiteY110" fmla="*/ 276224 h 371681"/>
                <a:gd name="connsiteX111" fmla="*/ 2912268 w 7169962"/>
                <a:gd name="connsiteY111" fmla="*/ 264317 h 371681"/>
                <a:gd name="connsiteX112" fmla="*/ 2736056 w 7169962"/>
                <a:gd name="connsiteY112" fmla="*/ 288127 h 371681"/>
                <a:gd name="connsiteX113" fmla="*/ 2581273 w 7169962"/>
                <a:gd name="connsiteY113" fmla="*/ 292891 h 371681"/>
                <a:gd name="connsiteX114" fmla="*/ 2474117 w 7169962"/>
                <a:gd name="connsiteY114" fmla="*/ 278603 h 371681"/>
                <a:gd name="connsiteX115" fmla="*/ 2336005 w 7169962"/>
                <a:gd name="connsiteY115" fmla="*/ 302418 h 371681"/>
                <a:gd name="connsiteX116" fmla="*/ 2214561 w 7169962"/>
                <a:gd name="connsiteY116" fmla="*/ 295273 h 371681"/>
                <a:gd name="connsiteX117" fmla="*/ 2081211 w 7169962"/>
                <a:gd name="connsiteY117" fmla="*/ 314324 h 371681"/>
                <a:gd name="connsiteX118" fmla="*/ 1971673 w 7169962"/>
                <a:gd name="connsiteY118" fmla="*/ 300036 h 371681"/>
                <a:gd name="connsiteX119" fmla="*/ 1897854 w 7169962"/>
                <a:gd name="connsiteY119" fmla="*/ 314323 h 371681"/>
                <a:gd name="connsiteX120" fmla="*/ 1812130 w 7169962"/>
                <a:gd name="connsiteY120" fmla="*/ 300035 h 371681"/>
                <a:gd name="connsiteX121" fmla="*/ 1631155 w 7169962"/>
                <a:gd name="connsiteY121" fmla="*/ 314324 h 371681"/>
                <a:gd name="connsiteX122" fmla="*/ 1214436 w 7169962"/>
                <a:gd name="connsiteY122" fmla="*/ 330993 h 371681"/>
                <a:gd name="connsiteX123" fmla="*/ 740567 w 7169962"/>
                <a:gd name="connsiteY123" fmla="*/ 371474 h 371681"/>
                <a:gd name="connsiteX124" fmla="*/ 290511 w 7169962"/>
                <a:gd name="connsiteY124" fmla="*/ 361949 h 371681"/>
                <a:gd name="connsiteX125" fmla="*/ 0 w 7169962"/>
                <a:gd name="connsiteY125" fmla="*/ 359568 h 371681"/>
                <a:gd name="connsiteX126" fmla="*/ 4761 w 7169962"/>
                <a:gd name="connsiteY126" fmla="*/ 197644 h 371681"/>
                <a:gd name="connsiteX0" fmla="*/ 4761 w 7169943"/>
                <a:gd name="connsiteY0" fmla="*/ 197644 h 371681"/>
                <a:gd name="connsiteX1" fmla="*/ 492917 w 7169943"/>
                <a:gd name="connsiteY1" fmla="*/ 207169 h 371681"/>
                <a:gd name="connsiteX2" fmla="*/ 773905 w 7169943"/>
                <a:gd name="connsiteY2" fmla="*/ 216694 h 371681"/>
                <a:gd name="connsiteX3" fmla="*/ 1040605 w 7169943"/>
                <a:gd name="connsiteY3" fmla="*/ 197644 h 371681"/>
                <a:gd name="connsiteX4" fmla="*/ 1323974 w 7169943"/>
                <a:gd name="connsiteY4" fmla="*/ 180975 h 371681"/>
                <a:gd name="connsiteX5" fmla="*/ 1488280 w 7169943"/>
                <a:gd name="connsiteY5" fmla="*/ 185737 h 371681"/>
                <a:gd name="connsiteX6" fmla="*/ 1647823 w 7169943"/>
                <a:gd name="connsiteY6" fmla="*/ 183355 h 371681"/>
                <a:gd name="connsiteX7" fmla="*/ 1764505 w 7169943"/>
                <a:gd name="connsiteY7" fmla="*/ 169069 h 371681"/>
                <a:gd name="connsiteX8" fmla="*/ 1816892 w 7169943"/>
                <a:gd name="connsiteY8" fmla="*/ 159544 h 371681"/>
                <a:gd name="connsiteX9" fmla="*/ 1890711 w 7169943"/>
                <a:gd name="connsiteY9" fmla="*/ 183356 h 371681"/>
                <a:gd name="connsiteX10" fmla="*/ 1955005 w 7169943"/>
                <a:gd name="connsiteY10" fmla="*/ 161925 h 371681"/>
                <a:gd name="connsiteX11" fmla="*/ 2040730 w 7169943"/>
                <a:gd name="connsiteY11" fmla="*/ 178594 h 371681"/>
                <a:gd name="connsiteX12" fmla="*/ 2133599 w 7169943"/>
                <a:gd name="connsiteY12" fmla="*/ 161925 h 371681"/>
                <a:gd name="connsiteX13" fmla="*/ 2209799 w 7169943"/>
                <a:gd name="connsiteY13" fmla="*/ 152400 h 371681"/>
                <a:gd name="connsiteX14" fmla="*/ 2305049 w 7169943"/>
                <a:gd name="connsiteY14" fmla="*/ 169069 h 371681"/>
                <a:gd name="connsiteX15" fmla="*/ 2381249 w 7169943"/>
                <a:gd name="connsiteY15" fmla="*/ 150019 h 371681"/>
                <a:gd name="connsiteX16" fmla="*/ 2466974 w 7169943"/>
                <a:gd name="connsiteY16" fmla="*/ 138112 h 371681"/>
                <a:gd name="connsiteX17" fmla="*/ 2559842 w 7169943"/>
                <a:gd name="connsiteY17" fmla="*/ 152400 h 371681"/>
                <a:gd name="connsiteX18" fmla="*/ 2655092 w 7169943"/>
                <a:gd name="connsiteY18" fmla="*/ 142875 h 371681"/>
                <a:gd name="connsiteX19" fmla="*/ 2719386 w 7169943"/>
                <a:gd name="connsiteY19" fmla="*/ 154781 h 371681"/>
                <a:gd name="connsiteX20" fmla="*/ 2802730 w 7169943"/>
                <a:gd name="connsiteY20" fmla="*/ 152400 h 371681"/>
                <a:gd name="connsiteX21" fmla="*/ 2912267 w 7169943"/>
                <a:gd name="connsiteY21" fmla="*/ 133350 h 371681"/>
                <a:gd name="connsiteX22" fmla="*/ 3009899 w 7169943"/>
                <a:gd name="connsiteY22" fmla="*/ 133350 h 371681"/>
                <a:gd name="connsiteX23" fmla="*/ 3093242 w 7169943"/>
                <a:gd name="connsiteY23" fmla="*/ 138112 h 371681"/>
                <a:gd name="connsiteX24" fmla="*/ 3140867 w 7169943"/>
                <a:gd name="connsiteY24" fmla="*/ 121444 h 371681"/>
                <a:gd name="connsiteX25" fmla="*/ 3238499 w 7169943"/>
                <a:gd name="connsiteY25" fmla="*/ 123825 h 371681"/>
                <a:gd name="connsiteX26" fmla="*/ 3331367 w 7169943"/>
                <a:gd name="connsiteY26" fmla="*/ 97631 h 371681"/>
                <a:gd name="connsiteX27" fmla="*/ 3369467 w 7169943"/>
                <a:gd name="connsiteY27" fmla="*/ 102394 h 371681"/>
                <a:gd name="connsiteX28" fmla="*/ 3390899 w 7169943"/>
                <a:gd name="connsiteY28" fmla="*/ 111919 h 371681"/>
                <a:gd name="connsiteX29" fmla="*/ 3421855 w 7169943"/>
                <a:gd name="connsiteY29" fmla="*/ 111919 h 371681"/>
                <a:gd name="connsiteX30" fmla="*/ 3462336 w 7169943"/>
                <a:gd name="connsiteY30" fmla="*/ 111919 h 371681"/>
                <a:gd name="connsiteX31" fmla="*/ 3512342 w 7169943"/>
                <a:gd name="connsiteY31" fmla="*/ 109537 h 371681"/>
                <a:gd name="connsiteX32" fmla="*/ 3538536 w 7169943"/>
                <a:gd name="connsiteY32" fmla="*/ 107156 h 371681"/>
                <a:gd name="connsiteX33" fmla="*/ 3567111 w 7169943"/>
                <a:gd name="connsiteY33" fmla="*/ 102394 h 371681"/>
                <a:gd name="connsiteX34" fmla="*/ 3605211 w 7169943"/>
                <a:gd name="connsiteY34" fmla="*/ 111919 h 371681"/>
                <a:gd name="connsiteX35" fmla="*/ 3733799 w 7169943"/>
                <a:gd name="connsiteY35" fmla="*/ 140494 h 371681"/>
                <a:gd name="connsiteX36" fmla="*/ 3783805 w 7169943"/>
                <a:gd name="connsiteY36" fmla="*/ 135731 h 371681"/>
                <a:gd name="connsiteX37" fmla="*/ 3831430 w 7169943"/>
                <a:gd name="connsiteY37" fmla="*/ 123825 h 371681"/>
                <a:gd name="connsiteX38" fmla="*/ 3869530 w 7169943"/>
                <a:gd name="connsiteY38" fmla="*/ 140494 h 371681"/>
                <a:gd name="connsiteX39" fmla="*/ 3926680 w 7169943"/>
                <a:gd name="connsiteY39" fmla="*/ 138112 h 371681"/>
                <a:gd name="connsiteX40" fmla="*/ 3957636 w 7169943"/>
                <a:gd name="connsiteY40" fmla="*/ 133350 h 371681"/>
                <a:gd name="connsiteX41" fmla="*/ 4036218 w 7169943"/>
                <a:gd name="connsiteY41" fmla="*/ 147637 h 371681"/>
                <a:gd name="connsiteX42" fmla="*/ 4098130 w 7169943"/>
                <a:gd name="connsiteY42" fmla="*/ 142875 h 371681"/>
                <a:gd name="connsiteX43" fmla="*/ 4179093 w 7169943"/>
                <a:gd name="connsiteY43" fmla="*/ 126206 h 371681"/>
                <a:gd name="connsiteX44" fmla="*/ 4257674 w 7169943"/>
                <a:gd name="connsiteY44" fmla="*/ 111919 h 371681"/>
                <a:gd name="connsiteX45" fmla="*/ 4310061 w 7169943"/>
                <a:gd name="connsiteY45" fmla="*/ 111919 h 371681"/>
                <a:gd name="connsiteX46" fmla="*/ 4355305 w 7169943"/>
                <a:gd name="connsiteY46" fmla="*/ 111919 h 371681"/>
                <a:gd name="connsiteX47" fmla="*/ 4462461 w 7169943"/>
                <a:gd name="connsiteY47" fmla="*/ 107156 h 371681"/>
                <a:gd name="connsiteX48" fmla="*/ 4598193 w 7169943"/>
                <a:gd name="connsiteY48" fmla="*/ 107156 h 371681"/>
                <a:gd name="connsiteX49" fmla="*/ 4674393 w 7169943"/>
                <a:gd name="connsiteY49" fmla="*/ 83344 h 371681"/>
                <a:gd name="connsiteX50" fmla="*/ 4722018 w 7169943"/>
                <a:gd name="connsiteY50" fmla="*/ 76200 h 371681"/>
                <a:gd name="connsiteX51" fmla="*/ 4774405 w 7169943"/>
                <a:gd name="connsiteY51" fmla="*/ 85725 h 371681"/>
                <a:gd name="connsiteX52" fmla="*/ 4852986 w 7169943"/>
                <a:gd name="connsiteY52" fmla="*/ 61912 h 371681"/>
                <a:gd name="connsiteX53" fmla="*/ 4919661 w 7169943"/>
                <a:gd name="connsiteY53" fmla="*/ 66675 h 371681"/>
                <a:gd name="connsiteX54" fmla="*/ 4979193 w 7169943"/>
                <a:gd name="connsiteY54" fmla="*/ 54769 h 371681"/>
                <a:gd name="connsiteX55" fmla="*/ 5031580 w 7169943"/>
                <a:gd name="connsiteY55" fmla="*/ 64294 h 371681"/>
                <a:gd name="connsiteX56" fmla="*/ 5143499 w 7169943"/>
                <a:gd name="connsiteY56" fmla="*/ 69056 h 371681"/>
                <a:gd name="connsiteX57" fmla="*/ 5181599 w 7169943"/>
                <a:gd name="connsiteY57" fmla="*/ 69056 h 371681"/>
                <a:gd name="connsiteX58" fmla="*/ 5245893 w 7169943"/>
                <a:gd name="connsiteY58" fmla="*/ 54769 h 371681"/>
                <a:gd name="connsiteX59" fmla="*/ 5300661 w 7169943"/>
                <a:gd name="connsiteY59" fmla="*/ 54769 h 371681"/>
                <a:gd name="connsiteX60" fmla="*/ 5353049 w 7169943"/>
                <a:gd name="connsiteY60" fmla="*/ 47625 h 371681"/>
                <a:gd name="connsiteX61" fmla="*/ 5395911 w 7169943"/>
                <a:gd name="connsiteY61" fmla="*/ 47625 h 371681"/>
                <a:gd name="connsiteX62" fmla="*/ 5460205 w 7169943"/>
                <a:gd name="connsiteY62" fmla="*/ 61912 h 371681"/>
                <a:gd name="connsiteX63" fmla="*/ 5500686 w 7169943"/>
                <a:gd name="connsiteY63" fmla="*/ 54769 h 371681"/>
                <a:gd name="connsiteX64" fmla="*/ 5548311 w 7169943"/>
                <a:gd name="connsiteY64" fmla="*/ 54769 h 371681"/>
                <a:gd name="connsiteX65" fmla="*/ 5638799 w 7169943"/>
                <a:gd name="connsiteY65" fmla="*/ 47625 h 371681"/>
                <a:gd name="connsiteX66" fmla="*/ 5664993 w 7169943"/>
                <a:gd name="connsiteY66" fmla="*/ 26194 h 371681"/>
                <a:gd name="connsiteX67" fmla="*/ 5719761 w 7169943"/>
                <a:gd name="connsiteY67" fmla="*/ 26194 h 371681"/>
                <a:gd name="connsiteX68" fmla="*/ 5774530 w 7169943"/>
                <a:gd name="connsiteY68" fmla="*/ 42862 h 371681"/>
                <a:gd name="connsiteX69" fmla="*/ 5824536 w 7169943"/>
                <a:gd name="connsiteY69" fmla="*/ 40481 h 371681"/>
                <a:gd name="connsiteX70" fmla="*/ 5884068 w 7169943"/>
                <a:gd name="connsiteY70" fmla="*/ 23812 h 371681"/>
                <a:gd name="connsiteX71" fmla="*/ 5945980 w 7169943"/>
                <a:gd name="connsiteY71" fmla="*/ 21431 h 371681"/>
                <a:gd name="connsiteX72" fmla="*/ 5984080 w 7169943"/>
                <a:gd name="connsiteY72" fmla="*/ 14287 h 371681"/>
                <a:gd name="connsiteX73" fmla="*/ 5993605 w 7169943"/>
                <a:gd name="connsiteY73" fmla="*/ 0 h 371681"/>
                <a:gd name="connsiteX74" fmla="*/ 6043611 w 7169943"/>
                <a:gd name="connsiteY74" fmla="*/ 9525 h 371681"/>
                <a:gd name="connsiteX75" fmla="*/ 6134099 w 7169943"/>
                <a:gd name="connsiteY75" fmla="*/ 2381 h 371681"/>
                <a:gd name="connsiteX76" fmla="*/ 6207918 w 7169943"/>
                <a:gd name="connsiteY76" fmla="*/ 0 h 371681"/>
                <a:gd name="connsiteX77" fmla="*/ 6324599 w 7169943"/>
                <a:gd name="connsiteY77" fmla="*/ 9525 h 371681"/>
                <a:gd name="connsiteX78" fmla="*/ 6412705 w 7169943"/>
                <a:gd name="connsiteY78" fmla="*/ 11906 h 371681"/>
                <a:gd name="connsiteX79" fmla="*/ 6512718 w 7169943"/>
                <a:gd name="connsiteY79" fmla="*/ 19050 h 371681"/>
                <a:gd name="connsiteX80" fmla="*/ 6588918 w 7169943"/>
                <a:gd name="connsiteY80" fmla="*/ 21431 h 371681"/>
                <a:gd name="connsiteX81" fmla="*/ 6679405 w 7169943"/>
                <a:gd name="connsiteY81" fmla="*/ 11906 h 371681"/>
                <a:gd name="connsiteX82" fmla="*/ 6734174 w 7169943"/>
                <a:gd name="connsiteY82" fmla="*/ 19050 h 371681"/>
                <a:gd name="connsiteX83" fmla="*/ 6850855 w 7169943"/>
                <a:gd name="connsiteY83" fmla="*/ 23812 h 371681"/>
                <a:gd name="connsiteX84" fmla="*/ 6953249 w 7169943"/>
                <a:gd name="connsiteY84" fmla="*/ 28575 h 371681"/>
                <a:gd name="connsiteX85" fmla="*/ 7012780 w 7169943"/>
                <a:gd name="connsiteY85" fmla="*/ 33337 h 371681"/>
                <a:gd name="connsiteX86" fmla="*/ 7060405 w 7169943"/>
                <a:gd name="connsiteY86" fmla="*/ 23812 h 371681"/>
                <a:gd name="connsiteX87" fmla="*/ 7110411 w 7169943"/>
                <a:gd name="connsiteY87" fmla="*/ 33337 h 371681"/>
                <a:gd name="connsiteX88" fmla="*/ 7169943 w 7169943"/>
                <a:gd name="connsiteY88" fmla="*/ 145256 h 371681"/>
                <a:gd name="connsiteX89" fmla="*/ 7048498 w 7169943"/>
                <a:gd name="connsiteY89" fmla="*/ 214312 h 371681"/>
                <a:gd name="connsiteX90" fmla="*/ 6900862 w 7169943"/>
                <a:gd name="connsiteY90" fmla="*/ 152398 h 371681"/>
                <a:gd name="connsiteX91" fmla="*/ 6686549 w 7169943"/>
                <a:gd name="connsiteY91" fmla="*/ 159542 h 371681"/>
                <a:gd name="connsiteX92" fmla="*/ 6491286 w 7169943"/>
                <a:gd name="connsiteY92" fmla="*/ 164305 h 371681"/>
                <a:gd name="connsiteX93" fmla="*/ 6234111 w 7169943"/>
                <a:gd name="connsiteY93" fmla="*/ 147635 h 371681"/>
                <a:gd name="connsiteX94" fmla="*/ 5931693 w 7169943"/>
                <a:gd name="connsiteY94" fmla="*/ 183355 h 371681"/>
                <a:gd name="connsiteX95" fmla="*/ 5722142 w 7169943"/>
                <a:gd name="connsiteY95" fmla="*/ 180973 h 371681"/>
                <a:gd name="connsiteX96" fmla="*/ 5493543 w 7169943"/>
                <a:gd name="connsiteY96" fmla="*/ 211930 h 371681"/>
                <a:gd name="connsiteX97" fmla="*/ 5495924 w 7169943"/>
                <a:gd name="connsiteY97" fmla="*/ 211930 h 371681"/>
                <a:gd name="connsiteX98" fmla="*/ 5355429 w 7169943"/>
                <a:gd name="connsiteY98" fmla="*/ 204785 h 371681"/>
                <a:gd name="connsiteX99" fmla="*/ 5155405 w 7169943"/>
                <a:gd name="connsiteY99" fmla="*/ 223835 h 371681"/>
                <a:gd name="connsiteX100" fmla="*/ 4976811 w 7169943"/>
                <a:gd name="connsiteY100" fmla="*/ 207167 h 371681"/>
                <a:gd name="connsiteX101" fmla="*/ 4838699 w 7169943"/>
                <a:gd name="connsiteY101" fmla="*/ 223836 h 371681"/>
                <a:gd name="connsiteX102" fmla="*/ 4619624 w 7169943"/>
                <a:gd name="connsiteY102" fmla="*/ 259554 h 371681"/>
                <a:gd name="connsiteX103" fmla="*/ 4417218 w 7169943"/>
                <a:gd name="connsiteY103" fmla="*/ 245268 h 371681"/>
                <a:gd name="connsiteX104" fmla="*/ 4126706 w 7169943"/>
                <a:gd name="connsiteY104" fmla="*/ 280986 h 371681"/>
                <a:gd name="connsiteX105" fmla="*/ 3964780 w 7169943"/>
                <a:gd name="connsiteY105" fmla="*/ 261936 h 371681"/>
                <a:gd name="connsiteX106" fmla="*/ 3826668 w 7169943"/>
                <a:gd name="connsiteY106" fmla="*/ 271461 h 371681"/>
                <a:gd name="connsiteX107" fmla="*/ 3557586 w 7169943"/>
                <a:gd name="connsiteY107" fmla="*/ 252411 h 371681"/>
                <a:gd name="connsiteX108" fmla="*/ 3367086 w 7169943"/>
                <a:gd name="connsiteY108" fmla="*/ 242886 h 371681"/>
                <a:gd name="connsiteX109" fmla="*/ 3202780 w 7169943"/>
                <a:gd name="connsiteY109" fmla="*/ 261936 h 371681"/>
                <a:gd name="connsiteX110" fmla="*/ 3057524 w 7169943"/>
                <a:gd name="connsiteY110" fmla="*/ 276224 h 371681"/>
                <a:gd name="connsiteX111" fmla="*/ 2912268 w 7169943"/>
                <a:gd name="connsiteY111" fmla="*/ 264317 h 371681"/>
                <a:gd name="connsiteX112" fmla="*/ 2736056 w 7169943"/>
                <a:gd name="connsiteY112" fmla="*/ 288127 h 371681"/>
                <a:gd name="connsiteX113" fmla="*/ 2581273 w 7169943"/>
                <a:gd name="connsiteY113" fmla="*/ 292891 h 371681"/>
                <a:gd name="connsiteX114" fmla="*/ 2474117 w 7169943"/>
                <a:gd name="connsiteY114" fmla="*/ 278603 h 371681"/>
                <a:gd name="connsiteX115" fmla="*/ 2336005 w 7169943"/>
                <a:gd name="connsiteY115" fmla="*/ 302418 h 371681"/>
                <a:gd name="connsiteX116" fmla="*/ 2214561 w 7169943"/>
                <a:gd name="connsiteY116" fmla="*/ 295273 h 371681"/>
                <a:gd name="connsiteX117" fmla="*/ 2081211 w 7169943"/>
                <a:gd name="connsiteY117" fmla="*/ 314324 h 371681"/>
                <a:gd name="connsiteX118" fmla="*/ 1971673 w 7169943"/>
                <a:gd name="connsiteY118" fmla="*/ 300036 h 371681"/>
                <a:gd name="connsiteX119" fmla="*/ 1897854 w 7169943"/>
                <a:gd name="connsiteY119" fmla="*/ 314323 h 371681"/>
                <a:gd name="connsiteX120" fmla="*/ 1812130 w 7169943"/>
                <a:gd name="connsiteY120" fmla="*/ 300035 h 371681"/>
                <a:gd name="connsiteX121" fmla="*/ 1631155 w 7169943"/>
                <a:gd name="connsiteY121" fmla="*/ 314324 h 371681"/>
                <a:gd name="connsiteX122" fmla="*/ 1214436 w 7169943"/>
                <a:gd name="connsiteY122" fmla="*/ 330993 h 371681"/>
                <a:gd name="connsiteX123" fmla="*/ 740567 w 7169943"/>
                <a:gd name="connsiteY123" fmla="*/ 371474 h 371681"/>
                <a:gd name="connsiteX124" fmla="*/ 290511 w 7169943"/>
                <a:gd name="connsiteY124" fmla="*/ 361949 h 371681"/>
                <a:gd name="connsiteX125" fmla="*/ 0 w 7169943"/>
                <a:gd name="connsiteY125" fmla="*/ 359568 h 371681"/>
                <a:gd name="connsiteX126" fmla="*/ 4761 w 7169943"/>
                <a:gd name="connsiteY126" fmla="*/ 197644 h 371681"/>
                <a:gd name="connsiteX0" fmla="*/ 4761 w 7124699"/>
                <a:gd name="connsiteY0" fmla="*/ 197644 h 371681"/>
                <a:gd name="connsiteX1" fmla="*/ 492917 w 7124699"/>
                <a:gd name="connsiteY1" fmla="*/ 207169 h 371681"/>
                <a:gd name="connsiteX2" fmla="*/ 773905 w 7124699"/>
                <a:gd name="connsiteY2" fmla="*/ 216694 h 371681"/>
                <a:gd name="connsiteX3" fmla="*/ 1040605 w 7124699"/>
                <a:gd name="connsiteY3" fmla="*/ 197644 h 371681"/>
                <a:gd name="connsiteX4" fmla="*/ 1323974 w 7124699"/>
                <a:gd name="connsiteY4" fmla="*/ 180975 h 371681"/>
                <a:gd name="connsiteX5" fmla="*/ 1488280 w 7124699"/>
                <a:gd name="connsiteY5" fmla="*/ 185737 h 371681"/>
                <a:gd name="connsiteX6" fmla="*/ 1647823 w 7124699"/>
                <a:gd name="connsiteY6" fmla="*/ 183355 h 371681"/>
                <a:gd name="connsiteX7" fmla="*/ 1764505 w 7124699"/>
                <a:gd name="connsiteY7" fmla="*/ 169069 h 371681"/>
                <a:gd name="connsiteX8" fmla="*/ 1816892 w 7124699"/>
                <a:gd name="connsiteY8" fmla="*/ 159544 h 371681"/>
                <a:gd name="connsiteX9" fmla="*/ 1890711 w 7124699"/>
                <a:gd name="connsiteY9" fmla="*/ 183356 h 371681"/>
                <a:gd name="connsiteX10" fmla="*/ 1955005 w 7124699"/>
                <a:gd name="connsiteY10" fmla="*/ 161925 h 371681"/>
                <a:gd name="connsiteX11" fmla="*/ 2040730 w 7124699"/>
                <a:gd name="connsiteY11" fmla="*/ 178594 h 371681"/>
                <a:gd name="connsiteX12" fmla="*/ 2133599 w 7124699"/>
                <a:gd name="connsiteY12" fmla="*/ 161925 h 371681"/>
                <a:gd name="connsiteX13" fmla="*/ 2209799 w 7124699"/>
                <a:gd name="connsiteY13" fmla="*/ 152400 h 371681"/>
                <a:gd name="connsiteX14" fmla="*/ 2305049 w 7124699"/>
                <a:gd name="connsiteY14" fmla="*/ 169069 h 371681"/>
                <a:gd name="connsiteX15" fmla="*/ 2381249 w 7124699"/>
                <a:gd name="connsiteY15" fmla="*/ 150019 h 371681"/>
                <a:gd name="connsiteX16" fmla="*/ 2466974 w 7124699"/>
                <a:gd name="connsiteY16" fmla="*/ 138112 h 371681"/>
                <a:gd name="connsiteX17" fmla="*/ 2559842 w 7124699"/>
                <a:gd name="connsiteY17" fmla="*/ 152400 h 371681"/>
                <a:gd name="connsiteX18" fmla="*/ 2655092 w 7124699"/>
                <a:gd name="connsiteY18" fmla="*/ 142875 h 371681"/>
                <a:gd name="connsiteX19" fmla="*/ 2719386 w 7124699"/>
                <a:gd name="connsiteY19" fmla="*/ 154781 h 371681"/>
                <a:gd name="connsiteX20" fmla="*/ 2802730 w 7124699"/>
                <a:gd name="connsiteY20" fmla="*/ 152400 h 371681"/>
                <a:gd name="connsiteX21" fmla="*/ 2912267 w 7124699"/>
                <a:gd name="connsiteY21" fmla="*/ 133350 h 371681"/>
                <a:gd name="connsiteX22" fmla="*/ 3009899 w 7124699"/>
                <a:gd name="connsiteY22" fmla="*/ 133350 h 371681"/>
                <a:gd name="connsiteX23" fmla="*/ 3093242 w 7124699"/>
                <a:gd name="connsiteY23" fmla="*/ 138112 h 371681"/>
                <a:gd name="connsiteX24" fmla="*/ 3140867 w 7124699"/>
                <a:gd name="connsiteY24" fmla="*/ 121444 h 371681"/>
                <a:gd name="connsiteX25" fmla="*/ 3238499 w 7124699"/>
                <a:gd name="connsiteY25" fmla="*/ 123825 h 371681"/>
                <a:gd name="connsiteX26" fmla="*/ 3331367 w 7124699"/>
                <a:gd name="connsiteY26" fmla="*/ 97631 h 371681"/>
                <a:gd name="connsiteX27" fmla="*/ 3369467 w 7124699"/>
                <a:gd name="connsiteY27" fmla="*/ 102394 h 371681"/>
                <a:gd name="connsiteX28" fmla="*/ 3390899 w 7124699"/>
                <a:gd name="connsiteY28" fmla="*/ 111919 h 371681"/>
                <a:gd name="connsiteX29" fmla="*/ 3421855 w 7124699"/>
                <a:gd name="connsiteY29" fmla="*/ 111919 h 371681"/>
                <a:gd name="connsiteX30" fmla="*/ 3462336 w 7124699"/>
                <a:gd name="connsiteY30" fmla="*/ 111919 h 371681"/>
                <a:gd name="connsiteX31" fmla="*/ 3512342 w 7124699"/>
                <a:gd name="connsiteY31" fmla="*/ 109537 h 371681"/>
                <a:gd name="connsiteX32" fmla="*/ 3538536 w 7124699"/>
                <a:gd name="connsiteY32" fmla="*/ 107156 h 371681"/>
                <a:gd name="connsiteX33" fmla="*/ 3567111 w 7124699"/>
                <a:gd name="connsiteY33" fmla="*/ 102394 h 371681"/>
                <a:gd name="connsiteX34" fmla="*/ 3605211 w 7124699"/>
                <a:gd name="connsiteY34" fmla="*/ 111919 h 371681"/>
                <a:gd name="connsiteX35" fmla="*/ 3733799 w 7124699"/>
                <a:gd name="connsiteY35" fmla="*/ 140494 h 371681"/>
                <a:gd name="connsiteX36" fmla="*/ 3783805 w 7124699"/>
                <a:gd name="connsiteY36" fmla="*/ 135731 h 371681"/>
                <a:gd name="connsiteX37" fmla="*/ 3831430 w 7124699"/>
                <a:gd name="connsiteY37" fmla="*/ 123825 h 371681"/>
                <a:gd name="connsiteX38" fmla="*/ 3869530 w 7124699"/>
                <a:gd name="connsiteY38" fmla="*/ 140494 h 371681"/>
                <a:gd name="connsiteX39" fmla="*/ 3926680 w 7124699"/>
                <a:gd name="connsiteY39" fmla="*/ 138112 h 371681"/>
                <a:gd name="connsiteX40" fmla="*/ 3957636 w 7124699"/>
                <a:gd name="connsiteY40" fmla="*/ 133350 h 371681"/>
                <a:gd name="connsiteX41" fmla="*/ 4036218 w 7124699"/>
                <a:gd name="connsiteY41" fmla="*/ 147637 h 371681"/>
                <a:gd name="connsiteX42" fmla="*/ 4098130 w 7124699"/>
                <a:gd name="connsiteY42" fmla="*/ 142875 h 371681"/>
                <a:gd name="connsiteX43" fmla="*/ 4179093 w 7124699"/>
                <a:gd name="connsiteY43" fmla="*/ 126206 h 371681"/>
                <a:gd name="connsiteX44" fmla="*/ 4257674 w 7124699"/>
                <a:gd name="connsiteY44" fmla="*/ 111919 h 371681"/>
                <a:gd name="connsiteX45" fmla="*/ 4310061 w 7124699"/>
                <a:gd name="connsiteY45" fmla="*/ 111919 h 371681"/>
                <a:gd name="connsiteX46" fmla="*/ 4355305 w 7124699"/>
                <a:gd name="connsiteY46" fmla="*/ 111919 h 371681"/>
                <a:gd name="connsiteX47" fmla="*/ 4462461 w 7124699"/>
                <a:gd name="connsiteY47" fmla="*/ 107156 h 371681"/>
                <a:gd name="connsiteX48" fmla="*/ 4598193 w 7124699"/>
                <a:gd name="connsiteY48" fmla="*/ 107156 h 371681"/>
                <a:gd name="connsiteX49" fmla="*/ 4674393 w 7124699"/>
                <a:gd name="connsiteY49" fmla="*/ 83344 h 371681"/>
                <a:gd name="connsiteX50" fmla="*/ 4722018 w 7124699"/>
                <a:gd name="connsiteY50" fmla="*/ 76200 h 371681"/>
                <a:gd name="connsiteX51" fmla="*/ 4774405 w 7124699"/>
                <a:gd name="connsiteY51" fmla="*/ 85725 h 371681"/>
                <a:gd name="connsiteX52" fmla="*/ 4852986 w 7124699"/>
                <a:gd name="connsiteY52" fmla="*/ 61912 h 371681"/>
                <a:gd name="connsiteX53" fmla="*/ 4919661 w 7124699"/>
                <a:gd name="connsiteY53" fmla="*/ 66675 h 371681"/>
                <a:gd name="connsiteX54" fmla="*/ 4979193 w 7124699"/>
                <a:gd name="connsiteY54" fmla="*/ 54769 h 371681"/>
                <a:gd name="connsiteX55" fmla="*/ 5031580 w 7124699"/>
                <a:gd name="connsiteY55" fmla="*/ 64294 h 371681"/>
                <a:gd name="connsiteX56" fmla="*/ 5143499 w 7124699"/>
                <a:gd name="connsiteY56" fmla="*/ 69056 h 371681"/>
                <a:gd name="connsiteX57" fmla="*/ 5181599 w 7124699"/>
                <a:gd name="connsiteY57" fmla="*/ 69056 h 371681"/>
                <a:gd name="connsiteX58" fmla="*/ 5245893 w 7124699"/>
                <a:gd name="connsiteY58" fmla="*/ 54769 h 371681"/>
                <a:gd name="connsiteX59" fmla="*/ 5300661 w 7124699"/>
                <a:gd name="connsiteY59" fmla="*/ 54769 h 371681"/>
                <a:gd name="connsiteX60" fmla="*/ 5353049 w 7124699"/>
                <a:gd name="connsiteY60" fmla="*/ 47625 h 371681"/>
                <a:gd name="connsiteX61" fmla="*/ 5395911 w 7124699"/>
                <a:gd name="connsiteY61" fmla="*/ 47625 h 371681"/>
                <a:gd name="connsiteX62" fmla="*/ 5460205 w 7124699"/>
                <a:gd name="connsiteY62" fmla="*/ 61912 h 371681"/>
                <a:gd name="connsiteX63" fmla="*/ 5500686 w 7124699"/>
                <a:gd name="connsiteY63" fmla="*/ 54769 h 371681"/>
                <a:gd name="connsiteX64" fmla="*/ 5548311 w 7124699"/>
                <a:gd name="connsiteY64" fmla="*/ 54769 h 371681"/>
                <a:gd name="connsiteX65" fmla="*/ 5638799 w 7124699"/>
                <a:gd name="connsiteY65" fmla="*/ 47625 h 371681"/>
                <a:gd name="connsiteX66" fmla="*/ 5664993 w 7124699"/>
                <a:gd name="connsiteY66" fmla="*/ 26194 h 371681"/>
                <a:gd name="connsiteX67" fmla="*/ 5719761 w 7124699"/>
                <a:gd name="connsiteY67" fmla="*/ 26194 h 371681"/>
                <a:gd name="connsiteX68" fmla="*/ 5774530 w 7124699"/>
                <a:gd name="connsiteY68" fmla="*/ 42862 h 371681"/>
                <a:gd name="connsiteX69" fmla="*/ 5824536 w 7124699"/>
                <a:gd name="connsiteY69" fmla="*/ 40481 h 371681"/>
                <a:gd name="connsiteX70" fmla="*/ 5884068 w 7124699"/>
                <a:gd name="connsiteY70" fmla="*/ 23812 h 371681"/>
                <a:gd name="connsiteX71" fmla="*/ 5945980 w 7124699"/>
                <a:gd name="connsiteY71" fmla="*/ 21431 h 371681"/>
                <a:gd name="connsiteX72" fmla="*/ 5984080 w 7124699"/>
                <a:gd name="connsiteY72" fmla="*/ 14287 h 371681"/>
                <a:gd name="connsiteX73" fmla="*/ 5993605 w 7124699"/>
                <a:gd name="connsiteY73" fmla="*/ 0 h 371681"/>
                <a:gd name="connsiteX74" fmla="*/ 6043611 w 7124699"/>
                <a:gd name="connsiteY74" fmla="*/ 9525 h 371681"/>
                <a:gd name="connsiteX75" fmla="*/ 6134099 w 7124699"/>
                <a:gd name="connsiteY75" fmla="*/ 2381 h 371681"/>
                <a:gd name="connsiteX76" fmla="*/ 6207918 w 7124699"/>
                <a:gd name="connsiteY76" fmla="*/ 0 h 371681"/>
                <a:gd name="connsiteX77" fmla="*/ 6324599 w 7124699"/>
                <a:gd name="connsiteY77" fmla="*/ 9525 h 371681"/>
                <a:gd name="connsiteX78" fmla="*/ 6412705 w 7124699"/>
                <a:gd name="connsiteY78" fmla="*/ 11906 h 371681"/>
                <a:gd name="connsiteX79" fmla="*/ 6512718 w 7124699"/>
                <a:gd name="connsiteY79" fmla="*/ 19050 h 371681"/>
                <a:gd name="connsiteX80" fmla="*/ 6588918 w 7124699"/>
                <a:gd name="connsiteY80" fmla="*/ 21431 h 371681"/>
                <a:gd name="connsiteX81" fmla="*/ 6679405 w 7124699"/>
                <a:gd name="connsiteY81" fmla="*/ 11906 h 371681"/>
                <a:gd name="connsiteX82" fmla="*/ 6734174 w 7124699"/>
                <a:gd name="connsiteY82" fmla="*/ 19050 h 371681"/>
                <a:gd name="connsiteX83" fmla="*/ 6850855 w 7124699"/>
                <a:gd name="connsiteY83" fmla="*/ 23812 h 371681"/>
                <a:gd name="connsiteX84" fmla="*/ 6953249 w 7124699"/>
                <a:gd name="connsiteY84" fmla="*/ 28575 h 371681"/>
                <a:gd name="connsiteX85" fmla="*/ 7012780 w 7124699"/>
                <a:gd name="connsiteY85" fmla="*/ 33337 h 371681"/>
                <a:gd name="connsiteX86" fmla="*/ 7060405 w 7124699"/>
                <a:gd name="connsiteY86" fmla="*/ 23812 h 371681"/>
                <a:gd name="connsiteX87" fmla="*/ 7110411 w 7124699"/>
                <a:gd name="connsiteY87" fmla="*/ 33337 h 371681"/>
                <a:gd name="connsiteX88" fmla="*/ 7124699 w 7124699"/>
                <a:gd name="connsiteY88" fmla="*/ 188119 h 371681"/>
                <a:gd name="connsiteX89" fmla="*/ 7048498 w 7124699"/>
                <a:gd name="connsiteY89" fmla="*/ 214312 h 371681"/>
                <a:gd name="connsiteX90" fmla="*/ 6900862 w 7124699"/>
                <a:gd name="connsiteY90" fmla="*/ 152398 h 371681"/>
                <a:gd name="connsiteX91" fmla="*/ 6686549 w 7124699"/>
                <a:gd name="connsiteY91" fmla="*/ 159542 h 371681"/>
                <a:gd name="connsiteX92" fmla="*/ 6491286 w 7124699"/>
                <a:gd name="connsiteY92" fmla="*/ 164305 h 371681"/>
                <a:gd name="connsiteX93" fmla="*/ 6234111 w 7124699"/>
                <a:gd name="connsiteY93" fmla="*/ 147635 h 371681"/>
                <a:gd name="connsiteX94" fmla="*/ 5931693 w 7124699"/>
                <a:gd name="connsiteY94" fmla="*/ 183355 h 371681"/>
                <a:gd name="connsiteX95" fmla="*/ 5722142 w 7124699"/>
                <a:gd name="connsiteY95" fmla="*/ 180973 h 371681"/>
                <a:gd name="connsiteX96" fmla="*/ 5493543 w 7124699"/>
                <a:gd name="connsiteY96" fmla="*/ 211930 h 371681"/>
                <a:gd name="connsiteX97" fmla="*/ 5495924 w 7124699"/>
                <a:gd name="connsiteY97" fmla="*/ 211930 h 371681"/>
                <a:gd name="connsiteX98" fmla="*/ 5355429 w 7124699"/>
                <a:gd name="connsiteY98" fmla="*/ 204785 h 371681"/>
                <a:gd name="connsiteX99" fmla="*/ 5155405 w 7124699"/>
                <a:gd name="connsiteY99" fmla="*/ 223835 h 371681"/>
                <a:gd name="connsiteX100" fmla="*/ 4976811 w 7124699"/>
                <a:gd name="connsiteY100" fmla="*/ 207167 h 371681"/>
                <a:gd name="connsiteX101" fmla="*/ 4838699 w 7124699"/>
                <a:gd name="connsiteY101" fmla="*/ 223836 h 371681"/>
                <a:gd name="connsiteX102" fmla="*/ 4619624 w 7124699"/>
                <a:gd name="connsiteY102" fmla="*/ 259554 h 371681"/>
                <a:gd name="connsiteX103" fmla="*/ 4417218 w 7124699"/>
                <a:gd name="connsiteY103" fmla="*/ 245268 h 371681"/>
                <a:gd name="connsiteX104" fmla="*/ 4126706 w 7124699"/>
                <a:gd name="connsiteY104" fmla="*/ 280986 h 371681"/>
                <a:gd name="connsiteX105" fmla="*/ 3964780 w 7124699"/>
                <a:gd name="connsiteY105" fmla="*/ 261936 h 371681"/>
                <a:gd name="connsiteX106" fmla="*/ 3826668 w 7124699"/>
                <a:gd name="connsiteY106" fmla="*/ 271461 h 371681"/>
                <a:gd name="connsiteX107" fmla="*/ 3557586 w 7124699"/>
                <a:gd name="connsiteY107" fmla="*/ 252411 h 371681"/>
                <a:gd name="connsiteX108" fmla="*/ 3367086 w 7124699"/>
                <a:gd name="connsiteY108" fmla="*/ 242886 h 371681"/>
                <a:gd name="connsiteX109" fmla="*/ 3202780 w 7124699"/>
                <a:gd name="connsiteY109" fmla="*/ 261936 h 371681"/>
                <a:gd name="connsiteX110" fmla="*/ 3057524 w 7124699"/>
                <a:gd name="connsiteY110" fmla="*/ 276224 h 371681"/>
                <a:gd name="connsiteX111" fmla="*/ 2912268 w 7124699"/>
                <a:gd name="connsiteY111" fmla="*/ 264317 h 371681"/>
                <a:gd name="connsiteX112" fmla="*/ 2736056 w 7124699"/>
                <a:gd name="connsiteY112" fmla="*/ 288127 h 371681"/>
                <a:gd name="connsiteX113" fmla="*/ 2581273 w 7124699"/>
                <a:gd name="connsiteY113" fmla="*/ 292891 h 371681"/>
                <a:gd name="connsiteX114" fmla="*/ 2474117 w 7124699"/>
                <a:gd name="connsiteY114" fmla="*/ 278603 h 371681"/>
                <a:gd name="connsiteX115" fmla="*/ 2336005 w 7124699"/>
                <a:gd name="connsiteY115" fmla="*/ 302418 h 371681"/>
                <a:gd name="connsiteX116" fmla="*/ 2214561 w 7124699"/>
                <a:gd name="connsiteY116" fmla="*/ 295273 h 371681"/>
                <a:gd name="connsiteX117" fmla="*/ 2081211 w 7124699"/>
                <a:gd name="connsiteY117" fmla="*/ 314324 h 371681"/>
                <a:gd name="connsiteX118" fmla="*/ 1971673 w 7124699"/>
                <a:gd name="connsiteY118" fmla="*/ 300036 h 371681"/>
                <a:gd name="connsiteX119" fmla="*/ 1897854 w 7124699"/>
                <a:gd name="connsiteY119" fmla="*/ 314323 h 371681"/>
                <a:gd name="connsiteX120" fmla="*/ 1812130 w 7124699"/>
                <a:gd name="connsiteY120" fmla="*/ 300035 h 371681"/>
                <a:gd name="connsiteX121" fmla="*/ 1631155 w 7124699"/>
                <a:gd name="connsiteY121" fmla="*/ 314324 h 371681"/>
                <a:gd name="connsiteX122" fmla="*/ 1214436 w 7124699"/>
                <a:gd name="connsiteY122" fmla="*/ 330993 h 371681"/>
                <a:gd name="connsiteX123" fmla="*/ 740567 w 7124699"/>
                <a:gd name="connsiteY123" fmla="*/ 371474 h 371681"/>
                <a:gd name="connsiteX124" fmla="*/ 290511 w 7124699"/>
                <a:gd name="connsiteY124" fmla="*/ 361949 h 371681"/>
                <a:gd name="connsiteX125" fmla="*/ 0 w 7124699"/>
                <a:gd name="connsiteY125" fmla="*/ 359568 h 371681"/>
                <a:gd name="connsiteX126" fmla="*/ 4761 w 7124699"/>
                <a:gd name="connsiteY126" fmla="*/ 197644 h 371681"/>
                <a:gd name="connsiteX0" fmla="*/ 4761 w 7127075"/>
                <a:gd name="connsiteY0" fmla="*/ 197644 h 371681"/>
                <a:gd name="connsiteX1" fmla="*/ 492917 w 7127075"/>
                <a:gd name="connsiteY1" fmla="*/ 207169 h 371681"/>
                <a:gd name="connsiteX2" fmla="*/ 773905 w 7127075"/>
                <a:gd name="connsiteY2" fmla="*/ 216694 h 371681"/>
                <a:gd name="connsiteX3" fmla="*/ 1040605 w 7127075"/>
                <a:gd name="connsiteY3" fmla="*/ 197644 h 371681"/>
                <a:gd name="connsiteX4" fmla="*/ 1323974 w 7127075"/>
                <a:gd name="connsiteY4" fmla="*/ 180975 h 371681"/>
                <a:gd name="connsiteX5" fmla="*/ 1488280 w 7127075"/>
                <a:gd name="connsiteY5" fmla="*/ 185737 h 371681"/>
                <a:gd name="connsiteX6" fmla="*/ 1647823 w 7127075"/>
                <a:gd name="connsiteY6" fmla="*/ 183355 h 371681"/>
                <a:gd name="connsiteX7" fmla="*/ 1764505 w 7127075"/>
                <a:gd name="connsiteY7" fmla="*/ 169069 h 371681"/>
                <a:gd name="connsiteX8" fmla="*/ 1816892 w 7127075"/>
                <a:gd name="connsiteY8" fmla="*/ 159544 h 371681"/>
                <a:gd name="connsiteX9" fmla="*/ 1890711 w 7127075"/>
                <a:gd name="connsiteY9" fmla="*/ 183356 h 371681"/>
                <a:gd name="connsiteX10" fmla="*/ 1955005 w 7127075"/>
                <a:gd name="connsiteY10" fmla="*/ 161925 h 371681"/>
                <a:gd name="connsiteX11" fmla="*/ 2040730 w 7127075"/>
                <a:gd name="connsiteY11" fmla="*/ 178594 h 371681"/>
                <a:gd name="connsiteX12" fmla="*/ 2133599 w 7127075"/>
                <a:gd name="connsiteY12" fmla="*/ 161925 h 371681"/>
                <a:gd name="connsiteX13" fmla="*/ 2209799 w 7127075"/>
                <a:gd name="connsiteY13" fmla="*/ 152400 h 371681"/>
                <a:gd name="connsiteX14" fmla="*/ 2305049 w 7127075"/>
                <a:gd name="connsiteY14" fmla="*/ 169069 h 371681"/>
                <a:gd name="connsiteX15" fmla="*/ 2381249 w 7127075"/>
                <a:gd name="connsiteY15" fmla="*/ 150019 h 371681"/>
                <a:gd name="connsiteX16" fmla="*/ 2466974 w 7127075"/>
                <a:gd name="connsiteY16" fmla="*/ 138112 h 371681"/>
                <a:gd name="connsiteX17" fmla="*/ 2559842 w 7127075"/>
                <a:gd name="connsiteY17" fmla="*/ 152400 h 371681"/>
                <a:gd name="connsiteX18" fmla="*/ 2655092 w 7127075"/>
                <a:gd name="connsiteY18" fmla="*/ 142875 h 371681"/>
                <a:gd name="connsiteX19" fmla="*/ 2719386 w 7127075"/>
                <a:gd name="connsiteY19" fmla="*/ 154781 h 371681"/>
                <a:gd name="connsiteX20" fmla="*/ 2802730 w 7127075"/>
                <a:gd name="connsiteY20" fmla="*/ 152400 h 371681"/>
                <a:gd name="connsiteX21" fmla="*/ 2912267 w 7127075"/>
                <a:gd name="connsiteY21" fmla="*/ 133350 h 371681"/>
                <a:gd name="connsiteX22" fmla="*/ 3009899 w 7127075"/>
                <a:gd name="connsiteY22" fmla="*/ 133350 h 371681"/>
                <a:gd name="connsiteX23" fmla="*/ 3093242 w 7127075"/>
                <a:gd name="connsiteY23" fmla="*/ 138112 h 371681"/>
                <a:gd name="connsiteX24" fmla="*/ 3140867 w 7127075"/>
                <a:gd name="connsiteY24" fmla="*/ 121444 h 371681"/>
                <a:gd name="connsiteX25" fmla="*/ 3238499 w 7127075"/>
                <a:gd name="connsiteY25" fmla="*/ 123825 h 371681"/>
                <a:gd name="connsiteX26" fmla="*/ 3331367 w 7127075"/>
                <a:gd name="connsiteY26" fmla="*/ 97631 h 371681"/>
                <a:gd name="connsiteX27" fmla="*/ 3369467 w 7127075"/>
                <a:gd name="connsiteY27" fmla="*/ 102394 h 371681"/>
                <a:gd name="connsiteX28" fmla="*/ 3390899 w 7127075"/>
                <a:gd name="connsiteY28" fmla="*/ 111919 h 371681"/>
                <a:gd name="connsiteX29" fmla="*/ 3421855 w 7127075"/>
                <a:gd name="connsiteY29" fmla="*/ 111919 h 371681"/>
                <a:gd name="connsiteX30" fmla="*/ 3462336 w 7127075"/>
                <a:gd name="connsiteY30" fmla="*/ 111919 h 371681"/>
                <a:gd name="connsiteX31" fmla="*/ 3512342 w 7127075"/>
                <a:gd name="connsiteY31" fmla="*/ 109537 h 371681"/>
                <a:gd name="connsiteX32" fmla="*/ 3538536 w 7127075"/>
                <a:gd name="connsiteY32" fmla="*/ 107156 h 371681"/>
                <a:gd name="connsiteX33" fmla="*/ 3567111 w 7127075"/>
                <a:gd name="connsiteY33" fmla="*/ 102394 h 371681"/>
                <a:gd name="connsiteX34" fmla="*/ 3605211 w 7127075"/>
                <a:gd name="connsiteY34" fmla="*/ 111919 h 371681"/>
                <a:gd name="connsiteX35" fmla="*/ 3733799 w 7127075"/>
                <a:gd name="connsiteY35" fmla="*/ 140494 h 371681"/>
                <a:gd name="connsiteX36" fmla="*/ 3783805 w 7127075"/>
                <a:gd name="connsiteY36" fmla="*/ 135731 h 371681"/>
                <a:gd name="connsiteX37" fmla="*/ 3831430 w 7127075"/>
                <a:gd name="connsiteY37" fmla="*/ 123825 h 371681"/>
                <a:gd name="connsiteX38" fmla="*/ 3869530 w 7127075"/>
                <a:gd name="connsiteY38" fmla="*/ 140494 h 371681"/>
                <a:gd name="connsiteX39" fmla="*/ 3926680 w 7127075"/>
                <a:gd name="connsiteY39" fmla="*/ 138112 h 371681"/>
                <a:gd name="connsiteX40" fmla="*/ 3957636 w 7127075"/>
                <a:gd name="connsiteY40" fmla="*/ 133350 h 371681"/>
                <a:gd name="connsiteX41" fmla="*/ 4036218 w 7127075"/>
                <a:gd name="connsiteY41" fmla="*/ 147637 h 371681"/>
                <a:gd name="connsiteX42" fmla="*/ 4098130 w 7127075"/>
                <a:gd name="connsiteY42" fmla="*/ 142875 h 371681"/>
                <a:gd name="connsiteX43" fmla="*/ 4179093 w 7127075"/>
                <a:gd name="connsiteY43" fmla="*/ 126206 h 371681"/>
                <a:gd name="connsiteX44" fmla="*/ 4257674 w 7127075"/>
                <a:gd name="connsiteY44" fmla="*/ 111919 h 371681"/>
                <a:gd name="connsiteX45" fmla="*/ 4310061 w 7127075"/>
                <a:gd name="connsiteY45" fmla="*/ 111919 h 371681"/>
                <a:gd name="connsiteX46" fmla="*/ 4355305 w 7127075"/>
                <a:gd name="connsiteY46" fmla="*/ 111919 h 371681"/>
                <a:gd name="connsiteX47" fmla="*/ 4462461 w 7127075"/>
                <a:gd name="connsiteY47" fmla="*/ 107156 h 371681"/>
                <a:gd name="connsiteX48" fmla="*/ 4598193 w 7127075"/>
                <a:gd name="connsiteY48" fmla="*/ 107156 h 371681"/>
                <a:gd name="connsiteX49" fmla="*/ 4674393 w 7127075"/>
                <a:gd name="connsiteY49" fmla="*/ 83344 h 371681"/>
                <a:gd name="connsiteX50" fmla="*/ 4722018 w 7127075"/>
                <a:gd name="connsiteY50" fmla="*/ 76200 h 371681"/>
                <a:gd name="connsiteX51" fmla="*/ 4774405 w 7127075"/>
                <a:gd name="connsiteY51" fmla="*/ 85725 h 371681"/>
                <a:gd name="connsiteX52" fmla="*/ 4852986 w 7127075"/>
                <a:gd name="connsiteY52" fmla="*/ 61912 h 371681"/>
                <a:gd name="connsiteX53" fmla="*/ 4919661 w 7127075"/>
                <a:gd name="connsiteY53" fmla="*/ 66675 h 371681"/>
                <a:gd name="connsiteX54" fmla="*/ 4979193 w 7127075"/>
                <a:gd name="connsiteY54" fmla="*/ 54769 h 371681"/>
                <a:gd name="connsiteX55" fmla="*/ 5031580 w 7127075"/>
                <a:gd name="connsiteY55" fmla="*/ 64294 h 371681"/>
                <a:gd name="connsiteX56" fmla="*/ 5143499 w 7127075"/>
                <a:gd name="connsiteY56" fmla="*/ 69056 h 371681"/>
                <a:gd name="connsiteX57" fmla="*/ 5181599 w 7127075"/>
                <a:gd name="connsiteY57" fmla="*/ 69056 h 371681"/>
                <a:gd name="connsiteX58" fmla="*/ 5245893 w 7127075"/>
                <a:gd name="connsiteY58" fmla="*/ 54769 h 371681"/>
                <a:gd name="connsiteX59" fmla="*/ 5300661 w 7127075"/>
                <a:gd name="connsiteY59" fmla="*/ 54769 h 371681"/>
                <a:gd name="connsiteX60" fmla="*/ 5353049 w 7127075"/>
                <a:gd name="connsiteY60" fmla="*/ 47625 h 371681"/>
                <a:gd name="connsiteX61" fmla="*/ 5395911 w 7127075"/>
                <a:gd name="connsiteY61" fmla="*/ 47625 h 371681"/>
                <a:gd name="connsiteX62" fmla="*/ 5460205 w 7127075"/>
                <a:gd name="connsiteY62" fmla="*/ 61912 h 371681"/>
                <a:gd name="connsiteX63" fmla="*/ 5500686 w 7127075"/>
                <a:gd name="connsiteY63" fmla="*/ 54769 h 371681"/>
                <a:gd name="connsiteX64" fmla="*/ 5548311 w 7127075"/>
                <a:gd name="connsiteY64" fmla="*/ 54769 h 371681"/>
                <a:gd name="connsiteX65" fmla="*/ 5638799 w 7127075"/>
                <a:gd name="connsiteY65" fmla="*/ 47625 h 371681"/>
                <a:gd name="connsiteX66" fmla="*/ 5664993 w 7127075"/>
                <a:gd name="connsiteY66" fmla="*/ 26194 h 371681"/>
                <a:gd name="connsiteX67" fmla="*/ 5719761 w 7127075"/>
                <a:gd name="connsiteY67" fmla="*/ 26194 h 371681"/>
                <a:gd name="connsiteX68" fmla="*/ 5774530 w 7127075"/>
                <a:gd name="connsiteY68" fmla="*/ 42862 h 371681"/>
                <a:gd name="connsiteX69" fmla="*/ 5824536 w 7127075"/>
                <a:gd name="connsiteY69" fmla="*/ 40481 h 371681"/>
                <a:gd name="connsiteX70" fmla="*/ 5884068 w 7127075"/>
                <a:gd name="connsiteY70" fmla="*/ 23812 h 371681"/>
                <a:gd name="connsiteX71" fmla="*/ 5945980 w 7127075"/>
                <a:gd name="connsiteY71" fmla="*/ 21431 h 371681"/>
                <a:gd name="connsiteX72" fmla="*/ 5984080 w 7127075"/>
                <a:gd name="connsiteY72" fmla="*/ 14287 h 371681"/>
                <a:gd name="connsiteX73" fmla="*/ 5993605 w 7127075"/>
                <a:gd name="connsiteY73" fmla="*/ 0 h 371681"/>
                <a:gd name="connsiteX74" fmla="*/ 6043611 w 7127075"/>
                <a:gd name="connsiteY74" fmla="*/ 9525 h 371681"/>
                <a:gd name="connsiteX75" fmla="*/ 6134099 w 7127075"/>
                <a:gd name="connsiteY75" fmla="*/ 2381 h 371681"/>
                <a:gd name="connsiteX76" fmla="*/ 6207918 w 7127075"/>
                <a:gd name="connsiteY76" fmla="*/ 0 h 371681"/>
                <a:gd name="connsiteX77" fmla="*/ 6324599 w 7127075"/>
                <a:gd name="connsiteY77" fmla="*/ 9525 h 371681"/>
                <a:gd name="connsiteX78" fmla="*/ 6412705 w 7127075"/>
                <a:gd name="connsiteY78" fmla="*/ 11906 h 371681"/>
                <a:gd name="connsiteX79" fmla="*/ 6512718 w 7127075"/>
                <a:gd name="connsiteY79" fmla="*/ 19050 h 371681"/>
                <a:gd name="connsiteX80" fmla="*/ 6588918 w 7127075"/>
                <a:gd name="connsiteY80" fmla="*/ 21431 h 371681"/>
                <a:gd name="connsiteX81" fmla="*/ 6679405 w 7127075"/>
                <a:gd name="connsiteY81" fmla="*/ 11906 h 371681"/>
                <a:gd name="connsiteX82" fmla="*/ 6734174 w 7127075"/>
                <a:gd name="connsiteY82" fmla="*/ 19050 h 371681"/>
                <a:gd name="connsiteX83" fmla="*/ 6850855 w 7127075"/>
                <a:gd name="connsiteY83" fmla="*/ 23812 h 371681"/>
                <a:gd name="connsiteX84" fmla="*/ 6953249 w 7127075"/>
                <a:gd name="connsiteY84" fmla="*/ 28575 h 371681"/>
                <a:gd name="connsiteX85" fmla="*/ 7012780 w 7127075"/>
                <a:gd name="connsiteY85" fmla="*/ 33337 h 371681"/>
                <a:gd name="connsiteX86" fmla="*/ 7060405 w 7127075"/>
                <a:gd name="connsiteY86" fmla="*/ 23812 h 371681"/>
                <a:gd name="connsiteX87" fmla="*/ 7110411 w 7127075"/>
                <a:gd name="connsiteY87" fmla="*/ 33337 h 371681"/>
                <a:gd name="connsiteX88" fmla="*/ 7108031 w 7127075"/>
                <a:gd name="connsiteY88" fmla="*/ 92867 h 371681"/>
                <a:gd name="connsiteX89" fmla="*/ 7124699 w 7127075"/>
                <a:gd name="connsiteY89" fmla="*/ 188119 h 371681"/>
                <a:gd name="connsiteX90" fmla="*/ 7048498 w 7127075"/>
                <a:gd name="connsiteY90" fmla="*/ 214312 h 371681"/>
                <a:gd name="connsiteX91" fmla="*/ 6900862 w 7127075"/>
                <a:gd name="connsiteY91" fmla="*/ 152398 h 371681"/>
                <a:gd name="connsiteX92" fmla="*/ 6686549 w 7127075"/>
                <a:gd name="connsiteY92" fmla="*/ 159542 h 371681"/>
                <a:gd name="connsiteX93" fmla="*/ 6491286 w 7127075"/>
                <a:gd name="connsiteY93" fmla="*/ 164305 h 371681"/>
                <a:gd name="connsiteX94" fmla="*/ 6234111 w 7127075"/>
                <a:gd name="connsiteY94" fmla="*/ 147635 h 371681"/>
                <a:gd name="connsiteX95" fmla="*/ 5931693 w 7127075"/>
                <a:gd name="connsiteY95" fmla="*/ 183355 h 371681"/>
                <a:gd name="connsiteX96" fmla="*/ 5722142 w 7127075"/>
                <a:gd name="connsiteY96" fmla="*/ 180973 h 371681"/>
                <a:gd name="connsiteX97" fmla="*/ 5493543 w 7127075"/>
                <a:gd name="connsiteY97" fmla="*/ 211930 h 371681"/>
                <a:gd name="connsiteX98" fmla="*/ 5495924 w 7127075"/>
                <a:gd name="connsiteY98" fmla="*/ 211930 h 371681"/>
                <a:gd name="connsiteX99" fmla="*/ 5355429 w 7127075"/>
                <a:gd name="connsiteY99" fmla="*/ 204785 h 371681"/>
                <a:gd name="connsiteX100" fmla="*/ 5155405 w 7127075"/>
                <a:gd name="connsiteY100" fmla="*/ 223835 h 371681"/>
                <a:gd name="connsiteX101" fmla="*/ 4976811 w 7127075"/>
                <a:gd name="connsiteY101" fmla="*/ 207167 h 371681"/>
                <a:gd name="connsiteX102" fmla="*/ 4838699 w 7127075"/>
                <a:gd name="connsiteY102" fmla="*/ 223836 h 371681"/>
                <a:gd name="connsiteX103" fmla="*/ 4619624 w 7127075"/>
                <a:gd name="connsiteY103" fmla="*/ 259554 h 371681"/>
                <a:gd name="connsiteX104" fmla="*/ 4417218 w 7127075"/>
                <a:gd name="connsiteY104" fmla="*/ 245268 h 371681"/>
                <a:gd name="connsiteX105" fmla="*/ 4126706 w 7127075"/>
                <a:gd name="connsiteY105" fmla="*/ 280986 h 371681"/>
                <a:gd name="connsiteX106" fmla="*/ 3964780 w 7127075"/>
                <a:gd name="connsiteY106" fmla="*/ 261936 h 371681"/>
                <a:gd name="connsiteX107" fmla="*/ 3826668 w 7127075"/>
                <a:gd name="connsiteY107" fmla="*/ 271461 h 371681"/>
                <a:gd name="connsiteX108" fmla="*/ 3557586 w 7127075"/>
                <a:gd name="connsiteY108" fmla="*/ 252411 h 371681"/>
                <a:gd name="connsiteX109" fmla="*/ 3367086 w 7127075"/>
                <a:gd name="connsiteY109" fmla="*/ 242886 h 371681"/>
                <a:gd name="connsiteX110" fmla="*/ 3202780 w 7127075"/>
                <a:gd name="connsiteY110" fmla="*/ 261936 h 371681"/>
                <a:gd name="connsiteX111" fmla="*/ 3057524 w 7127075"/>
                <a:gd name="connsiteY111" fmla="*/ 276224 h 371681"/>
                <a:gd name="connsiteX112" fmla="*/ 2912268 w 7127075"/>
                <a:gd name="connsiteY112" fmla="*/ 264317 h 371681"/>
                <a:gd name="connsiteX113" fmla="*/ 2736056 w 7127075"/>
                <a:gd name="connsiteY113" fmla="*/ 288127 h 371681"/>
                <a:gd name="connsiteX114" fmla="*/ 2581273 w 7127075"/>
                <a:gd name="connsiteY114" fmla="*/ 292891 h 371681"/>
                <a:gd name="connsiteX115" fmla="*/ 2474117 w 7127075"/>
                <a:gd name="connsiteY115" fmla="*/ 278603 h 371681"/>
                <a:gd name="connsiteX116" fmla="*/ 2336005 w 7127075"/>
                <a:gd name="connsiteY116" fmla="*/ 302418 h 371681"/>
                <a:gd name="connsiteX117" fmla="*/ 2214561 w 7127075"/>
                <a:gd name="connsiteY117" fmla="*/ 295273 h 371681"/>
                <a:gd name="connsiteX118" fmla="*/ 2081211 w 7127075"/>
                <a:gd name="connsiteY118" fmla="*/ 314324 h 371681"/>
                <a:gd name="connsiteX119" fmla="*/ 1971673 w 7127075"/>
                <a:gd name="connsiteY119" fmla="*/ 300036 h 371681"/>
                <a:gd name="connsiteX120" fmla="*/ 1897854 w 7127075"/>
                <a:gd name="connsiteY120" fmla="*/ 314323 h 371681"/>
                <a:gd name="connsiteX121" fmla="*/ 1812130 w 7127075"/>
                <a:gd name="connsiteY121" fmla="*/ 300035 h 371681"/>
                <a:gd name="connsiteX122" fmla="*/ 1631155 w 7127075"/>
                <a:gd name="connsiteY122" fmla="*/ 314324 h 371681"/>
                <a:gd name="connsiteX123" fmla="*/ 1214436 w 7127075"/>
                <a:gd name="connsiteY123" fmla="*/ 330993 h 371681"/>
                <a:gd name="connsiteX124" fmla="*/ 740567 w 7127075"/>
                <a:gd name="connsiteY124" fmla="*/ 371474 h 371681"/>
                <a:gd name="connsiteX125" fmla="*/ 290511 w 7127075"/>
                <a:gd name="connsiteY125" fmla="*/ 361949 h 371681"/>
                <a:gd name="connsiteX126" fmla="*/ 0 w 7127075"/>
                <a:gd name="connsiteY126" fmla="*/ 359568 h 371681"/>
                <a:gd name="connsiteX127" fmla="*/ 4761 w 7127075"/>
                <a:gd name="connsiteY127" fmla="*/ 197644 h 371681"/>
                <a:gd name="connsiteX0" fmla="*/ 4761 w 7148747"/>
                <a:gd name="connsiteY0" fmla="*/ 197644 h 371681"/>
                <a:gd name="connsiteX1" fmla="*/ 492917 w 7148747"/>
                <a:gd name="connsiteY1" fmla="*/ 207169 h 371681"/>
                <a:gd name="connsiteX2" fmla="*/ 773905 w 7148747"/>
                <a:gd name="connsiteY2" fmla="*/ 216694 h 371681"/>
                <a:gd name="connsiteX3" fmla="*/ 1040605 w 7148747"/>
                <a:gd name="connsiteY3" fmla="*/ 197644 h 371681"/>
                <a:gd name="connsiteX4" fmla="*/ 1323974 w 7148747"/>
                <a:gd name="connsiteY4" fmla="*/ 180975 h 371681"/>
                <a:gd name="connsiteX5" fmla="*/ 1488280 w 7148747"/>
                <a:gd name="connsiteY5" fmla="*/ 185737 h 371681"/>
                <a:gd name="connsiteX6" fmla="*/ 1647823 w 7148747"/>
                <a:gd name="connsiteY6" fmla="*/ 183355 h 371681"/>
                <a:gd name="connsiteX7" fmla="*/ 1764505 w 7148747"/>
                <a:gd name="connsiteY7" fmla="*/ 169069 h 371681"/>
                <a:gd name="connsiteX8" fmla="*/ 1816892 w 7148747"/>
                <a:gd name="connsiteY8" fmla="*/ 159544 h 371681"/>
                <a:gd name="connsiteX9" fmla="*/ 1890711 w 7148747"/>
                <a:gd name="connsiteY9" fmla="*/ 183356 h 371681"/>
                <a:gd name="connsiteX10" fmla="*/ 1955005 w 7148747"/>
                <a:gd name="connsiteY10" fmla="*/ 161925 h 371681"/>
                <a:gd name="connsiteX11" fmla="*/ 2040730 w 7148747"/>
                <a:gd name="connsiteY11" fmla="*/ 178594 h 371681"/>
                <a:gd name="connsiteX12" fmla="*/ 2133599 w 7148747"/>
                <a:gd name="connsiteY12" fmla="*/ 161925 h 371681"/>
                <a:gd name="connsiteX13" fmla="*/ 2209799 w 7148747"/>
                <a:gd name="connsiteY13" fmla="*/ 152400 h 371681"/>
                <a:gd name="connsiteX14" fmla="*/ 2305049 w 7148747"/>
                <a:gd name="connsiteY14" fmla="*/ 169069 h 371681"/>
                <a:gd name="connsiteX15" fmla="*/ 2381249 w 7148747"/>
                <a:gd name="connsiteY15" fmla="*/ 150019 h 371681"/>
                <a:gd name="connsiteX16" fmla="*/ 2466974 w 7148747"/>
                <a:gd name="connsiteY16" fmla="*/ 138112 h 371681"/>
                <a:gd name="connsiteX17" fmla="*/ 2559842 w 7148747"/>
                <a:gd name="connsiteY17" fmla="*/ 152400 h 371681"/>
                <a:gd name="connsiteX18" fmla="*/ 2655092 w 7148747"/>
                <a:gd name="connsiteY18" fmla="*/ 142875 h 371681"/>
                <a:gd name="connsiteX19" fmla="*/ 2719386 w 7148747"/>
                <a:gd name="connsiteY19" fmla="*/ 154781 h 371681"/>
                <a:gd name="connsiteX20" fmla="*/ 2802730 w 7148747"/>
                <a:gd name="connsiteY20" fmla="*/ 152400 h 371681"/>
                <a:gd name="connsiteX21" fmla="*/ 2912267 w 7148747"/>
                <a:gd name="connsiteY21" fmla="*/ 133350 h 371681"/>
                <a:gd name="connsiteX22" fmla="*/ 3009899 w 7148747"/>
                <a:gd name="connsiteY22" fmla="*/ 133350 h 371681"/>
                <a:gd name="connsiteX23" fmla="*/ 3093242 w 7148747"/>
                <a:gd name="connsiteY23" fmla="*/ 138112 h 371681"/>
                <a:gd name="connsiteX24" fmla="*/ 3140867 w 7148747"/>
                <a:gd name="connsiteY24" fmla="*/ 121444 h 371681"/>
                <a:gd name="connsiteX25" fmla="*/ 3238499 w 7148747"/>
                <a:gd name="connsiteY25" fmla="*/ 123825 h 371681"/>
                <a:gd name="connsiteX26" fmla="*/ 3331367 w 7148747"/>
                <a:gd name="connsiteY26" fmla="*/ 97631 h 371681"/>
                <a:gd name="connsiteX27" fmla="*/ 3369467 w 7148747"/>
                <a:gd name="connsiteY27" fmla="*/ 102394 h 371681"/>
                <a:gd name="connsiteX28" fmla="*/ 3390899 w 7148747"/>
                <a:gd name="connsiteY28" fmla="*/ 111919 h 371681"/>
                <a:gd name="connsiteX29" fmla="*/ 3421855 w 7148747"/>
                <a:gd name="connsiteY29" fmla="*/ 111919 h 371681"/>
                <a:gd name="connsiteX30" fmla="*/ 3462336 w 7148747"/>
                <a:gd name="connsiteY30" fmla="*/ 111919 h 371681"/>
                <a:gd name="connsiteX31" fmla="*/ 3512342 w 7148747"/>
                <a:gd name="connsiteY31" fmla="*/ 109537 h 371681"/>
                <a:gd name="connsiteX32" fmla="*/ 3538536 w 7148747"/>
                <a:gd name="connsiteY32" fmla="*/ 107156 h 371681"/>
                <a:gd name="connsiteX33" fmla="*/ 3567111 w 7148747"/>
                <a:gd name="connsiteY33" fmla="*/ 102394 h 371681"/>
                <a:gd name="connsiteX34" fmla="*/ 3605211 w 7148747"/>
                <a:gd name="connsiteY34" fmla="*/ 111919 h 371681"/>
                <a:gd name="connsiteX35" fmla="*/ 3733799 w 7148747"/>
                <a:gd name="connsiteY35" fmla="*/ 140494 h 371681"/>
                <a:gd name="connsiteX36" fmla="*/ 3783805 w 7148747"/>
                <a:gd name="connsiteY36" fmla="*/ 135731 h 371681"/>
                <a:gd name="connsiteX37" fmla="*/ 3831430 w 7148747"/>
                <a:gd name="connsiteY37" fmla="*/ 123825 h 371681"/>
                <a:gd name="connsiteX38" fmla="*/ 3869530 w 7148747"/>
                <a:gd name="connsiteY38" fmla="*/ 140494 h 371681"/>
                <a:gd name="connsiteX39" fmla="*/ 3926680 w 7148747"/>
                <a:gd name="connsiteY39" fmla="*/ 138112 h 371681"/>
                <a:gd name="connsiteX40" fmla="*/ 3957636 w 7148747"/>
                <a:gd name="connsiteY40" fmla="*/ 133350 h 371681"/>
                <a:gd name="connsiteX41" fmla="*/ 4036218 w 7148747"/>
                <a:gd name="connsiteY41" fmla="*/ 147637 h 371681"/>
                <a:gd name="connsiteX42" fmla="*/ 4098130 w 7148747"/>
                <a:gd name="connsiteY42" fmla="*/ 142875 h 371681"/>
                <a:gd name="connsiteX43" fmla="*/ 4179093 w 7148747"/>
                <a:gd name="connsiteY43" fmla="*/ 126206 h 371681"/>
                <a:gd name="connsiteX44" fmla="*/ 4257674 w 7148747"/>
                <a:gd name="connsiteY44" fmla="*/ 111919 h 371681"/>
                <a:gd name="connsiteX45" fmla="*/ 4310061 w 7148747"/>
                <a:gd name="connsiteY45" fmla="*/ 111919 h 371681"/>
                <a:gd name="connsiteX46" fmla="*/ 4355305 w 7148747"/>
                <a:gd name="connsiteY46" fmla="*/ 111919 h 371681"/>
                <a:gd name="connsiteX47" fmla="*/ 4462461 w 7148747"/>
                <a:gd name="connsiteY47" fmla="*/ 107156 h 371681"/>
                <a:gd name="connsiteX48" fmla="*/ 4598193 w 7148747"/>
                <a:gd name="connsiteY48" fmla="*/ 107156 h 371681"/>
                <a:gd name="connsiteX49" fmla="*/ 4674393 w 7148747"/>
                <a:gd name="connsiteY49" fmla="*/ 83344 h 371681"/>
                <a:gd name="connsiteX50" fmla="*/ 4722018 w 7148747"/>
                <a:gd name="connsiteY50" fmla="*/ 76200 h 371681"/>
                <a:gd name="connsiteX51" fmla="*/ 4774405 w 7148747"/>
                <a:gd name="connsiteY51" fmla="*/ 85725 h 371681"/>
                <a:gd name="connsiteX52" fmla="*/ 4852986 w 7148747"/>
                <a:gd name="connsiteY52" fmla="*/ 61912 h 371681"/>
                <a:gd name="connsiteX53" fmla="*/ 4919661 w 7148747"/>
                <a:gd name="connsiteY53" fmla="*/ 66675 h 371681"/>
                <a:gd name="connsiteX54" fmla="*/ 4979193 w 7148747"/>
                <a:gd name="connsiteY54" fmla="*/ 54769 h 371681"/>
                <a:gd name="connsiteX55" fmla="*/ 5031580 w 7148747"/>
                <a:gd name="connsiteY55" fmla="*/ 64294 h 371681"/>
                <a:gd name="connsiteX56" fmla="*/ 5143499 w 7148747"/>
                <a:gd name="connsiteY56" fmla="*/ 69056 h 371681"/>
                <a:gd name="connsiteX57" fmla="*/ 5181599 w 7148747"/>
                <a:gd name="connsiteY57" fmla="*/ 69056 h 371681"/>
                <a:gd name="connsiteX58" fmla="*/ 5245893 w 7148747"/>
                <a:gd name="connsiteY58" fmla="*/ 54769 h 371681"/>
                <a:gd name="connsiteX59" fmla="*/ 5300661 w 7148747"/>
                <a:gd name="connsiteY59" fmla="*/ 54769 h 371681"/>
                <a:gd name="connsiteX60" fmla="*/ 5353049 w 7148747"/>
                <a:gd name="connsiteY60" fmla="*/ 47625 h 371681"/>
                <a:gd name="connsiteX61" fmla="*/ 5395911 w 7148747"/>
                <a:gd name="connsiteY61" fmla="*/ 47625 h 371681"/>
                <a:gd name="connsiteX62" fmla="*/ 5460205 w 7148747"/>
                <a:gd name="connsiteY62" fmla="*/ 61912 h 371681"/>
                <a:gd name="connsiteX63" fmla="*/ 5500686 w 7148747"/>
                <a:gd name="connsiteY63" fmla="*/ 54769 h 371681"/>
                <a:gd name="connsiteX64" fmla="*/ 5548311 w 7148747"/>
                <a:gd name="connsiteY64" fmla="*/ 54769 h 371681"/>
                <a:gd name="connsiteX65" fmla="*/ 5638799 w 7148747"/>
                <a:gd name="connsiteY65" fmla="*/ 47625 h 371681"/>
                <a:gd name="connsiteX66" fmla="*/ 5664993 w 7148747"/>
                <a:gd name="connsiteY66" fmla="*/ 26194 h 371681"/>
                <a:gd name="connsiteX67" fmla="*/ 5719761 w 7148747"/>
                <a:gd name="connsiteY67" fmla="*/ 26194 h 371681"/>
                <a:gd name="connsiteX68" fmla="*/ 5774530 w 7148747"/>
                <a:gd name="connsiteY68" fmla="*/ 42862 h 371681"/>
                <a:gd name="connsiteX69" fmla="*/ 5824536 w 7148747"/>
                <a:gd name="connsiteY69" fmla="*/ 40481 h 371681"/>
                <a:gd name="connsiteX70" fmla="*/ 5884068 w 7148747"/>
                <a:gd name="connsiteY70" fmla="*/ 23812 h 371681"/>
                <a:gd name="connsiteX71" fmla="*/ 5945980 w 7148747"/>
                <a:gd name="connsiteY71" fmla="*/ 21431 h 371681"/>
                <a:gd name="connsiteX72" fmla="*/ 5984080 w 7148747"/>
                <a:gd name="connsiteY72" fmla="*/ 14287 h 371681"/>
                <a:gd name="connsiteX73" fmla="*/ 5993605 w 7148747"/>
                <a:gd name="connsiteY73" fmla="*/ 0 h 371681"/>
                <a:gd name="connsiteX74" fmla="*/ 6043611 w 7148747"/>
                <a:gd name="connsiteY74" fmla="*/ 9525 h 371681"/>
                <a:gd name="connsiteX75" fmla="*/ 6134099 w 7148747"/>
                <a:gd name="connsiteY75" fmla="*/ 2381 h 371681"/>
                <a:gd name="connsiteX76" fmla="*/ 6207918 w 7148747"/>
                <a:gd name="connsiteY76" fmla="*/ 0 h 371681"/>
                <a:gd name="connsiteX77" fmla="*/ 6324599 w 7148747"/>
                <a:gd name="connsiteY77" fmla="*/ 9525 h 371681"/>
                <a:gd name="connsiteX78" fmla="*/ 6412705 w 7148747"/>
                <a:gd name="connsiteY78" fmla="*/ 11906 h 371681"/>
                <a:gd name="connsiteX79" fmla="*/ 6512718 w 7148747"/>
                <a:gd name="connsiteY79" fmla="*/ 19050 h 371681"/>
                <a:gd name="connsiteX80" fmla="*/ 6588918 w 7148747"/>
                <a:gd name="connsiteY80" fmla="*/ 21431 h 371681"/>
                <a:gd name="connsiteX81" fmla="*/ 6679405 w 7148747"/>
                <a:gd name="connsiteY81" fmla="*/ 11906 h 371681"/>
                <a:gd name="connsiteX82" fmla="*/ 6734174 w 7148747"/>
                <a:gd name="connsiteY82" fmla="*/ 19050 h 371681"/>
                <a:gd name="connsiteX83" fmla="*/ 6850855 w 7148747"/>
                <a:gd name="connsiteY83" fmla="*/ 23812 h 371681"/>
                <a:gd name="connsiteX84" fmla="*/ 6953249 w 7148747"/>
                <a:gd name="connsiteY84" fmla="*/ 28575 h 371681"/>
                <a:gd name="connsiteX85" fmla="*/ 7012780 w 7148747"/>
                <a:gd name="connsiteY85" fmla="*/ 33337 h 371681"/>
                <a:gd name="connsiteX86" fmla="*/ 7060405 w 7148747"/>
                <a:gd name="connsiteY86" fmla="*/ 23812 h 371681"/>
                <a:gd name="connsiteX87" fmla="*/ 7110411 w 7148747"/>
                <a:gd name="connsiteY87" fmla="*/ 33337 h 371681"/>
                <a:gd name="connsiteX88" fmla="*/ 7148513 w 7148747"/>
                <a:gd name="connsiteY88" fmla="*/ 102392 h 371681"/>
                <a:gd name="connsiteX89" fmla="*/ 7124699 w 7148747"/>
                <a:gd name="connsiteY89" fmla="*/ 188119 h 371681"/>
                <a:gd name="connsiteX90" fmla="*/ 7048498 w 7148747"/>
                <a:gd name="connsiteY90" fmla="*/ 214312 h 371681"/>
                <a:gd name="connsiteX91" fmla="*/ 6900862 w 7148747"/>
                <a:gd name="connsiteY91" fmla="*/ 152398 h 371681"/>
                <a:gd name="connsiteX92" fmla="*/ 6686549 w 7148747"/>
                <a:gd name="connsiteY92" fmla="*/ 159542 h 371681"/>
                <a:gd name="connsiteX93" fmla="*/ 6491286 w 7148747"/>
                <a:gd name="connsiteY93" fmla="*/ 164305 h 371681"/>
                <a:gd name="connsiteX94" fmla="*/ 6234111 w 7148747"/>
                <a:gd name="connsiteY94" fmla="*/ 147635 h 371681"/>
                <a:gd name="connsiteX95" fmla="*/ 5931693 w 7148747"/>
                <a:gd name="connsiteY95" fmla="*/ 183355 h 371681"/>
                <a:gd name="connsiteX96" fmla="*/ 5722142 w 7148747"/>
                <a:gd name="connsiteY96" fmla="*/ 180973 h 371681"/>
                <a:gd name="connsiteX97" fmla="*/ 5493543 w 7148747"/>
                <a:gd name="connsiteY97" fmla="*/ 211930 h 371681"/>
                <a:gd name="connsiteX98" fmla="*/ 5495924 w 7148747"/>
                <a:gd name="connsiteY98" fmla="*/ 211930 h 371681"/>
                <a:gd name="connsiteX99" fmla="*/ 5355429 w 7148747"/>
                <a:gd name="connsiteY99" fmla="*/ 204785 h 371681"/>
                <a:gd name="connsiteX100" fmla="*/ 5155405 w 7148747"/>
                <a:gd name="connsiteY100" fmla="*/ 223835 h 371681"/>
                <a:gd name="connsiteX101" fmla="*/ 4976811 w 7148747"/>
                <a:gd name="connsiteY101" fmla="*/ 207167 h 371681"/>
                <a:gd name="connsiteX102" fmla="*/ 4838699 w 7148747"/>
                <a:gd name="connsiteY102" fmla="*/ 223836 h 371681"/>
                <a:gd name="connsiteX103" fmla="*/ 4619624 w 7148747"/>
                <a:gd name="connsiteY103" fmla="*/ 259554 h 371681"/>
                <a:gd name="connsiteX104" fmla="*/ 4417218 w 7148747"/>
                <a:gd name="connsiteY104" fmla="*/ 245268 h 371681"/>
                <a:gd name="connsiteX105" fmla="*/ 4126706 w 7148747"/>
                <a:gd name="connsiteY105" fmla="*/ 280986 h 371681"/>
                <a:gd name="connsiteX106" fmla="*/ 3964780 w 7148747"/>
                <a:gd name="connsiteY106" fmla="*/ 261936 h 371681"/>
                <a:gd name="connsiteX107" fmla="*/ 3826668 w 7148747"/>
                <a:gd name="connsiteY107" fmla="*/ 271461 h 371681"/>
                <a:gd name="connsiteX108" fmla="*/ 3557586 w 7148747"/>
                <a:gd name="connsiteY108" fmla="*/ 252411 h 371681"/>
                <a:gd name="connsiteX109" fmla="*/ 3367086 w 7148747"/>
                <a:gd name="connsiteY109" fmla="*/ 242886 h 371681"/>
                <a:gd name="connsiteX110" fmla="*/ 3202780 w 7148747"/>
                <a:gd name="connsiteY110" fmla="*/ 261936 h 371681"/>
                <a:gd name="connsiteX111" fmla="*/ 3057524 w 7148747"/>
                <a:gd name="connsiteY111" fmla="*/ 276224 h 371681"/>
                <a:gd name="connsiteX112" fmla="*/ 2912268 w 7148747"/>
                <a:gd name="connsiteY112" fmla="*/ 264317 h 371681"/>
                <a:gd name="connsiteX113" fmla="*/ 2736056 w 7148747"/>
                <a:gd name="connsiteY113" fmla="*/ 288127 h 371681"/>
                <a:gd name="connsiteX114" fmla="*/ 2581273 w 7148747"/>
                <a:gd name="connsiteY114" fmla="*/ 292891 h 371681"/>
                <a:gd name="connsiteX115" fmla="*/ 2474117 w 7148747"/>
                <a:gd name="connsiteY115" fmla="*/ 278603 h 371681"/>
                <a:gd name="connsiteX116" fmla="*/ 2336005 w 7148747"/>
                <a:gd name="connsiteY116" fmla="*/ 302418 h 371681"/>
                <a:gd name="connsiteX117" fmla="*/ 2214561 w 7148747"/>
                <a:gd name="connsiteY117" fmla="*/ 295273 h 371681"/>
                <a:gd name="connsiteX118" fmla="*/ 2081211 w 7148747"/>
                <a:gd name="connsiteY118" fmla="*/ 314324 h 371681"/>
                <a:gd name="connsiteX119" fmla="*/ 1971673 w 7148747"/>
                <a:gd name="connsiteY119" fmla="*/ 300036 h 371681"/>
                <a:gd name="connsiteX120" fmla="*/ 1897854 w 7148747"/>
                <a:gd name="connsiteY120" fmla="*/ 314323 h 371681"/>
                <a:gd name="connsiteX121" fmla="*/ 1812130 w 7148747"/>
                <a:gd name="connsiteY121" fmla="*/ 300035 h 371681"/>
                <a:gd name="connsiteX122" fmla="*/ 1631155 w 7148747"/>
                <a:gd name="connsiteY122" fmla="*/ 314324 h 371681"/>
                <a:gd name="connsiteX123" fmla="*/ 1214436 w 7148747"/>
                <a:gd name="connsiteY123" fmla="*/ 330993 h 371681"/>
                <a:gd name="connsiteX124" fmla="*/ 740567 w 7148747"/>
                <a:gd name="connsiteY124" fmla="*/ 371474 h 371681"/>
                <a:gd name="connsiteX125" fmla="*/ 290511 w 7148747"/>
                <a:gd name="connsiteY125" fmla="*/ 361949 h 371681"/>
                <a:gd name="connsiteX126" fmla="*/ 0 w 7148747"/>
                <a:gd name="connsiteY126" fmla="*/ 359568 h 371681"/>
                <a:gd name="connsiteX127" fmla="*/ 4761 w 7148747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48498 w 7153499"/>
                <a:gd name="connsiteY90" fmla="*/ 214312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60404 w 7153499"/>
                <a:gd name="connsiteY90" fmla="*/ 228599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70217"/>
                <a:gd name="connsiteY0" fmla="*/ 197644 h 371681"/>
                <a:gd name="connsiteX1" fmla="*/ 492917 w 7170217"/>
                <a:gd name="connsiteY1" fmla="*/ 207169 h 371681"/>
                <a:gd name="connsiteX2" fmla="*/ 773905 w 7170217"/>
                <a:gd name="connsiteY2" fmla="*/ 216694 h 371681"/>
                <a:gd name="connsiteX3" fmla="*/ 1040605 w 7170217"/>
                <a:gd name="connsiteY3" fmla="*/ 197644 h 371681"/>
                <a:gd name="connsiteX4" fmla="*/ 1323974 w 7170217"/>
                <a:gd name="connsiteY4" fmla="*/ 180975 h 371681"/>
                <a:gd name="connsiteX5" fmla="*/ 1488280 w 7170217"/>
                <a:gd name="connsiteY5" fmla="*/ 185737 h 371681"/>
                <a:gd name="connsiteX6" fmla="*/ 1647823 w 7170217"/>
                <a:gd name="connsiteY6" fmla="*/ 183355 h 371681"/>
                <a:gd name="connsiteX7" fmla="*/ 1764505 w 7170217"/>
                <a:gd name="connsiteY7" fmla="*/ 169069 h 371681"/>
                <a:gd name="connsiteX8" fmla="*/ 1816892 w 7170217"/>
                <a:gd name="connsiteY8" fmla="*/ 159544 h 371681"/>
                <a:gd name="connsiteX9" fmla="*/ 1890711 w 7170217"/>
                <a:gd name="connsiteY9" fmla="*/ 183356 h 371681"/>
                <a:gd name="connsiteX10" fmla="*/ 1955005 w 7170217"/>
                <a:gd name="connsiteY10" fmla="*/ 161925 h 371681"/>
                <a:gd name="connsiteX11" fmla="*/ 2040730 w 7170217"/>
                <a:gd name="connsiteY11" fmla="*/ 178594 h 371681"/>
                <a:gd name="connsiteX12" fmla="*/ 2133599 w 7170217"/>
                <a:gd name="connsiteY12" fmla="*/ 161925 h 371681"/>
                <a:gd name="connsiteX13" fmla="*/ 2209799 w 7170217"/>
                <a:gd name="connsiteY13" fmla="*/ 152400 h 371681"/>
                <a:gd name="connsiteX14" fmla="*/ 2305049 w 7170217"/>
                <a:gd name="connsiteY14" fmla="*/ 169069 h 371681"/>
                <a:gd name="connsiteX15" fmla="*/ 2381249 w 7170217"/>
                <a:gd name="connsiteY15" fmla="*/ 150019 h 371681"/>
                <a:gd name="connsiteX16" fmla="*/ 2466974 w 7170217"/>
                <a:gd name="connsiteY16" fmla="*/ 138112 h 371681"/>
                <a:gd name="connsiteX17" fmla="*/ 2559842 w 7170217"/>
                <a:gd name="connsiteY17" fmla="*/ 152400 h 371681"/>
                <a:gd name="connsiteX18" fmla="*/ 2655092 w 7170217"/>
                <a:gd name="connsiteY18" fmla="*/ 142875 h 371681"/>
                <a:gd name="connsiteX19" fmla="*/ 2719386 w 7170217"/>
                <a:gd name="connsiteY19" fmla="*/ 154781 h 371681"/>
                <a:gd name="connsiteX20" fmla="*/ 2802730 w 7170217"/>
                <a:gd name="connsiteY20" fmla="*/ 152400 h 371681"/>
                <a:gd name="connsiteX21" fmla="*/ 2912267 w 7170217"/>
                <a:gd name="connsiteY21" fmla="*/ 133350 h 371681"/>
                <a:gd name="connsiteX22" fmla="*/ 3009899 w 7170217"/>
                <a:gd name="connsiteY22" fmla="*/ 133350 h 371681"/>
                <a:gd name="connsiteX23" fmla="*/ 3093242 w 7170217"/>
                <a:gd name="connsiteY23" fmla="*/ 138112 h 371681"/>
                <a:gd name="connsiteX24" fmla="*/ 3140867 w 7170217"/>
                <a:gd name="connsiteY24" fmla="*/ 121444 h 371681"/>
                <a:gd name="connsiteX25" fmla="*/ 3238499 w 7170217"/>
                <a:gd name="connsiteY25" fmla="*/ 123825 h 371681"/>
                <a:gd name="connsiteX26" fmla="*/ 3331367 w 7170217"/>
                <a:gd name="connsiteY26" fmla="*/ 97631 h 371681"/>
                <a:gd name="connsiteX27" fmla="*/ 3369467 w 7170217"/>
                <a:gd name="connsiteY27" fmla="*/ 102394 h 371681"/>
                <a:gd name="connsiteX28" fmla="*/ 3390899 w 7170217"/>
                <a:gd name="connsiteY28" fmla="*/ 111919 h 371681"/>
                <a:gd name="connsiteX29" fmla="*/ 3421855 w 7170217"/>
                <a:gd name="connsiteY29" fmla="*/ 111919 h 371681"/>
                <a:gd name="connsiteX30" fmla="*/ 3462336 w 7170217"/>
                <a:gd name="connsiteY30" fmla="*/ 111919 h 371681"/>
                <a:gd name="connsiteX31" fmla="*/ 3512342 w 7170217"/>
                <a:gd name="connsiteY31" fmla="*/ 109537 h 371681"/>
                <a:gd name="connsiteX32" fmla="*/ 3538536 w 7170217"/>
                <a:gd name="connsiteY32" fmla="*/ 107156 h 371681"/>
                <a:gd name="connsiteX33" fmla="*/ 3567111 w 7170217"/>
                <a:gd name="connsiteY33" fmla="*/ 102394 h 371681"/>
                <a:gd name="connsiteX34" fmla="*/ 3605211 w 7170217"/>
                <a:gd name="connsiteY34" fmla="*/ 111919 h 371681"/>
                <a:gd name="connsiteX35" fmla="*/ 3733799 w 7170217"/>
                <a:gd name="connsiteY35" fmla="*/ 140494 h 371681"/>
                <a:gd name="connsiteX36" fmla="*/ 3783805 w 7170217"/>
                <a:gd name="connsiteY36" fmla="*/ 135731 h 371681"/>
                <a:gd name="connsiteX37" fmla="*/ 3831430 w 7170217"/>
                <a:gd name="connsiteY37" fmla="*/ 123825 h 371681"/>
                <a:gd name="connsiteX38" fmla="*/ 3869530 w 7170217"/>
                <a:gd name="connsiteY38" fmla="*/ 140494 h 371681"/>
                <a:gd name="connsiteX39" fmla="*/ 3926680 w 7170217"/>
                <a:gd name="connsiteY39" fmla="*/ 138112 h 371681"/>
                <a:gd name="connsiteX40" fmla="*/ 3957636 w 7170217"/>
                <a:gd name="connsiteY40" fmla="*/ 133350 h 371681"/>
                <a:gd name="connsiteX41" fmla="*/ 4036218 w 7170217"/>
                <a:gd name="connsiteY41" fmla="*/ 147637 h 371681"/>
                <a:gd name="connsiteX42" fmla="*/ 4098130 w 7170217"/>
                <a:gd name="connsiteY42" fmla="*/ 142875 h 371681"/>
                <a:gd name="connsiteX43" fmla="*/ 4179093 w 7170217"/>
                <a:gd name="connsiteY43" fmla="*/ 126206 h 371681"/>
                <a:gd name="connsiteX44" fmla="*/ 4257674 w 7170217"/>
                <a:gd name="connsiteY44" fmla="*/ 111919 h 371681"/>
                <a:gd name="connsiteX45" fmla="*/ 4310061 w 7170217"/>
                <a:gd name="connsiteY45" fmla="*/ 111919 h 371681"/>
                <a:gd name="connsiteX46" fmla="*/ 4355305 w 7170217"/>
                <a:gd name="connsiteY46" fmla="*/ 111919 h 371681"/>
                <a:gd name="connsiteX47" fmla="*/ 4462461 w 7170217"/>
                <a:gd name="connsiteY47" fmla="*/ 107156 h 371681"/>
                <a:gd name="connsiteX48" fmla="*/ 4598193 w 7170217"/>
                <a:gd name="connsiteY48" fmla="*/ 107156 h 371681"/>
                <a:gd name="connsiteX49" fmla="*/ 4674393 w 7170217"/>
                <a:gd name="connsiteY49" fmla="*/ 83344 h 371681"/>
                <a:gd name="connsiteX50" fmla="*/ 4722018 w 7170217"/>
                <a:gd name="connsiteY50" fmla="*/ 76200 h 371681"/>
                <a:gd name="connsiteX51" fmla="*/ 4774405 w 7170217"/>
                <a:gd name="connsiteY51" fmla="*/ 85725 h 371681"/>
                <a:gd name="connsiteX52" fmla="*/ 4852986 w 7170217"/>
                <a:gd name="connsiteY52" fmla="*/ 61912 h 371681"/>
                <a:gd name="connsiteX53" fmla="*/ 4919661 w 7170217"/>
                <a:gd name="connsiteY53" fmla="*/ 66675 h 371681"/>
                <a:gd name="connsiteX54" fmla="*/ 4979193 w 7170217"/>
                <a:gd name="connsiteY54" fmla="*/ 54769 h 371681"/>
                <a:gd name="connsiteX55" fmla="*/ 5031580 w 7170217"/>
                <a:gd name="connsiteY55" fmla="*/ 64294 h 371681"/>
                <a:gd name="connsiteX56" fmla="*/ 5143499 w 7170217"/>
                <a:gd name="connsiteY56" fmla="*/ 69056 h 371681"/>
                <a:gd name="connsiteX57" fmla="*/ 5181599 w 7170217"/>
                <a:gd name="connsiteY57" fmla="*/ 69056 h 371681"/>
                <a:gd name="connsiteX58" fmla="*/ 5245893 w 7170217"/>
                <a:gd name="connsiteY58" fmla="*/ 54769 h 371681"/>
                <a:gd name="connsiteX59" fmla="*/ 5300661 w 7170217"/>
                <a:gd name="connsiteY59" fmla="*/ 54769 h 371681"/>
                <a:gd name="connsiteX60" fmla="*/ 5353049 w 7170217"/>
                <a:gd name="connsiteY60" fmla="*/ 47625 h 371681"/>
                <a:gd name="connsiteX61" fmla="*/ 5395911 w 7170217"/>
                <a:gd name="connsiteY61" fmla="*/ 47625 h 371681"/>
                <a:gd name="connsiteX62" fmla="*/ 5460205 w 7170217"/>
                <a:gd name="connsiteY62" fmla="*/ 61912 h 371681"/>
                <a:gd name="connsiteX63" fmla="*/ 5500686 w 7170217"/>
                <a:gd name="connsiteY63" fmla="*/ 54769 h 371681"/>
                <a:gd name="connsiteX64" fmla="*/ 5548311 w 7170217"/>
                <a:gd name="connsiteY64" fmla="*/ 54769 h 371681"/>
                <a:gd name="connsiteX65" fmla="*/ 5638799 w 7170217"/>
                <a:gd name="connsiteY65" fmla="*/ 47625 h 371681"/>
                <a:gd name="connsiteX66" fmla="*/ 5664993 w 7170217"/>
                <a:gd name="connsiteY66" fmla="*/ 26194 h 371681"/>
                <a:gd name="connsiteX67" fmla="*/ 5719761 w 7170217"/>
                <a:gd name="connsiteY67" fmla="*/ 26194 h 371681"/>
                <a:gd name="connsiteX68" fmla="*/ 5774530 w 7170217"/>
                <a:gd name="connsiteY68" fmla="*/ 42862 h 371681"/>
                <a:gd name="connsiteX69" fmla="*/ 5824536 w 7170217"/>
                <a:gd name="connsiteY69" fmla="*/ 40481 h 371681"/>
                <a:gd name="connsiteX70" fmla="*/ 5884068 w 7170217"/>
                <a:gd name="connsiteY70" fmla="*/ 23812 h 371681"/>
                <a:gd name="connsiteX71" fmla="*/ 5945980 w 7170217"/>
                <a:gd name="connsiteY71" fmla="*/ 21431 h 371681"/>
                <a:gd name="connsiteX72" fmla="*/ 5984080 w 7170217"/>
                <a:gd name="connsiteY72" fmla="*/ 14287 h 371681"/>
                <a:gd name="connsiteX73" fmla="*/ 5993605 w 7170217"/>
                <a:gd name="connsiteY73" fmla="*/ 0 h 371681"/>
                <a:gd name="connsiteX74" fmla="*/ 6043611 w 7170217"/>
                <a:gd name="connsiteY74" fmla="*/ 9525 h 371681"/>
                <a:gd name="connsiteX75" fmla="*/ 6134099 w 7170217"/>
                <a:gd name="connsiteY75" fmla="*/ 2381 h 371681"/>
                <a:gd name="connsiteX76" fmla="*/ 6207918 w 7170217"/>
                <a:gd name="connsiteY76" fmla="*/ 0 h 371681"/>
                <a:gd name="connsiteX77" fmla="*/ 6324599 w 7170217"/>
                <a:gd name="connsiteY77" fmla="*/ 9525 h 371681"/>
                <a:gd name="connsiteX78" fmla="*/ 6412705 w 7170217"/>
                <a:gd name="connsiteY78" fmla="*/ 11906 h 371681"/>
                <a:gd name="connsiteX79" fmla="*/ 6512718 w 7170217"/>
                <a:gd name="connsiteY79" fmla="*/ 19050 h 371681"/>
                <a:gd name="connsiteX80" fmla="*/ 6588918 w 7170217"/>
                <a:gd name="connsiteY80" fmla="*/ 21431 h 371681"/>
                <a:gd name="connsiteX81" fmla="*/ 6679405 w 7170217"/>
                <a:gd name="connsiteY81" fmla="*/ 11906 h 371681"/>
                <a:gd name="connsiteX82" fmla="*/ 6734174 w 7170217"/>
                <a:gd name="connsiteY82" fmla="*/ 19050 h 371681"/>
                <a:gd name="connsiteX83" fmla="*/ 6850855 w 7170217"/>
                <a:gd name="connsiteY83" fmla="*/ 23812 h 371681"/>
                <a:gd name="connsiteX84" fmla="*/ 6953249 w 7170217"/>
                <a:gd name="connsiteY84" fmla="*/ 28575 h 371681"/>
                <a:gd name="connsiteX85" fmla="*/ 7012780 w 7170217"/>
                <a:gd name="connsiteY85" fmla="*/ 33337 h 371681"/>
                <a:gd name="connsiteX86" fmla="*/ 7060405 w 7170217"/>
                <a:gd name="connsiteY86" fmla="*/ 23812 h 371681"/>
                <a:gd name="connsiteX87" fmla="*/ 7110411 w 7170217"/>
                <a:gd name="connsiteY87" fmla="*/ 33337 h 371681"/>
                <a:gd name="connsiteX88" fmla="*/ 7148513 w 7170217"/>
                <a:gd name="connsiteY88" fmla="*/ 102392 h 371681"/>
                <a:gd name="connsiteX89" fmla="*/ 7148511 w 7170217"/>
                <a:gd name="connsiteY89" fmla="*/ 154782 h 371681"/>
                <a:gd name="connsiteX90" fmla="*/ 7060404 w 7170217"/>
                <a:gd name="connsiteY90" fmla="*/ 228599 h 371681"/>
                <a:gd name="connsiteX91" fmla="*/ 6900862 w 7170217"/>
                <a:gd name="connsiteY91" fmla="*/ 152398 h 371681"/>
                <a:gd name="connsiteX92" fmla="*/ 6686549 w 7170217"/>
                <a:gd name="connsiteY92" fmla="*/ 159542 h 371681"/>
                <a:gd name="connsiteX93" fmla="*/ 6491286 w 7170217"/>
                <a:gd name="connsiteY93" fmla="*/ 164305 h 371681"/>
                <a:gd name="connsiteX94" fmla="*/ 6234111 w 7170217"/>
                <a:gd name="connsiteY94" fmla="*/ 147635 h 371681"/>
                <a:gd name="connsiteX95" fmla="*/ 5931693 w 7170217"/>
                <a:gd name="connsiteY95" fmla="*/ 183355 h 371681"/>
                <a:gd name="connsiteX96" fmla="*/ 5722142 w 7170217"/>
                <a:gd name="connsiteY96" fmla="*/ 180973 h 371681"/>
                <a:gd name="connsiteX97" fmla="*/ 5493543 w 7170217"/>
                <a:gd name="connsiteY97" fmla="*/ 211930 h 371681"/>
                <a:gd name="connsiteX98" fmla="*/ 5495924 w 7170217"/>
                <a:gd name="connsiteY98" fmla="*/ 211930 h 371681"/>
                <a:gd name="connsiteX99" fmla="*/ 5355429 w 7170217"/>
                <a:gd name="connsiteY99" fmla="*/ 204785 h 371681"/>
                <a:gd name="connsiteX100" fmla="*/ 5155405 w 7170217"/>
                <a:gd name="connsiteY100" fmla="*/ 223835 h 371681"/>
                <a:gd name="connsiteX101" fmla="*/ 4976811 w 7170217"/>
                <a:gd name="connsiteY101" fmla="*/ 207167 h 371681"/>
                <a:gd name="connsiteX102" fmla="*/ 4838699 w 7170217"/>
                <a:gd name="connsiteY102" fmla="*/ 223836 h 371681"/>
                <a:gd name="connsiteX103" fmla="*/ 4619624 w 7170217"/>
                <a:gd name="connsiteY103" fmla="*/ 259554 h 371681"/>
                <a:gd name="connsiteX104" fmla="*/ 4417218 w 7170217"/>
                <a:gd name="connsiteY104" fmla="*/ 245268 h 371681"/>
                <a:gd name="connsiteX105" fmla="*/ 4126706 w 7170217"/>
                <a:gd name="connsiteY105" fmla="*/ 280986 h 371681"/>
                <a:gd name="connsiteX106" fmla="*/ 3964780 w 7170217"/>
                <a:gd name="connsiteY106" fmla="*/ 261936 h 371681"/>
                <a:gd name="connsiteX107" fmla="*/ 3826668 w 7170217"/>
                <a:gd name="connsiteY107" fmla="*/ 271461 h 371681"/>
                <a:gd name="connsiteX108" fmla="*/ 3557586 w 7170217"/>
                <a:gd name="connsiteY108" fmla="*/ 252411 h 371681"/>
                <a:gd name="connsiteX109" fmla="*/ 3367086 w 7170217"/>
                <a:gd name="connsiteY109" fmla="*/ 242886 h 371681"/>
                <a:gd name="connsiteX110" fmla="*/ 3202780 w 7170217"/>
                <a:gd name="connsiteY110" fmla="*/ 261936 h 371681"/>
                <a:gd name="connsiteX111" fmla="*/ 3057524 w 7170217"/>
                <a:gd name="connsiteY111" fmla="*/ 276224 h 371681"/>
                <a:gd name="connsiteX112" fmla="*/ 2912268 w 7170217"/>
                <a:gd name="connsiteY112" fmla="*/ 264317 h 371681"/>
                <a:gd name="connsiteX113" fmla="*/ 2736056 w 7170217"/>
                <a:gd name="connsiteY113" fmla="*/ 288127 h 371681"/>
                <a:gd name="connsiteX114" fmla="*/ 2581273 w 7170217"/>
                <a:gd name="connsiteY114" fmla="*/ 292891 h 371681"/>
                <a:gd name="connsiteX115" fmla="*/ 2474117 w 7170217"/>
                <a:gd name="connsiteY115" fmla="*/ 278603 h 371681"/>
                <a:gd name="connsiteX116" fmla="*/ 2336005 w 7170217"/>
                <a:gd name="connsiteY116" fmla="*/ 302418 h 371681"/>
                <a:gd name="connsiteX117" fmla="*/ 2214561 w 7170217"/>
                <a:gd name="connsiteY117" fmla="*/ 295273 h 371681"/>
                <a:gd name="connsiteX118" fmla="*/ 2081211 w 7170217"/>
                <a:gd name="connsiteY118" fmla="*/ 314324 h 371681"/>
                <a:gd name="connsiteX119" fmla="*/ 1971673 w 7170217"/>
                <a:gd name="connsiteY119" fmla="*/ 300036 h 371681"/>
                <a:gd name="connsiteX120" fmla="*/ 1897854 w 7170217"/>
                <a:gd name="connsiteY120" fmla="*/ 314323 h 371681"/>
                <a:gd name="connsiteX121" fmla="*/ 1812130 w 7170217"/>
                <a:gd name="connsiteY121" fmla="*/ 300035 h 371681"/>
                <a:gd name="connsiteX122" fmla="*/ 1631155 w 7170217"/>
                <a:gd name="connsiteY122" fmla="*/ 314324 h 371681"/>
                <a:gd name="connsiteX123" fmla="*/ 1214436 w 7170217"/>
                <a:gd name="connsiteY123" fmla="*/ 330993 h 371681"/>
                <a:gd name="connsiteX124" fmla="*/ 740567 w 7170217"/>
                <a:gd name="connsiteY124" fmla="*/ 371474 h 371681"/>
                <a:gd name="connsiteX125" fmla="*/ 290511 w 7170217"/>
                <a:gd name="connsiteY125" fmla="*/ 361949 h 371681"/>
                <a:gd name="connsiteX126" fmla="*/ 0 w 7170217"/>
                <a:gd name="connsiteY126" fmla="*/ 359568 h 371681"/>
                <a:gd name="connsiteX127" fmla="*/ 4761 w 7170217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6549 w 7149558"/>
                <a:gd name="connsiteY92" fmla="*/ 159542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8930 w 7149558"/>
                <a:gd name="connsiteY92" fmla="*/ 133349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40492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26204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14703"/>
                <a:gd name="connsiteY0" fmla="*/ 197644 h 371681"/>
                <a:gd name="connsiteX1" fmla="*/ 492917 w 7114703"/>
                <a:gd name="connsiteY1" fmla="*/ 207169 h 371681"/>
                <a:gd name="connsiteX2" fmla="*/ 773905 w 7114703"/>
                <a:gd name="connsiteY2" fmla="*/ 216694 h 371681"/>
                <a:gd name="connsiteX3" fmla="*/ 1040605 w 7114703"/>
                <a:gd name="connsiteY3" fmla="*/ 197644 h 371681"/>
                <a:gd name="connsiteX4" fmla="*/ 1323974 w 7114703"/>
                <a:gd name="connsiteY4" fmla="*/ 180975 h 371681"/>
                <a:gd name="connsiteX5" fmla="*/ 1488280 w 7114703"/>
                <a:gd name="connsiteY5" fmla="*/ 185737 h 371681"/>
                <a:gd name="connsiteX6" fmla="*/ 1647823 w 7114703"/>
                <a:gd name="connsiteY6" fmla="*/ 183355 h 371681"/>
                <a:gd name="connsiteX7" fmla="*/ 1764505 w 7114703"/>
                <a:gd name="connsiteY7" fmla="*/ 169069 h 371681"/>
                <a:gd name="connsiteX8" fmla="*/ 1816892 w 7114703"/>
                <a:gd name="connsiteY8" fmla="*/ 159544 h 371681"/>
                <a:gd name="connsiteX9" fmla="*/ 1890711 w 7114703"/>
                <a:gd name="connsiteY9" fmla="*/ 183356 h 371681"/>
                <a:gd name="connsiteX10" fmla="*/ 1955005 w 7114703"/>
                <a:gd name="connsiteY10" fmla="*/ 161925 h 371681"/>
                <a:gd name="connsiteX11" fmla="*/ 2040730 w 7114703"/>
                <a:gd name="connsiteY11" fmla="*/ 178594 h 371681"/>
                <a:gd name="connsiteX12" fmla="*/ 2133599 w 7114703"/>
                <a:gd name="connsiteY12" fmla="*/ 161925 h 371681"/>
                <a:gd name="connsiteX13" fmla="*/ 2209799 w 7114703"/>
                <a:gd name="connsiteY13" fmla="*/ 152400 h 371681"/>
                <a:gd name="connsiteX14" fmla="*/ 2305049 w 7114703"/>
                <a:gd name="connsiteY14" fmla="*/ 169069 h 371681"/>
                <a:gd name="connsiteX15" fmla="*/ 2381249 w 7114703"/>
                <a:gd name="connsiteY15" fmla="*/ 150019 h 371681"/>
                <a:gd name="connsiteX16" fmla="*/ 2466974 w 7114703"/>
                <a:gd name="connsiteY16" fmla="*/ 138112 h 371681"/>
                <a:gd name="connsiteX17" fmla="*/ 2559842 w 7114703"/>
                <a:gd name="connsiteY17" fmla="*/ 152400 h 371681"/>
                <a:gd name="connsiteX18" fmla="*/ 2655092 w 7114703"/>
                <a:gd name="connsiteY18" fmla="*/ 142875 h 371681"/>
                <a:gd name="connsiteX19" fmla="*/ 2719386 w 7114703"/>
                <a:gd name="connsiteY19" fmla="*/ 154781 h 371681"/>
                <a:gd name="connsiteX20" fmla="*/ 2802730 w 7114703"/>
                <a:gd name="connsiteY20" fmla="*/ 152400 h 371681"/>
                <a:gd name="connsiteX21" fmla="*/ 2912267 w 7114703"/>
                <a:gd name="connsiteY21" fmla="*/ 133350 h 371681"/>
                <a:gd name="connsiteX22" fmla="*/ 3009899 w 7114703"/>
                <a:gd name="connsiteY22" fmla="*/ 133350 h 371681"/>
                <a:gd name="connsiteX23" fmla="*/ 3093242 w 7114703"/>
                <a:gd name="connsiteY23" fmla="*/ 138112 h 371681"/>
                <a:gd name="connsiteX24" fmla="*/ 3140867 w 7114703"/>
                <a:gd name="connsiteY24" fmla="*/ 121444 h 371681"/>
                <a:gd name="connsiteX25" fmla="*/ 3238499 w 7114703"/>
                <a:gd name="connsiteY25" fmla="*/ 123825 h 371681"/>
                <a:gd name="connsiteX26" fmla="*/ 3331367 w 7114703"/>
                <a:gd name="connsiteY26" fmla="*/ 97631 h 371681"/>
                <a:gd name="connsiteX27" fmla="*/ 3369467 w 7114703"/>
                <a:gd name="connsiteY27" fmla="*/ 102394 h 371681"/>
                <a:gd name="connsiteX28" fmla="*/ 3390899 w 7114703"/>
                <a:gd name="connsiteY28" fmla="*/ 111919 h 371681"/>
                <a:gd name="connsiteX29" fmla="*/ 3421855 w 7114703"/>
                <a:gd name="connsiteY29" fmla="*/ 111919 h 371681"/>
                <a:gd name="connsiteX30" fmla="*/ 3462336 w 7114703"/>
                <a:gd name="connsiteY30" fmla="*/ 111919 h 371681"/>
                <a:gd name="connsiteX31" fmla="*/ 3512342 w 7114703"/>
                <a:gd name="connsiteY31" fmla="*/ 109537 h 371681"/>
                <a:gd name="connsiteX32" fmla="*/ 3538536 w 7114703"/>
                <a:gd name="connsiteY32" fmla="*/ 107156 h 371681"/>
                <a:gd name="connsiteX33" fmla="*/ 3567111 w 7114703"/>
                <a:gd name="connsiteY33" fmla="*/ 102394 h 371681"/>
                <a:gd name="connsiteX34" fmla="*/ 3605211 w 7114703"/>
                <a:gd name="connsiteY34" fmla="*/ 111919 h 371681"/>
                <a:gd name="connsiteX35" fmla="*/ 3733799 w 7114703"/>
                <a:gd name="connsiteY35" fmla="*/ 140494 h 371681"/>
                <a:gd name="connsiteX36" fmla="*/ 3783805 w 7114703"/>
                <a:gd name="connsiteY36" fmla="*/ 135731 h 371681"/>
                <a:gd name="connsiteX37" fmla="*/ 3831430 w 7114703"/>
                <a:gd name="connsiteY37" fmla="*/ 123825 h 371681"/>
                <a:gd name="connsiteX38" fmla="*/ 3869530 w 7114703"/>
                <a:gd name="connsiteY38" fmla="*/ 140494 h 371681"/>
                <a:gd name="connsiteX39" fmla="*/ 3926680 w 7114703"/>
                <a:gd name="connsiteY39" fmla="*/ 138112 h 371681"/>
                <a:gd name="connsiteX40" fmla="*/ 3957636 w 7114703"/>
                <a:gd name="connsiteY40" fmla="*/ 133350 h 371681"/>
                <a:gd name="connsiteX41" fmla="*/ 4036218 w 7114703"/>
                <a:gd name="connsiteY41" fmla="*/ 147637 h 371681"/>
                <a:gd name="connsiteX42" fmla="*/ 4098130 w 7114703"/>
                <a:gd name="connsiteY42" fmla="*/ 142875 h 371681"/>
                <a:gd name="connsiteX43" fmla="*/ 4179093 w 7114703"/>
                <a:gd name="connsiteY43" fmla="*/ 126206 h 371681"/>
                <a:gd name="connsiteX44" fmla="*/ 4257674 w 7114703"/>
                <a:gd name="connsiteY44" fmla="*/ 111919 h 371681"/>
                <a:gd name="connsiteX45" fmla="*/ 4310061 w 7114703"/>
                <a:gd name="connsiteY45" fmla="*/ 111919 h 371681"/>
                <a:gd name="connsiteX46" fmla="*/ 4355305 w 7114703"/>
                <a:gd name="connsiteY46" fmla="*/ 111919 h 371681"/>
                <a:gd name="connsiteX47" fmla="*/ 4462461 w 7114703"/>
                <a:gd name="connsiteY47" fmla="*/ 107156 h 371681"/>
                <a:gd name="connsiteX48" fmla="*/ 4598193 w 7114703"/>
                <a:gd name="connsiteY48" fmla="*/ 107156 h 371681"/>
                <a:gd name="connsiteX49" fmla="*/ 4674393 w 7114703"/>
                <a:gd name="connsiteY49" fmla="*/ 83344 h 371681"/>
                <a:gd name="connsiteX50" fmla="*/ 4722018 w 7114703"/>
                <a:gd name="connsiteY50" fmla="*/ 76200 h 371681"/>
                <a:gd name="connsiteX51" fmla="*/ 4774405 w 7114703"/>
                <a:gd name="connsiteY51" fmla="*/ 85725 h 371681"/>
                <a:gd name="connsiteX52" fmla="*/ 4852986 w 7114703"/>
                <a:gd name="connsiteY52" fmla="*/ 61912 h 371681"/>
                <a:gd name="connsiteX53" fmla="*/ 4919661 w 7114703"/>
                <a:gd name="connsiteY53" fmla="*/ 66675 h 371681"/>
                <a:gd name="connsiteX54" fmla="*/ 4979193 w 7114703"/>
                <a:gd name="connsiteY54" fmla="*/ 54769 h 371681"/>
                <a:gd name="connsiteX55" fmla="*/ 5031580 w 7114703"/>
                <a:gd name="connsiteY55" fmla="*/ 64294 h 371681"/>
                <a:gd name="connsiteX56" fmla="*/ 5143499 w 7114703"/>
                <a:gd name="connsiteY56" fmla="*/ 69056 h 371681"/>
                <a:gd name="connsiteX57" fmla="*/ 5181599 w 7114703"/>
                <a:gd name="connsiteY57" fmla="*/ 69056 h 371681"/>
                <a:gd name="connsiteX58" fmla="*/ 5245893 w 7114703"/>
                <a:gd name="connsiteY58" fmla="*/ 54769 h 371681"/>
                <a:gd name="connsiteX59" fmla="*/ 5300661 w 7114703"/>
                <a:gd name="connsiteY59" fmla="*/ 54769 h 371681"/>
                <a:gd name="connsiteX60" fmla="*/ 5353049 w 7114703"/>
                <a:gd name="connsiteY60" fmla="*/ 47625 h 371681"/>
                <a:gd name="connsiteX61" fmla="*/ 5395911 w 7114703"/>
                <a:gd name="connsiteY61" fmla="*/ 47625 h 371681"/>
                <a:gd name="connsiteX62" fmla="*/ 5460205 w 7114703"/>
                <a:gd name="connsiteY62" fmla="*/ 61912 h 371681"/>
                <a:gd name="connsiteX63" fmla="*/ 5500686 w 7114703"/>
                <a:gd name="connsiteY63" fmla="*/ 54769 h 371681"/>
                <a:gd name="connsiteX64" fmla="*/ 5548311 w 7114703"/>
                <a:gd name="connsiteY64" fmla="*/ 54769 h 371681"/>
                <a:gd name="connsiteX65" fmla="*/ 5638799 w 7114703"/>
                <a:gd name="connsiteY65" fmla="*/ 47625 h 371681"/>
                <a:gd name="connsiteX66" fmla="*/ 5664993 w 7114703"/>
                <a:gd name="connsiteY66" fmla="*/ 26194 h 371681"/>
                <a:gd name="connsiteX67" fmla="*/ 5719761 w 7114703"/>
                <a:gd name="connsiteY67" fmla="*/ 26194 h 371681"/>
                <a:gd name="connsiteX68" fmla="*/ 5774530 w 7114703"/>
                <a:gd name="connsiteY68" fmla="*/ 42862 h 371681"/>
                <a:gd name="connsiteX69" fmla="*/ 5824536 w 7114703"/>
                <a:gd name="connsiteY69" fmla="*/ 40481 h 371681"/>
                <a:gd name="connsiteX70" fmla="*/ 5884068 w 7114703"/>
                <a:gd name="connsiteY70" fmla="*/ 23812 h 371681"/>
                <a:gd name="connsiteX71" fmla="*/ 5945980 w 7114703"/>
                <a:gd name="connsiteY71" fmla="*/ 21431 h 371681"/>
                <a:gd name="connsiteX72" fmla="*/ 5984080 w 7114703"/>
                <a:gd name="connsiteY72" fmla="*/ 14287 h 371681"/>
                <a:gd name="connsiteX73" fmla="*/ 5993605 w 7114703"/>
                <a:gd name="connsiteY73" fmla="*/ 0 h 371681"/>
                <a:gd name="connsiteX74" fmla="*/ 6043611 w 7114703"/>
                <a:gd name="connsiteY74" fmla="*/ 9525 h 371681"/>
                <a:gd name="connsiteX75" fmla="*/ 6134099 w 7114703"/>
                <a:gd name="connsiteY75" fmla="*/ 2381 h 371681"/>
                <a:gd name="connsiteX76" fmla="*/ 6207918 w 7114703"/>
                <a:gd name="connsiteY76" fmla="*/ 0 h 371681"/>
                <a:gd name="connsiteX77" fmla="*/ 6324599 w 7114703"/>
                <a:gd name="connsiteY77" fmla="*/ 9525 h 371681"/>
                <a:gd name="connsiteX78" fmla="*/ 6412705 w 7114703"/>
                <a:gd name="connsiteY78" fmla="*/ 11906 h 371681"/>
                <a:gd name="connsiteX79" fmla="*/ 6512718 w 7114703"/>
                <a:gd name="connsiteY79" fmla="*/ 19050 h 371681"/>
                <a:gd name="connsiteX80" fmla="*/ 6588918 w 7114703"/>
                <a:gd name="connsiteY80" fmla="*/ 21431 h 371681"/>
                <a:gd name="connsiteX81" fmla="*/ 6679405 w 7114703"/>
                <a:gd name="connsiteY81" fmla="*/ 11906 h 371681"/>
                <a:gd name="connsiteX82" fmla="*/ 6734174 w 7114703"/>
                <a:gd name="connsiteY82" fmla="*/ 19050 h 371681"/>
                <a:gd name="connsiteX83" fmla="*/ 6850855 w 7114703"/>
                <a:gd name="connsiteY83" fmla="*/ 23812 h 371681"/>
                <a:gd name="connsiteX84" fmla="*/ 6953249 w 7114703"/>
                <a:gd name="connsiteY84" fmla="*/ 28575 h 371681"/>
                <a:gd name="connsiteX85" fmla="*/ 7012780 w 7114703"/>
                <a:gd name="connsiteY85" fmla="*/ 33337 h 371681"/>
                <a:gd name="connsiteX86" fmla="*/ 7060405 w 7114703"/>
                <a:gd name="connsiteY86" fmla="*/ 23812 h 371681"/>
                <a:gd name="connsiteX87" fmla="*/ 7110411 w 7114703"/>
                <a:gd name="connsiteY87" fmla="*/ 33337 h 371681"/>
                <a:gd name="connsiteX88" fmla="*/ 7110413 w 7114703"/>
                <a:gd name="connsiteY88" fmla="*/ 100010 h 371681"/>
                <a:gd name="connsiteX89" fmla="*/ 7110411 w 7114703"/>
                <a:gd name="connsiteY89" fmla="*/ 197644 h 371681"/>
                <a:gd name="connsiteX90" fmla="*/ 7060404 w 7114703"/>
                <a:gd name="connsiteY90" fmla="*/ 228599 h 371681"/>
                <a:gd name="connsiteX91" fmla="*/ 6900862 w 7114703"/>
                <a:gd name="connsiteY91" fmla="*/ 152398 h 371681"/>
                <a:gd name="connsiteX92" fmla="*/ 6803231 w 7114703"/>
                <a:gd name="connsiteY92" fmla="*/ 126204 h 371681"/>
                <a:gd name="connsiteX93" fmla="*/ 6688930 w 7114703"/>
                <a:gd name="connsiteY93" fmla="*/ 133349 h 371681"/>
                <a:gd name="connsiteX94" fmla="*/ 6491286 w 7114703"/>
                <a:gd name="connsiteY94" fmla="*/ 164305 h 371681"/>
                <a:gd name="connsiteX95" fmla="*/ 6234111 w 7114703"/>
                <a:gd name="connsiteY95" fmla="*/ 147635 h 371681"/>
                <a:gd name="connsiteX96" fmla="*/ 5931693 w 7114703"/>
                <a:gd name="connsiteY96" fmla="*/ 183355 h 371681"/>
                <a:gd name="connsiteX97" fmla="*/ 5722142 w 7114703"/>
                <a:gd name="connsiteY97" fmla="*/ 180973 h 371681"/>
                <a:gd name="connsiteX98" fmla="*/ 5493543 w 7114703"/>
                <a:gd name="connsiteY98" fmla="*/ 211930 h 371681"/>
                <a:gd name="connsiteX99" fmla="*/ 5495924 w 7114703"/>
                <a:gd name="connsiteY99" fmla="*/ 211930 h 371681"/>
                <a:gd name="connsiteX100" fmla="*/ 5355429 w 7114703"/>
                <a:gd name="connsiteY100" fmla="*/ 204785 h 371681"/>
                <a:gd name="connsiteX101" fmla="*/ 5155405 w 7114703"/>
                <a:gd name="connsiteY101" fmla="*/ 223835 h 371681"/>
                <a:gd name="connsiteX102" fmla="*/ 4976811 w 7114703"/>
                <a:gd name="connsiteY102" fmla="*/ 207167 h 371681"/>
                <a:gd name="connsiteX103" fmla="*/ 4838699 w 7114703"/>
                <a:gd name="connsiteY103" fmla="*/ 223836 h 371681"/>
                <a:gd name="connsiteX104" fmla="*/ 4619624 w 7114703"/>
                <a:gd name="connsiteY104" fmla="*/ 259554 h 371681"/>
                <a:gd name="connsiteX105" fmla="*/ 4417218 w 7114703"/>
                <a:gd name="connsiteY105" fmla="*/ 245268 h 371681"/>
                <a:gd name="connsiteX106" fmla="*/ 4126706 w 7114703"/>
                <a:gd name="connsiteY106" fmla="*/ 280986 h 371681"/>
                <a:gd name="connsiteX107" fmla="*/ 3964780 w 7114703"/>
                <a:gd name="connsiteY107" fmla="*/ 261936 h 371681"/>
                <a:gd name="connsiteX108" fmla="*/ 3826668 w 7114703"/>
                <a:gd name="connsiteY108" fmla="*/ 271461 h 371681"/>
                <a:gd name="connsiteX109" fmla="*/ 3557586 w 7114703"/>
                <a:gd name="connsiteY109" fmla="*/ 252411 h 371681"/>
                <a:gd name="connsiteX110" fmla="*/ 3367086 w 7114703"/>
                <a:gd name="connsiteY110" fmla="*/ 242886 h 371681"/>
                <a:gd name="connsiteX111" fmla="*/ 3202780 w 7114703"/>
                <a:gd name="connsiteY111" fmla="*/ 261936 h 371681"/>
                <a:gd name="connsiteX112" fmla="*/ 3057524 w 7114703"/>
                <a:gd name="connsiteY112" fmla="*/ 276224 h 371681"/>
                <a:gd name="connsiteX113" fmla="*/ 2912268 w 7114703"/>
                <a:gd name="connsiteY113" fmla="*/ 264317 h 371681"/>
                <a:gd name="connsiteX114" fmla="*/ 2736056 w 7114703"/>
                <a:gd name="connsiteY114" fmla="*/ 288127 h 371681"/>
                <a:gd name="connsiteX115" fmla="*/ 2581273 w 7114703"/>
                <a:gd name="connsiteY115" fmla="*/ 292891 h 371681"/>
                <a:gd name="connsiteX116" fmla="*/ 2474117 w 7114703"/>
                <a:gd name="connsiteY116" fmla="*/ 278603 h 371681"/>
                <a:gd name="connsiteX117" fmla="*/ 2336005 w 7114703"/>
                <a:gd name="connsiteY117" fmla="*/ 302418 h 371681"/>
                <a:gd name="connsiteX118" fmla="*/ 2214561 w 7114703"/>
                <a:gd name="connsiteY118" fmla="*/ 295273 h 371681"/>
                <a:gd name="connsiteX119" fmla="*/ 2081211 w 7114703"/>
                <a:gd name="connsiteY119" fmla="*/ 314324 h 371681"/>
                <a:gd name="connsiteX120" fmla="*/ 1971673 w 7114703"/>
                <a:gd name="connsiteY120" fmla="*/ 300036 h 371681"/>
                <a:gd name="connsiteX121" fmla="*/ 1897854 w 7114703"/>
                <a:gd name="connsiteY121" fmla="*/ 314323 h 371681"/>
                <a:gd name="connsiteX122" fmla="*/ 1812130 w 7114703"/>
                <a:gd name="connsiteY122" fmla="*/ 300035 h 371681"/>
                <a:gd name="connsiteX123" fmla="*/ 1631155 w 7114703"/>
                <a:gd name="connsiteY123" fmla="*/ 314324 h 371681"/>
                <a:gd name="connsiteX124" fmla="*/ 1214436 w 7114703"/>
                <a:gd name="connsiteY124" fmla="*/ 330993 h 371681"/>
                <a:gd name="connsiteX125" fmla="*/ 740567 w 7114703"/>
                <a:gd name="connsiteY125" fmla="*/ 371474 h 371681"/>
                <a:gd name="connsiteX126" fmla="*/ 290511 w 7114703"/>
                <a:gd name="connsiteY126" fmla="*/ 361949 h 371681"/>
                <a:gd name="connsiteX127" fmla="*/ 0 w 7114703"/>
                <a:gd name="connsiteY127" fmla="*/ 359568 h 371681"/>
                <a:gd name="connsiteX128" fmla="*/ 4761 w 7114703"/>
                <a:gd name="connsiteY128" fmla="*/ 197644 h 371681"/>
                <a:gd name="connsiteX0" fmla="*/ 4761 w 7115748"/>
                <a:gd name="connsiteY0" fmla="*/ 197644 h 371681"/>
                <a:gd name="connsiteX1" fmla="*/ 492917 w 7115748"/>
                <a:gd name="connsiteY1" fmla="*/ 207169 h 371681"/>
                <a:gd name="connsiteX2" fmla="*/ 773905 w 7115748"/>
                <a:gd name="connsiteY2" fmla="*/ 216694 h 371681"/>
                <a:gd name="connsiteX3" fmla="*/ 1040605 w 7115748"/>
                <a:gd name="connsiteY3" fmla="*/ 197644 h 371681"/>
                <a:gd name="connsiteX4" fmla="*/ 1323974 w 7115748"/>
                <a:gd name="connsiteY4" fmla="*/ 180975 h 371681"/>
                <a:gd name="connsiteX5" fmla="*/ 1488280 w 7115748"/>
                <a:gd name="connsiteY5" fmla="*/ 185737 h 371681"/>
                <a:gd name="connsiteX6" fmla="*/ 1647823 w 7115748"/>
                <a:gd name="connsiteY6" fmla="*/ 183355 h 371681"/>
                <a:gd name="connsiteX7" fmla="*/ 1764505 w 7115748"/>
                <a:gd name="connsiteY7" fmla="*/ 169069 h 371681"/>
                <a:gd name="connsiteX8" fmla="*/ 1816892 w 7115748"/>
                <a:gd name="connsiteY8" fmla="*/ 159544 h 371681"/>
                <a:gd name="connsiteX9" fmla="*/ 1890711 w 7115748"/>
                <a:gd name="connsiteY9" fmla="*/ 183356 h 371681"/>
                <a:gd name="connsiteX10" fmla="*/ 1955005 w 7115748"/>
                <a:gd name="connsiteY10" fmla="*/ 161925 h 371681"/>
                <a:gd name="connsiteX11" fmla="*/ 2040730 w 7115748"/>
                <a:gd name="connsiteY11" fmla="*/ 178594 h 371681"/>
                <a:gd name="connsiteX12" fmla="*/ 2133599 w 7115748"/>
                <a:gd name="connsiteY12" fmla="*/ 161925 h 371681"/>
                <a:gd name="connsiteX13" fmla="*/ 2209799 w 7115748"/>
                <a:gd name="connsiteY13" fmla="*/ 152400 h 371681"/>
                <a:gd name="connsiteX14" fmla="*/ 2305049 w 7115748"/>
                <a:gd name="connsiteY14" fmla="*/ 169069 h 371681"/>
                <a:gd name="connsiteX15" fmla="*/ 2381249 w 7115748"/>
                <a:gd name="connsiteY15" fmla="*/ 150019 h 371681"/>
                <a:gd name="connsiteX16" fmla="*/ 2466974 w 7115748"/>
                <a:gd name="connsiteY16" fmla="*/ 138112 h 371681"/>
                <a:gd name="connsiteX17" fmla="*/ 2559842 w 7115748"/>
                <a:gd name="connsiteY17" fmla="*/ 152400 h 371681"/>
                <a:gd name="connsiteX18" fmla="*/ 2655092 w 7115748"/>
                <a:gd name="connsiteY18" fmla="*/ 142875 h 371681"/>
                <a:gd name="connsiteX19" fmla="*/ 2719386 w 7115748"/>
                <a:gd name="connsiteY19" fmla="*/ 154781 h 371681"/>
                <a:gd name="connsiteX20" fmla="*/ 2802730 w 7115748"/>
                <a:gd name="connsiteY20" fmla="*/ 152400 h 371681"/>
                <a:gd name="connsiteX21" fmla="*/ 2912267 w 7115748"/>
                <a:gd name="connsiteY21" fmla="*/ 133350 h 371681"/>
                <a:gd name="connsiteX22" fmla="*/ 3009899 w 7115748"/>
                <a:gd name="connsiteY22" fmla="*/ 133350 h 371681"/>
                <a:gd name="connsiteX23" fmla="*/ 3093242 w 7115748"/>
                <a:gd name="connsiteY23" fmla="*/ 138112 h 371681"/>
                <a:gd name="connsiteX24" fmla="*/ 3140867 w 7115748"/>
                <a:gd name="connsiteY24" fmla="*/ 121444 h 371681"/>
                <a:gd name="connsiteX25" fmla="*/ 3238499 w 7115748"/>
                <a:gd name="connsiteY25" fmla="*/ 123825 h 371681"/>
                <a:gd name="connsiteX26" fmla="*/ 3331367 w 7115748"/>
                <a:gd name="connsiteY26" fmla="*/ 97631 h 371681"/>
                <a:gd name="connsiteX27" fmla="*/ 3369467 w 7115748"/>
                <a:gd name="connsiteY27" fmla="*/ 102394 h 371681"/>
                <a:gd name="connsiteX28" fmla="*/ 3390899 w 7115748"/>
                <a:gd name="connsiteY28" fmla="*/ 111919 h 371681"/>
                <a:gd name="connsiteX29" fmla="*/ 3421855 w 7115748"/>
                <a:gd name="connsiteY29" fmla="*/ 111919 h 371681"/>
                <a:gd name="connsiteX30" fmla="*/ 3462336 w 7115748"/>
                <a:gd name="connsiteY30" fmla="*/ 111919 h 371681"/>
                <a:gd name="connsiteX31" fmla="*/ 3512342 w 7115748"/>
                <a:gd name="connsiteY31" fmla="*/ 109537 h 371681"/>
                <a:gd name="connsiteX32" fmla="*/ 3538536 w 7115748"/>
                <a:gd name="connsiteY32" fmla="*/ 107156 h 371681"/>
                <a:gd name="connsiteX33" fmla="*/ 3567111 w 7115748"/>
                <a:gd name="connsiteY33" fmla="*/ 102394 h 371681"/>
                <a:gd name="connsiteX34" fmla="*/ 3605211 w 7115748"/>
                <a:gd name="connsiteY34" fmla="*/ 111919 h 371681"/>
                <a:gd name="connsiteX35" fmla="*/ 3733799 w 7115748"/>
                <a:gd name="connsiteY35" fmla="*/ 140494 h 371681"/>
                <a:gd name="connsiteX36" fmla="*/ 3783805 w 7115748"/>
                <a:gd name="connsiteY36" fmla="*/ 135731 h 371681"/>
                <a:gd name="connsiteX37" fmla="*/ 3831430 w 7115748"/>
                <a:gd name="connsiteY37" fmla="*/ 123825 h 371681"/>
                <a:gd name="connsiteX38" fmla="*/ 3869530 w 7115748"/>
                <a:gd name="connsiteY38" fmla="*/ 140494 h 371681"/>
                <a:gd name="connsiteX39" fmla="*/ 3926680 w 7115748"/>
                <a:gd name="connsiteY39" fmla="*/ 138112 h 371681"/>
                <a:gd name="connsiteX40" fmla="*/ 3957636 w 7115748"/>
                <a:gd name="connsiteY40" fmla="*/ 133350 h 371681"/>
                <a:gd name="connsiteX41" fmla="*/ 4036218 w 7115748"/>
                <a:gd name="connsiteY41" fmla="*/ 147637 h 371681"/>
                <a:gd name="connsiteX42" fmla="*/ 4098130 w 7115748"/>
                <a:gd name="connsiteY42" fmla="*/ 142875 h 371681"/>
                <a:gd name="connsiteX43" fmla="*/ 4179093 w 7115748"/>
                <a:gd name="connsiteY43" fmla="*/ 126206 h 371681"/>
                <a:gd name="connsiteX44" fmla="*/ 4257674 w 7115748"/>
                <a:gd name="connsiteY44" fmla="*/ 111919 h 371681"/>
                <a:gd name="connsiteX45" fmla="*/ 4310061 w 7115748"/>
                <a:gd name="connsiteY45" fmla="*/ 111919 h 371681"/>
                <a:gd name="connsiteX46" fmla="*/ 4355305 w 7115748"/>
                <a:gd name="connsiteY46" fmla="*/ 111919 h 371681"/>
                <a:gd name="connsiteX47" fmla="*/ 4462461 w 7115748"/>
                <a:gd name="connsiteY47" fmla="*/ 107156 h 371681"/>
                <a:gd name="connsiteX48" fmla="*/ 4598193 w 7115748"/>
                <a:gd name="connsiteY48" fmla="*/ 107156 h 371681"/>
                <a:gd name="connsiteX49" fmla="*/ 4674393 w 7115748"/>
                <a:gd name="connsiteY49" fmla="*/ 83344 h 371681"/>
                <a:gd name="connsiteX50" fmla="*/ 4722018 w 7115748"/>
                <a:gd name="connsiteY50" fmla="*/ 76200 h 371681"/>
                <a:gd name="connsiteX51" fmla="*/ 4774405 w 7115748"/>
                <a:gd name="connsiteY51" fmla="*/ 85725 h 371681"/>
                <a:gd name="connsiteX52" fmla="*/ 4852986 w 7115748"/>
                <a:gd name="connsiteY52" fmla="*/ 61912 h 371681"/>
                <a:gd name="connsiteX53" fmla="*/ 4919661 w 7115748"/>
                <a:gd name="connsiteY53" fmla="*/ 66675 h 371681"/>
                <a:gd name="connsiteX54" fmla="*/ 4979193 w 7115748"/>
                <a:gd name="connsiteY54" fmla="*/ 54769 h 371681"/>
                <a:gd name="connsiteX55" fmla="*/ 5031580 w 7115748"/>
                <a:gd name="connsiteY55" fmla="*/ 64294 h 371681"/>
                <a:gd name="connsiteX56" fmla="*/ 5143499 w 7115748"/>
                <a:gd name="connsiteY56" fmla="*/ 69056 h 371681"/>
                <a:gd name="connsiteX57" fmla="*/ 5181599 w 7115748"/>
                <a:gd name="connsiteY57" fmla="*/ 69056 h 371681"/>
                <a:gd name="connsiteX58" fmla="*/ 5245893 w 7115748"/>
                <a:gd name="connsiteY58" fmla="*/ 54769 h 371681"/>
                <a:gd name="connsiteX59" fmla="*/ 5300661 w 7115748"/>
                <a:gd name="connsiteY59" fmla="*/ 54769 h 371681"/>
                <a:gd name="connsiteX60" fmla="*/ 5353049 w 7115748"/>
                <a:gd name="connsiteY60" fmla="*/ 47625 h 371681"/>
                <a:gd name="connsiteX61" fmla="*/ 5395911 w 7115748"/>
                <a:gd name="connsiteY61" fmla="*/ 47625 h 371681"/>
                <a:gd name="connsiteX62" fmla="*/ 5460205 w 7115748"/>
                <a:gd name="connsiteY62" fmla="*/ 61912 h 371681"/>
                <a:gd name="connsiteX63" fmla="*/ 5500686 w 7115748"/>
                <a:gd name="connsiteY63" fmla="*/ 54769 h 371681"/>
                <a:gd name="connsiteX64" fmla="*/ 5548311 w 7115748"/>
                <a:gd name="connsiteY64" fmla="*/ 54769 h 371681"/>
                <a:gd name="connsiteX65" fmla="*/ 5638799 w 7115748"/>
                <a:gd name="connsiteY65" fmla="*/ 47625 h 371681"/>
                <a:gd name="connsiteX66" fmla="*/ 5664993 w 7115748"/>
                <a:gd name="connsiteY66" fmla="*/ 26194 h 371681"/>
                <a:gd name="connsiteX67" fmla="*/ 5719761 w 7115748"/>
                <a:gd name="connsiteY67" fmla="*/ 26194 h 371681"/>
                <a:gd name="connsiteX68" fmla="*/ 5774530 w 7115748"/>
                <a:gd name="connsiteY68" fmla="*/ 42862 h 371681"/>
                <a:gd name="connsiteX69" fmla="*/ 5824536 w 7115748"/>
                <a:gd name="connsiteY69" fmla="*/ 40481 h 371681"/>
                <a:gd name="connsiteX70" fmla="*/ 5884068 w 7115748"/>
                <a:gd name="connsiteY70" fmla="*/ 23812 h 371681"/>
                <a:gd name="connsiteX71" fmla="*/ 5945980 w 7115748"/>
                <a:gd name="connsiteY71" fmla="*/ 21431 h 371681"/>
                <a:gd name="connsiteX72" fmla="*/ 5984080 w 7115748"/>
                <a:gd name="connsiteY72" fmla="*/ 14287 h 371681"/>
                <a:gd name="connsiteX73" fmla="*/ 5993605 w 7115748"/>
                <a:gd name="connsiteY73" fmla="*/ 0 h 371681"/>
                <a:gd name="connsiteX74" fmla="*/ 6043611 w 7115748"/>
                <a:gd name="connsiteY74" fmla="*/ 9525 h 371681"/>
                <a:gd name="connsiteX75" fmla="*/ 6134099 w 7115748"/>
                <a:gd name="connsiteY75" fmla="*/ 2381 h 371681"/>
                <a:gd name="connsiteX76" fmla="*/ 6207918 w 7115748"/>
                <a:gd name="connsiteY76" fmla="*/ 0 h 371681"/>
                <a:gd name="connsiteX77" fmla="*/ 6324599 w 7115748"/>
                <a:gd name="connsiteY77" fmla="*/ 9525 h 371681"/>
                <a:gd name="connsiteX78" fmla="*/ 6412705 w 7115748"/>
                <a:gd name="connsiteY78" fmla="*/ 11906 h 371681"/>
                <a:gd name="connsiteX79" fmla="*/ 6512718 w 7115748"/>
                <a:gd name="connsiteY79" fmla="*/ 19050 h 371681"/>
                <a:gd name="connsiteX80" fmla="*/ 6588918 w 7115748"/>
                <a:gd name="connsiteY80" fmla="*/ 21431 h 371681"/>
                <a:gd name="connsiteX81" fmla="*/ 6679405 w 7115748"/>
                <a:gd name="connsiteY81" fmla="*/ 11906 h 371681"/>
                <a:gd name="connsiteX82" fmla="*/ 6734174 w 7115748"/>
                <a:gd name="connsiteY82" fmla="*/ 19050 h 371681"/>
                <a:gd name="connsiteX83" fmla="*/ 6850855 w 7115748"/>
                <a:gd name="connsiteY83" fmla="*/ 23812 h 371681"/>
                <a:gd name="connsiteX84" fmla="*/ 6953249 w 7115748"/>
                <a:gd name="connsiteY84" fmla="*/ 28575 h 371681"/>
                <a:gd name="connsiteX85" fmla="*/ 7012780 w 7115748"/>
                <a:gd name="connsiteY85" fmla="*/ 33337 h 371681"/>
                <a:gd name="connsiteX86" fmla="*/ 7060405 w 7115748"/>
                <a:gd name="connsiteY86" fmla="*/ 23812 h 371681"/>
                <a:gd name="connsiteX87" fmla="*/ 7110411 w 7115748"/>
                <a:gd name="connsiteY87" fmla="*/ 33337 h 371681"/>
                <a:gd name="connsiteX88" fmla="*/ 7110413 w 7115748"/>
                <a:gd name="connsiteY88" fmla="*/ 100010 h 371681"/>
                <a:gd name="connsiteX89" fmla="*/ 7110411 w 7115748"/>
                <a:gd name="connsiteY89" fmla="*/ 197644 h 371681"/>
                <a:gd name="connsiteX90" fmla="*/ 7046117 w 7115748"/>
                <a:gd name="connsiteY90" fmla="*/ 214312 h 371681"/>
                <a:gd name="connsiteX91" fmla="*/ 6900862 w 7115748"/>
                <a:gd name="connsiteY91" fmla="*/ 152398 h 371681"/>
                <a:gd name="connsiteX92" fmla="*/ 6803231 w 7115748"/>
                <a:gd name="connsiteY92" fmla="*/ 126204 h 371681"/>
                <a:gd name="connsiteX93" fmla="*/ 6688930 w 7115748"/>
                <a:gd name="connsiteY93" fmla="*/ 133349 h 371681"/>
                <a:gd name="connsiteX94" fmla="*/ 6491286 w 7115748"/>
                <a:gd name="connsiteY94" fmla="*/ 164305 h 371681"/>
                <a:gd name="connsiteX95" fmla="*/ 6234111 w 7115748"/>
                <a:gd name="connsiteY95" fmla="*/ 147635 h 371681"/>
                <a:gd name="connsiteX96" fmla="*/ 5931693 w 7115748"/>
                <a:gd name="connsiteY96" fmla="*/ 183355 h 371681"/>
                <a:gd name="connsiteX97" fmla="*/ 5722142 w 7115748"/>
                <a:gd name="connsiteY97" fmla="*/ 180973 h 371681"/>
                <a:gd name="connsiteX98" fmla="*/ 5493543 w 7115748"/>
                <a:gd name="connsiteY98" fmla="*/ 211930 h 371681"/>
                <a:gd name="connsiteX99" fmla="*/ 5495924 w 7115748"/>
                <a:gd name="connsiteY99" fmla="*/ 211930 h 371681"/>
                <a:gd name="connsiteX100" fmla="*/ 5355429 w 7115748"/>
                <a:gd name="connsiteY100" fmla="*/ 204785 h 371681"/>
                <a:gd name="connsiteX101" fmla="*/ 5155405 w 7115748"/>
                <a:gd name="connsiteY101" fmla="*/ 223835 h 371681"/>
                <a:gd name="connsiteX102" fmla="*/ 4976811 w 7115748"/>
                <a:gd name="connsiteY102" fmla="*/ 207167 h 371681"/>
                <a:gd name="connsiteX103" fmla="*/ 4838699 w 7115748"/>
                <a:gd name="connsiteY103" fmla="*/ 223836 h 371681"/>
                <a:gd name="connsiteX104" fmla="*/ 4619624 w 7115748"/>
                <a:gd name="connsiteY104" fmla="*/ 259554 h 371681"/>
                <a:gd name="connsiteX105" fmla="*/ 4417218 w 7115748"/>
                <a:gd name="connsiteY105" fmla="*/ 245268 h 371681"/>
                <a:gd name="connsiteX106" fmla="*/ 4126706 w 7115748"/>
                <a:gd name="connsiteY106" fmla="*/ 280986 h 371681"/>
                <a:gd name="connsiteX107" fmla="*/ 3964780 w 7115748"/>
                <a:gd name="connsiteY107" fmla="*/ 261936 h 371681"/>
                <a:gd name="connsiteX108" fmla="*/ 3826668 w 7115748"/>
                <a:gd name="connsiteY108" fmla="*/ 271461 h 371681"/>
                <a:gd name="connsiteX109" fmla="*/ 3557586 w 7115748"/>
                <a:gd name="connsiteY109" fmla="*/ 252411 h 371681"/>
                <a:gd name="connsiteX110" fmla="*/ 3367086 w 7115748"/>
                <a:gd name="connsiteY110" fmla="*/ 242886 h 371681"/>
                <a:gd name="connsiteX111" fmla="*/ 3202780 w 7115748"/>
                <a:gd name="connsiteY111" fmla="*/ 261936 h 371681"/>
                <a:gd name="connsiteX112" fmla="*/ 3057524 w 7115748"/>
                <a:gd name="connsiteY112" fmla="*/ 276224 h 371681"/>
                <a:gd name="connsiteX113" fmla="*/ 2912268 w 7115748"/>
                <a:gd name="connsiteY113" fmla="*/ 264317 h 371681"/>
                <a:gd name="connsiteX114" fmla="*/ 2736056 w 7115748"/>
                <a:gd name="connsiteY114" fmla="*/ 288127 h 371681"/>
                <a:gd name="connsiteX115" fmla="*/ 2581273 w 7115748"/>
                <a:gd name="connsiteY115" fmla="*/ 292891 h 371681"/>
                <a:gd name="connsiteX116" fmla="*/ 2474117 w 7115748"/>
                <a:gd name="connsiteY116" fmla="*/ 278603 h 371681"/>
                <a:gd name="connsiteX117" fmla="*/ 2336005 w 7115748"/>
                <a:gd name="connsiteY117" fmla="*/ 302418 h 371681"/>
                <a:gd name="connsiteX118" fmla="*/ 2214561 w 7115748"/>
                <a:gd name="connsiteY118" fmla="*/ 295273 h 371681"/>
                <a:gd name="connsiteX119" fmla="*/ 2081211 w 7115748"/>
                <a:gd name="connsiteY119" fmla="*/ 314324 h 371681"/>
                <a:gd name="connsiteX120" fmla="*/ 1971673 w 7115748"/>
                <a:gd name="connsiteY120" fmla="*/ 300036 h 371681"/>
                <a:gd name="connsiteX121" fmla="*/ 1897854 w 7115748"/>
                <a:gd name="connsiteY121" fmla="*/ 314323 h 371681"/>
                <a:gd name="connsiteX122" fmla="*/ 1812130 w 7115748"/>
                <a:gd name="connsiteY122" fmla="*/ 300035 h 371681"/>
                <a:gd name="connsiteX123" fmla="*/ 1631155 w 7115748"/>
                <a:gd name="connsiteY123" fmla="*/ 314324 h 371681"/>
                <a:gd name="connsiteX124" fmla="*/ 1214436 w 7115748"/>
                <a:gd name="connsiteY124" fmla="*/ 330993 h 371681"/>
                <a:gd name="connsiteX125" fmla="*/ 740567 w 7115748"/>
                <a:gd name="connsiteY125" fmla="*/ 371474 h 371681"/>
                <a:gd name="connsiteX126" fmla="*/ 290511 w 7115748"/>
                <a:gd name="connsiteY126" fmla="*/ 361949 h 371681"/>
                <a:gd name="connsiteX127" fmla="*/ 0 w 7115748"/>
                <a:gd name="connsiteY127" fmla="*/ 359568 h 371681"/>
                <a:gd name="connsiteX128" fmla="*/ 4761 w 7115748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46117 w 7113466"/>
                <a:gd name="connsiteY90" fmla="*/ 214312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7113466" h="371681">
                  <a:moveTo>
                    <a:pt x="4761" y="197644"/>
                  </a:moveTo>
                  <a:lnTo>
                    <a:pt x="492917" y="207169"/>
                  </a:lnTo>
                  <a:cubicBezTo>
                    <a:pt x="621108" y="210344"/>
                    <a:pt x="682624" y="218282"/>
                    <a:pt x="773905" y="216694"/>
                  </a:cubicBezTo>
                  <a:cubicBezTo>
                    <a:pt x="865186" y="215107"/>
                    <a:pt x="946149" y="203200"/>
                    <a:pt x="1040605" y="197644"/>
                  </a:cubicBezTo>
                  <a:lnTo>
                    <a:pt x="1323974" y="180975"/>
                  </a:lnTo>
                  <a:cubicBezTo>
                    <a:pt x="1378743" y="182562"/>
                    <a:pt x="1434305" y="185340"/>
                    <a:pt x="1488280" y="185737"/>
                  </a:cubicBezTo>
                  <a:lnTo>
                    <a:pt x="1647823" y="183355"/>
                  </a:lnTo>
                  <a:cubicBezTo>
                    <a:pt x="1693860" y="180577"/>
                    <a:pt x="1747043" y="172244"/>
                    <a:pt x="1764505" y="169069"/>
                  </a:cubicBezTo>
                  <a:lnTo>
                    <a:pt x="1816892" y="159544"/>
                  </a:lnTo>
                  <a:cubicBezTo>
                    <a:pt x="1837926" y="161925"/>
                    <a:pt x="1869280" y="190500"/>
                    <a:pt x="1890711" y="183356"/>
                  </a:cubicBezTo>
                  <a:lnTo>
                    <a:pt x="1955005" y="161925"/>
                  </a:lnTo>
                  <a:cubicBezTo>
                    <a:pt x="1980008" y="161131"/>
                    <a:pt x="2009774" y="184150"/>
                    <a:pt x="2040730" y="178594"/>
                  </a:cubicBezTo>
                  <a:lnTo>
                    <a:pt x="2133599" y="161925"/>
                  </a:lnTo>
                  <a:cubicBezTo>
                    <a:pt x="2161777" y="157559"/>
                    <a:pt x="2178049" y="146844"/>
                    <a:pt x="2209799" y="152400"/>
                  </a:cubicBezTo>
                  <a:lnTo>
                    <a:pt x="2305049" y="169069"/>
                  </a:lnTo>
                  <a:cubicBezTo>
                    <a:pt x="2333624" y="168672"/>
                    <a:pt x="2352674" y="153988"/>
                    <a:pt x="2381249" y="150019"/>
                  </a:cubicBezTo>
                  <a:lnTo>
                    <a:pt x="2466974" y="138112"/>
                  </a:lnTo>
                  <a:cubicBezTo>
                    <a:pt x="2496740" y="138509"/>
                    <a:pt x="2528092" y="155575"/>
                    <a:pt x="2559842" y="152400"/>
                  </a:cubicBezTo>
                  <a:lnTo>
                    <a:pt x="2655092" y="142875"/>
                  </a:lnTo>
                  <a:cubicBezTo>
                    <a:pt x="2681683" y="143272"/>
                    <a:pt x="2691605" y="155575"/>
                    <a:pt x="2719386" y="154781"/>
                  </a:cubicBezTo>
                  <a:lnTo>
                    <a:pt x="2802730" y="152400"/>
                  </a:lnTo>
                  <a:cubicBezTo>
                    <a:pt x="2834877" y="148828"/>
                    <a:pt x="2879723" y="133350"/>
                    <a:pt x="2912267" y="133350"/>
                  </a:cubicBezTo>
                  <a:lnTo>
                    <a:pt x="3009899" y="133350"/>
                  </a:lnTo>
                  <a:cubicBezTo>
                    <a:pt x="3040061" y="134144"/>
                    <a:pt x="3077367" y="143668"/>
                    <a:pt x="3093242" y="138112"/>
                  </a:cubicBezTo>
                  <a:lnTo>
                    <a:pt x="3140867" y="121444"/>
                  </a:lnTo>
                  <a:cubicBezTo>
                    <a:pt x="3165076" y="119063"/>
                    <a:pt x="3207543" y="132556"/>
                    <a:pt x="3238499" y="123825"/>
                  </a:cubicBezTo>
                  <a:lnTo>
                    <a:pt x="3331367" y="97631"/>
                  </a:lnTo>
                  <a:lnTo>
                    <a:pt x="3369467" y="102394"/>
                  </a:lnTo>
                  <a:lnTo>
                    <a:pt x="3390899" y="111919"/>
                  </a:lnTo>
                  <a:lnTo>
                    <a:pt x="3421855" y="111919"/>
                  </a:lnTo>
                  <a:lnTo>
                    <a:pt x="3462336" y="111919"/>
                  </a:lnTo>
                  <a:lnTo>
                    <a:pt x="3512342" y="109537"/>
                  </a:lnTo>
                  <a:lnTo>
                    <a:pt x="3538536" y="107156"/>
                  </a:lnTo>
                  <a:lnTo>
                    <a:pt x="3567111" y="102394"/>
                  </a:lnTo>
                  <a:lnTo>
                    <a:pt x="3605211" y="111919"/>
                  </a:lnTo>
                  <a:lnTo>
                    <a:pt x="3733799" y="140494"/>
                  </a:lnTo>
                  <a:lnTo>
                    <a:pt x="3783805" y="135731"/>
                  </a:lnTo>
                  <a:lnTo>
                    <a:pt x="3831430" y="123825"/>
                  </a:lnTo>
                  <a:lnTo>
                    <a:pt x="3869530" y="140494"/>
                  </a:lnTo>
                  <a:lnTo>
                    <a:pt x="3926680" y="138112"/>
                  </a:lnTo>
                  <a:lnTo>
                    <a:pt x="3957636" y="133350"/>
                  </a:lnTo>
                  <a:lnTo>
                    <a:pt x="4036218" y="147637"/>
                  </a:lnTo>
                  <a:lnTo>
                    <a:pt x="4098130" y="142875"/>
                  </a:lnTo>
                  <a:lnTo>
                    <a:pt x="4179093" y="126206"/>
                  </a:lnTo>
                  <a:lnTo>
                    <a:pt x="4257674" y="111919"/>
                  </a:lnTo>
                  <a:lnTo>
                    <a:pt x="4310061" y="111919"/>
                  </a:lnTo>
                  <a:lnTo>
                    <a:pt x="4355305" y="111919"/>
                  </a:lnTo>
                  <a:cubicBezTo>
                    <a:pt x="4380705" y="111125"/>
                    <a:pt x="4421980" y="107950"/>
                    <a:pt x="4462461" y="107156"/>
                  </a:cubicBezTo>
                  <a:cubicBezTo>
                    <a:pt x="4502942" y="106362"/>
                    <a:pt x="4572793" y="115093"/>
                    <a:pt x="4598193" y="107156"/>
                  </a:cubicBezTo>
                  <a:lnTo>
                    <a:pt x="4674393" y="83344"/>
                  </a:lnTo>
                  <a:lnTo>
                    <a:pt x="4722018" y="76200"/>
                  </a:lnTo>
                  <a:lnTo>
                    <a:pt x="4774405" y="85725"/>
                  </a:lnTo>
                  <a:lnTo>
                    <a:pt x="4852986" y="61912"/>
                  </a:lnTo>
                  <a:lnTo>
                    <a:pt x="4919661" y="66675"/>
                  </a:lnTo>
                  <a:lnTo>
                    <a:pt x="4979193" y="54769"/>
                  </a:lnTo>
                  <a:cubicBezTo>
                    <a:pt x="4997846" y="54372"/>
                    <a:pt x="5004196" y="61913"/>
                    <a:pt x="5031580" y="64294"/>
                  </a:cubicBezTo>
                  <a:cubicBezTo>
                    <a:pt x="5058964" y="66675"/>
                    <a:pt x="5130799" y="69056"/>
                    <a:pt x="5143499" y="69056"/>
                  </a:cubicBezTo>
                  <a:lnTo>
                    <a:pt x="5181599" y="69056"/>
                  </a:lnTo>
                  <a:lnTo>
                    <a:pt x="5245893" y="54769"/>
                  </a:lnTo>
                  <a:lnTo>
                    <a:pt x="5300661" y="54769"/>
                  </a:lnTo>
                  <a:lnTo>
                    <a:pt x="5353049" y="47625"/>
                  </a:lnTo>
                  <a:lnTo>
                    <a:pt x="5395911" y="47625"/>
                  </a:lnTo>
                  <a:cubicBezTo>
                    <a:pt x="5413770" y="50006"/>
                    <a:pt x="5442743" y="60721"/>
                    <a:pt x="5460205" y="61912"/>
                  </a:cubicBezTo>
                  <a:cubicBezTo>
                    <a:pt x="5477668" y="63103"/>
                    <a:pt x="5486002" y="55959"/>
                    <a:pt x="5500686" y="54769"/>
                  </a:cubicBezTo>
                  <a:lnTo>
                    <a:pt x="5548311" y="54769"/>
                  </a:lnTo>
                  <a:cubicBezTo>
                    <a:pt x="5564186" y="54769"/>
                    <a:pt x="5619352" y="52387"/>
                    <a:pt x="5638799" y="47625"/>
                  </a:cubicBezTo>
                  <a:lnTo>
                    <a:pt x="5664993" y="26194"/>
                  </a:lnTo>
                  <a:lnTo>
                    <a:pt x="5719761" y="26194"/>
                  </a:lnTo>
                  <a:cubicBezTo>
                    <a:pt x="5738017" y="28972"/>
                    <a:pt x="5757068" y="40481"/>
                    <a:pt x="5774530" y="42862"/>
                  </a:cubicBezTo>
                  <a:cubicBezTo>
                    <a:pt x="5791992" y="45243"/>
                    <a:pt x="5806280" y="43656"/>
                    <a:pt x="5824536" y="40481"/>
                  </a:cubicBezTo>
                  <a:lnTo>
                    <a:pt x="5884068" y="23812"/>
                  </a:lnTo>
                  <a:lnTo>
                    <a:pt x="5945980" y="21431"/>
                  </a:lnTo>
                  <a:lnTo>
                    <a:pt x="5984080" y="14287"/>
                  </a:lnTo>
                  <a:lnTo>
                    <a:pt x="5993605" y="0"/>
                  </a:lnTo>
                  <a:lnTo>
                    <a:pt x="6043611" y="9525"/>
                  </a:lnTo>
                  <a:lnTo>
                    <a:pt x="6134099" y="2381"/>
                  </a:lnTo>
                  <a:lnTo>
                    <a:pt x="6207918" y="0"/>
                  </a:lnTo>
                  <a:lnTo>
                    <a:pt x="6324599" y="9525"/>
                  </a:lnTo>
                  <a:lnTo>
                    <a:pt x="6412705" y="11906"/>
                  </a:lnTo>
                  <a:lnTo>
                    <a:pt x="6512718" y="19050"/>
                  </a:lnTo>
                  <a:lnTo>
                    <a:pt x="6588918" y="21431"/>
                  </a:lnTo>
                  <a:lnTo>
                    <a:pt x="6679405" y="11906"/>
                  </a:lnTo>
                  <a:lnTo>
                    <a:pt x="6734174" y="19050"/>
                  </a:lnTo>
                  <a:lnTo>
                    <a:pt x="6850855" y="23812"/>
                  </a:lnTo>
                  <a:lnTo>
                    <a:pt x="6953249" y="28575"/>
                  </a:lnTo>
                  <a:lnTo>
                    <a:pt x="7012780" y="33337"/>
                  </a:lnTo>
                  <a:lnTo>
                    <a:pt x="7060405" y="23812"/>
                  </a:lnTo>
                  <a:lnTo>
                    <a:pt x="7110411" y="33337"/>
                  </a:lnTo>
                  <a:cubicBezTo>
                    <a:pt x="7118349" y="44846"/>
                    <a:pt x="7108032" y="74213"/>
                    <a:pt x="7110413" y="100010"/>
                  </a:cubicBezTo>
                  <a:cubicBezTo>
                    <a:pt x="7112794" y="125807"/>
                    <a:pt x="7111601" y="158750"/>
                    <a:pt x="7105648" y="176213"/>
                  </a:cubicBezTo>
                  <a:cubicBezTo>
                    <a:pt x="7099695" y="193676"/>
                    <a:pt x="7101679" y="208359"/>
                    <a:pt x="7074692" y="204787"/>
                  </a:cubicBezTo>
                  <a:cubicBezTo>
                    <a:pt x="7047705" y="201215"/>
                    <a:pt x="6990555" y="157160"/>
                    <a:pt x="6943724" y="154779"/>
                  </a:cubicBezTo>
                  <a:lnTo>
                    <a:pt x="6803231" y="147635"/>
                  </a:lnTo>
                  <a:cubicBezTo>
                    <a:pt x="6756400" y="145254"/>
                    <a:pt x="6745684" y="156764"/>
                    <a:pt x="6693693" y="159542"/>
                  </a:cubicBezTo>
                  <a:cubicBezTo>
                    <a:pt x="6641702" y="162320"/>
                    <a:pt x="6567883" y="166290"/>
                    <a:pt x="6491286" y="164305"/>
                  </a:cubicBezTo>
                  <a:cubicBezTo>
                    <a:pt x="6415086" y="159542"/>
                    <a:pt x="6327376" y="144460"/>
                    <a:pt x="6234111" y="147635"/>
                  </a:cubicBezTo>
                  <a:cubicBezTo>
                    <a:pt x="6140846" y="150810"/>
                    <a:pt x="6017021" y="177799"/>
                    <a:pt x="5931693" y="183355"/>
                  </a:cubicBezTo>
                  <a:lnTo>
                    <a:pt x="5722142" y="180973"/>
                  </a:lnTo>
                  <a:lnTo>
                    <a:pt x="5493543" y="211930"/>
                  </a:lnTo>
                  <a:cubicBezTo>
                    <a:pt x="5424487" y="213914"/>
                    <a:pt x="5518943" y="213121"/>
                    <a:pt x="5495924" y="211930"/>
                  </a:cubicBezTo>
                  <a:cubicBezTo>
                    <a:pt x="5472905" y="210739"/>
                    <a:pt x="5412182" y="202801"/>
                    <a:pt x="5355429" y="204785"/>
                  </a:cubicBezTo>
                  <a:cubicBezTo>
                    <a:pt x="5298676" y="206769"/>
                    <a:pt x="5218508" y="223438"/>
                    <a:pt x="5155405" y="223835"/>
                  </a:cubicBezTo>
                  <a:lnTo>
                    <a:pt x="4976811" y="207167"/>
                  </a:lnTo>
                  <a:lnTo>
                    <a:pt x="4838699" y="223836"/>
                  </a:lnTo>
                  <a:cubicBezTo>
                    <a:pt x="4692649" y="228995"/>
                    <a:pt x="4689871" y="255982"/>
                    <a:pt x="4619624" y="259554"/>
                  </a:cubicBezTo>
                  <a:cubicBezTo>
                    <a:pt x="4549377" y="263126"/>
                    <a:pt x="4499371" y="238918"/>
                    <a:pt x="4417218" y="245268"/>
                  </a:cubicBezTo>
                  <a:cubicBezTo>
                    <a:pt x="4301728" y="253206"/>
                    <a:pt x="4202112" y="278208"/>
                    <a:pt x="4126706" y="280986"/>
                  </a:cubicBezTo>
                  <a:cubicBezTo>
                    <a:pt x="4051300" y="283764"/>
                    <a:pt x="4010817" y="258761"/>
                    <a:pt x="3964780" y="261936"/>
                  </a:cubicBezTo>
                  <a:lnTo>
                    <a:pt x="3826668" y="271461"/>
                  </a:lnTo>
                  <a:cubicBezTo>
                    <a:pt x="3759199" y="273842"/>
                    <a:pt x="3634183" y="257174"/>
                    <a:pt x="3557586" y="252411"/>
                  </a:cubicBezTo>
                  <a:cubicBezTo>
                    <a:pt x="3480989" y="247649"/>
                    <a:pt x="3426220" y="241298"/>
                    <a:pt x="3367086" y="242886"/>
                  </a:cubicBezTo>
                  <a:cubicBezTo>
                    <a:pt x="3307952" y="244474"/>
                    <a:pt x="3254374" y="256380"/>
                    <a:pt x="3202780" y="261936"/>
                  </a:cubicBezTo>
                  <a:cubicBezTo>
                    <a:pt x="3151186" y="267492"/>
                    <a:pt x="3105943" y="275827"/>
                    <a:pt x="3057524" y="276224"/>
                  </a:cubicBezTo>
                  <a:cubicBezTo>
                    <a:pt x="3009105" y="276621"/>
                    <a:pt x="2939255" y="265111"/>
                    <a:pt x="2912268" y="264317"/>
                  </a:cubicBezTo>
                  <a:cubicBezTo>
                    <a:pt x="2853531" y="272254"/>
                    <a:pt x="2791222" y="283365"/>
                    <a:pt x="2736056" y="288127"/>
                  </a:cubicBezTo>
                  <a:cubicBezTo>
                    <a:pt x="2680890" y="292889"/>
                    <a:pt x="2624929" y="294478"/>
                    <a:pt x="2581273" y="292891"/>
                  </a:cubicBezTo>
                  <a:cubicBezTo>
                    <a:pt x="2537617" y="291304"/>
                    <a:pt x="2509836" y="283366"/>
                    <a:pt x="2474117" y="278603"/>
                  </a:cubicBezTo>
                  <a:cubicBezTo>
                    <a:pt x="2438398" y="273840"/>
                    <a:pt x="2379264" y="299640"/>
                    <a:pt x="2336005" y="302418"/>
                  </a:cubicBezTo>
                  <a:cubicBezTo>
                    <a:pt x="2261789" y="305196"/>
                    <a:pt x="2257027" y="293289"/>
                    <a:pt x="2214561" y="295273"/>
                  </a:cubicBezTo>
                  <a:cubicBezTo>
                    <a:pt x="2172095" y="297257"/>
                    <a:pt x="2121692" y="313530"/>
                    <a:pt x="2081211" y="314324"/>
                  </a:cubicBezTo>
                  <a:cubicBezTo>
                    <a:pt x="2040730" y="315118"/>
                    <a:pt x="2001439" y="302814"/>
                    <a:pt x="1971673" y="300036"/>
                  </a:cubicBezTo>
                  <a:cubicBezTo>
                    <a:pt x="1941114" y="300036"/>
                    <a:pt x="1924444" y="314323"/>
                    <a:pt x="1897854" y="314323"/>
                  </a:cubicBezTo>
                  <a:lnTo>
                    <a:pt x="1812130" y="300035"/>
                  </a:lnTo>
                  <a:cubicBezTo>
                    <a:pt x="1752599" y="308767"/>
                    <a:pt x="1730771" y="309164"/>
                    <a:pt x="1631155" y="314324"/>
                  </a:cubicBezTo>
                  <a:cubicBezTo>
                    <a:pt x="1531539" y="319484"/>
                    <a:pt x="1362867" y="321468"/>
                    <a:pt x="1214436" y="330993"/>
                  </a:cubicBezTo>
                  <a:cubicBezTo>
                    <a:pt x="1066005" y="340518"/>
                    <a:pt x="890586" y="374649"/>
                    <a:pt x="740567" y="371474"/>
                  </a:cubicBezTo>
                  <a:lnTo>
                    <a:pt x="290511" y="361949"/>
                  </a:lnTo>
                  <a:lnTo>
                    <a:pt x="0" y="359568"/>
                  </a:lnTo>
                  <a:cubicBezTo>
                    <a:pt x="1587" y="229393"/>
                    <a:pt x="3174" y="327819"/>
                    <a:pt x="4761" y="197644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4BFA2ED-69DD-4BCE-948B-0FC5EAEBC8E3}"/>
                </a:ext>
              </a:extLst>
            </p:cNvPr>
            <p:cNvSpPr/>
            <p:nvPr/>
          </p:nvSpPr>
          <p:spPr>
            <a:xfrm>
              <a:off x="-3538628" y="531129"/>
              <a:ext cx="381001" cy="111940"/>
            </a:xfrm>
            <a:custGeom>
              <a:avLst/>
              <a:gdLst>
                <a:gd name="connsiteX0" fmla="*/ 0 w 381000"/>
                <a:gd name="connsiteY0" fmla="*/ 69056 h 92869"/>
                <a:gd name="connsiteX1" fmla="*/ 66675 w 381000"/>
                <a:gd name="connsiteY1" fmla="*/ 57150 h 92869"/>
                <a:gd name="connsiteX2" fmla="*/ 145256 w 381000"/>
                <a:gd name="connsiteY2" fmla="*/ 47625 h 92869"/>
                <a:gd name="connsiteX3" fmla="*/ 164306 w 381000"/>
                <a:gd name="connsiteY3" fmla="*/ 38100 h 92869"/>
                <a:gd name="connsiteX4" fmla="*/ 178593 w 381000"/>
                <a:gd name="connsiteY4" fmla="*/ 7144 h 92869"/>
                <a:gd name="connsiteX5" fmla="*/ 188118 w 381000"/>
                <a:gd name="connsiteY5" fmla="*/ 9525 h 92869"/>
                <a:gd name="connsiteX6" fmla="*/ 221456 w 381000"/>
                <a:gd name="connsiteY6" fmla="*/ 26194 h 92869"/>
                <a:gd name="connsiteX7" fmla="*/ 235743 w 381000"/>
                <a:gd name="connsiteY7" fmla="*/ 42862 h 92869"/>
                <a:gd name="connsiteX8" fmla="*/ 264318 w 381000"/>
                <a:gd name="connsiteY8" fmla="*/ 52387 h 92869"/>
                <a:gd name="connsiteX9" fmla="*/ 302418 w 381000"/>
                <a:gd name="connsiteY9" fmla="*/ 26194 h 92869"/>
                <a:gd name="connsiteX10" fmla="*/ 333375 w 381000"/>
                <a:gd name="connsiteY10" fmla="*/ 0 h 92869"/>
                <a:gd name="connsiteX11" fmla="*/ 359568 w 381000"/>
                <a:gd name="connsiteY11" fmla="*/ 30956 h 92869"/>
                <a:gd name="connsiteX12" fmla="*/ 378618 w 381000"/>
                <a:gd name="connsiteY12" fmla="*/ 21431 h 92869"/>
                <a:gd name="connsiteX13" fmla="*/ 381000 w 381000"/>
                <a:gd name="connsiteY13" fmla="*/ 28575 h 92869"/>
                <a:gd name="connsiteX14" fmla="*/ 330993 w 381000"/>
                <a:gd name="connsiteY14" fmla="*/ 54769 h 92869"/>
                <a:gd name="connsiteX15" fmla="*/ 309562 w 381000"/>
                <a:gd name="connsiteY15" fmla="*/ 64294 h 92869"/>
                <a:gd name="connsiteX16" fmla="*/ 283368 w 381000"/>
                <a:gd name="connsiteY16" fmla="*/ 69056 h 92869"/>
                <a:gd name="connsiteX17" fmla="*/ 264318 w 381000"/>
                <a:gd name="connsiteY17" fmla="*/ 78581 h 92869"/>
                <a:gd name="connsiteX18" fmla="*/ 226218 w 381000"/>
                <a:gd name="connsiteY18" fmla="*/ 83344 h 92869"/>
                <a:gd name="connsiteX19" fmla="*/ 92868 w 381000"/>
                <a:gd name="connsiteY19" fmla="*/ 92869 h 92869"/>
                <a:gd name="connsiteX20" fmla="*/ 0 w 381000"/>
                <a:gd name="connsiteY20" fmla="*/ 69056 h 92869"/>
                <a:gd name="connsiteX0" fmla="*/ 1 w 381001"/>
                <a:gd name="connsiteY0" fmla="*/ 69056 h 109537"/>
                <a:gd name="connsiteX1" fmla="*/ 66676 w 381001"/>
                <a:gd name="connsiteY1" fmla="*/ 57150 h 109537"/>
                <a:gd name="connsiteX2" fmla="*/ 145257 w 381001"/>
                <a:gd name="connsiteY2" fmla="*/ 47625 h 109537"/>
                <a:gd name="connsiteX3" fmla="*/ 164307 w 381001"/>
                <a:gd name="connsiteY3" fmla="*/ 38100 h 109537"/>
                <a:gd name="connsiteX4" fmla="*/ 178594 w 381001"/>
                <a:gd name="connsiteY4" fmla="*/ 7144 h 109537"/>
                <a:gd name="connsiteX5" fmla="*/ 188119 w 381001"/>
                <a:gd name="connsiteY5" fmla="*/ 9525 h 109537"/>
                <a:gd name="connsiteX6" fmla="*/ 221457 w 381001"/>
                <a:gd name="connsiteY6" fmla="*/ 26194 h 109537"/>
                <a:gd name="connsiteX7" fmla="*/ 235744 w 381001"/>
                <a:gd name="connsiteY7" fmla="*/ 42862 h 109537"/>
                <a:gd name="connsiteX8" fmla="*/ 264319 w 381001"/>
                <a:gd name="connsiteY8" fmla="*/ 52387 h 109537"/>
                <a:gd name="connsiteX9" fmla="*/ 302419 w 381001"/>
                <a:gd name="connsiteY9" fmla="*/ 26194 h 109537"/>
                <a:gd name="connsiteX10" fmla="*/ 333376 w 381001"/>
                <a:gd name="connsiteY10" fmla="*/ 0 h 109537"/>
                <a:gd name="connsiteX11" fmla="*/ 359569 w 381001"/>
                <a:gd name="connsiteY11" fmla="*/ 30956 h 109537"/>
                <a:gd name="connsiteX12" fmla="*/ 378619 w 381001"/>
                <a:gd name="connsiteY12" fmla="*/ 21431 h 109537"/>
                <a:gd name="connsiteX13" fmla="*/ 381001 w 381001"/>
                <a:gd name="connsiteY13" fmla="*/ 28575 h 109537"/>
                <a:gd name="connsiteX14" fmla="*/ 330994 w 381001"/>
                <a:gd name="connsiteY14" fmla="*/ 54769 h 109537"/>
                <a:gd name="connsiteX15" fmla="*/ 309563 w 381001"/>
                <a:gd name="connsiteY15" fmla="*/ 64294 h 109537"/>
                <a:gd name="connsiteX16" fmla="*/ 283369 w 381001"/>
                <a:gd name="connsiteY16" fmla="*/ 69056 h 109537"/>
                <a:gd name="connsiteX17" fmla="*/ 264319 w 381001"/>
                <a:gd name="connsiteY17" fmla="*/ 78581 h 109537"/>
                <a:gd name="connsiteX18" fmla="*/ 226219 w 381001"/>
                <a:gd name="connsiteY18" fmla="*/ 83344 h 109537"/>
                <a:gd name="connsiteX19" fmla="*/ 0 w 381001"/>
                <a:gd name="connsiteY19" fmla="*/ 109537 h 109537"/>
                <a:gd name="connsiteX20" fmla="*/ 1 w 381001"/>
                <a:gd name="connsiteY20" fmla="*/ 69056 h 109537"/>
                <a:gd name="connsiteX0" fmla="*/ 1 w 381001"/>
                <a:gd name="connsiteY0" fmla="*/ 71437 h 111918"/>
                <a:gd name="connsiteX1" fmla="*/ 66676 w 381001"/>
                <a:gd name="connsiteY1" fmla="*/ 59531 h 111918"/>
                <a:gd name="connsiteX2" fmla="*/ 145257 w 381001"/>
                <a:gd name="connsiteY2" fmla="*/ 50006 h 111918"/>
                <a:gd name="connsiteX3" fmla="*/ 164307 w 381001"/>
                <a:gd name="connsiteY3" fmla="*/ 40481 h 111918"/>
                <a:gd name="connsiteX4" fmla="*/ 178594 w 381001"/>
                <a:gd name="connsiteY4" fmla="*/ 9525 h 111918"/>
                <a:gd name="connsiteX5" fmla="*/ 188119 w 381001"/>
                <a:gd name="connsiteY5" fmla="*/ 11906 h 111918"/>
                <a:gd name="connsiteX6" fmla="*/ 221457 w 381001"/>
                <a:gd name="connsiteY6" fmla="*/ 28575 h 111918"/>
                <a:gd name="connsiteX7" fmla="*/ 235744 w 381001"/>
                <a:gd name="connsiteY7" fmla="*/ 45243 h 111918"/>
                <a:gd name="connsiteX8" fmla="*/ 264319 w 381001"/>
                <a:gd name="connsiteY8" fmla="*/ 54768 h 111918"/>
                <a:gd name="connsiteX9" fmla="*/ 302419 w 381001"/>
                <a:gd name="connsiteY9" fmla="*/ 28575 h 111918"/>
                <a:gd name="connsiteX10" fmla="*/ 338139 w 381001"/>
                <a:gd name="connsiteY10" fmla="*/ 0 h 111918"/>
                <a:gd name="connsiteX11" fmla="*/ 359569 w 381001"/>
                <a:gd name="connsiteY11" fmla="*/ 33337 h 111918"/>
                <a:gd name="connsiteX12" fmla="*/ 378619 w 381001"/>
                <a:gd name="connsiteY12" fmla="*/ 23812 h 111918"/>
                <a:gd name="connsiteX13" fmla="*/ 381001 w 381001"/>
                <a:gd name="connsiteY13" fmla="*/ 30956 h 111918"/>
                <a:gd name="connsiteX14" fmla="*/ 330994 w 381001"/>
                <a:gd name="connsiteY14" fmla="*/ 57150 h 111918"/>
                <a:gd name="connsiteX15" fmla="*/ 309563 w 381001"/>
                <a:gd name="connsiteY15" fmla="*/ 66675 h 111918"/>
                <a:gd name="connsiteX16" fmla="*/ 283369 w 381001"/>
                <a:gd name="connsiteY16" fmla="*/ 71437 h 111918"/>
                <a:gd name="connsiteX17" fmla="*/ 264319 w 381001"/>
                <a:gd name="connsiteY17" fmla="*/ 80962 h 111918"/>
                <a:gd name="connsiteX18" fmla="*/ 226219 w 381001"/>
                <a:gd name="connsiteY18" fmla="*/ 85725 h 111918"/>
                <a:gd name="connsiteX19" fmla="*/ 0 w 381001"/>
                <a:gd name="connsiteY19" fmla="*/ 111918 h 111918"/>
                <a:gd name="connsiteX20" fmla="*/ 1 w 381001"/>
                <a:gd name="connsiteY20" fmla="*/ 71437 h 111918"/>
                <a:gd name="connsiteX0" fmla="*/ 1 w 381001"/>
                <a:gd name="connsiteY0" fmla="*/ 71459 h 111940"/>
                <a:gd name="connsiteX1" fmla="*/ 66676 w 381001"/>
                <a:gd name="connsiteY1" fmla="*/ 59553 h 111940"/>
                <a:gd name="connsiteX2" fmla="*/ 145257 w 381001"/>
                <a:gd name="connsiteY2" fmla="*/ 50028 h 111940"/>
                <a:gd name="connsiteX3" fmla="*/ 164307 w 381001"/>
                <a:gd name="connsiteY3" fmla="*/ 40503 h 111940"/>
                <a:gd name="connsiteX4" fmla="*/ 178594 w 381001"/>
                <a:gd name="connsiteY4" fmla="*/ 9547 h 111940"/>
                <a:gd name="connsiteX5" fmla="*/ 188119 w 381001"/>
                <a:gd name="connsiteY5" fmla="*/ 11928 h 111940"/>
                <a:gd name="connsiteX6" fmla="*/ 221457 w 381001"/>
                <a:gd name="connsiteY6" fmla="*/ 28597 h 111940"/>
                <a:gd name="connsiteX7" fmla="*/ 235744 w 381001"/>
                <a:gd name="connsiteY7" fmla="*/ 45265 h 111940"/>
                <a:gd name="connsiteX8" fmla="*/ 264319 w 381001"/>
                <a:gd name="connsiteY8" fmla="*/ 54790 h 111940"/>
                <a:gd name="connsiteX9" fmla="*/ 302419 w 381001"/>
                <a:gd name="connsiteY9" fmla="*/ 28597 h 111940"/>
                <a:gd name="connsiteX10" fmla="*/ 338139 w 381001"/>
                <a:gd name="connsiteY10" fmla="*/ 22 h 111940"/>
                <a:gd name="connsiteX11" fmla="*/ 359569 w 381001"/>
                <a:gd name="connsiteY11" fmla="*/ 33359 h 111940"/>
                <a:gd name="connsiteX12" fmla="*/ 378619 w 381001"/>
                <a:gd name="connsiteY12" fmla="*/ 23834 h 111940"/>
                <a:gd name="connsiteX13" fmla="*/ 381001 w 381001"/>
                <a:gd name="connsiteY13" fmla="*/ 30978 h 111940"/>
                <a:gd name="connsiteX14" fmla="*/ 330994 w 381001"/>
                <a:gd name="connsiteY14" fmla="*/ 57172 h 111940"/>
                <a:gd name="connsiteX15" fmla="*/ 309563 w 381001"/>
                <a:gd name="connsiteY15" fmla="*/ 66697 h 111940"/>
                <a:gd name="connsiteX16" fmla="*/ 283369 w 381001"/>
                <a:gd name="connsiteY16" fmla="*/ 71459 h 111940"/>
                <a:gd name="connsiteX17" fmla="*/ 264319 w 381001"/>
                <a:gd name="connsiteY17" fmla="*/ 80984 h 111940"/>
                <a:gd name="connsiteX18" fmla="*/ 226219 w 381001"/>
                <a:gd name="connsiteY18" fmla="*/ 85747 h 111940"/>
                <a:gd name="connsiteX19" fmla="*/ 0 w 381001"/>
                <a:gd name="connsiteY19" fmla="*/ 111940 h 111940"/>
                <a:gd name="connsiteX20" fmla="*/ 1 w 381001"/>
                <a:gd name="connsiteY20" fmla="*/ 71459 h 11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001" h="111940">
                  <a:moveTo>
                    <a:pt x="1" y="71459"/>
                  </a:moveTo>
                  <a:lnTo>
                    <a:pt x="66676" y="59553"/>
                  </a:lnTo>
                  <a:lnTo>
                    <a:pt x="145257" y="50028"/>
                  </a:lnTo>
                  <a:lnTo>
                    <a:pt x="164307" y="40503"/>
                  </a:lnTo>
                  <a:lnTo>
                    <a:pt x="178594" y="9547"/>
                  </a:lnTo>
                  <a:lnTo>
                    <a:pt x="188119" y="11928"/>
                  </a:lnTo>
                  <a:lnTo>
                    <a:pt x="221457" y="28597"/>
                  </a:lnTo>
                  <a:lnTo>
                    <a:pt x="235744" y="45265"/>
                  </a:lnTo>
                  <a:lnTo>
                    <a:pt x="264319" y="54790"/>
                  </a:lnTo>
                  <a:lnTo>
                    <a:pt x="302419" y="28597"/>
                  </a:lnTo>
                  <a:cubicBezTo>
                    <a:pt x="314722" y="19469"/>
                    <a:pt x="328614" y="-772"/>
                    <a:pt x="338139" y="22"/>
                  </a:cubicBezTo>
                  <a:cubicBezTo>
                    <a:pt x="347664" y="816"/>
                    <a:pt x="352822" y="29390"/>
                    <a:pt x="359569" y="33359"/>
                  </a:cubicBezTo>
                  <a:lnTo>
                    <a:pt x="378619" y="23834"/>
                  </a:lnTo>
                  <a:lnTo>
                    <a:pt x="381001" y="30978"/>
                  </a:lnTo>
                  <a:lnTo>
                    <a:pt x="330994" y="57172"/>
                  </a:lnTo>
                  <a:cubicBezTo>
                    <a:pt x="323850" y="60347"/>
                    <a:pt x="316925" y="64068"/>
                    <a:pt x="309563" y="66697"/>
                  </a:cubicBezTo>
                  <a:cubicBezTo>
                    <a:pt x="306651" y="67737"/>
                    <a:pt x="285271" y="71142"/>
                    <a:pt x="283369" y="71459"/>
                  </a:cubicBezTo>
                  <a:cubicBezTo>
                    <a:pt x="266952" y="76932"/>
                    <a:pt x="272632" y="72673"/>
                    <a:pt x="264319" y="80984"/>
                  </a:cubicBezTo>
                  <a:lnTo>
                    <a:pt x="226219" y="85747"/>
                  </a:lnTo>
                  <a:lnTo>
                    <a:pt x="0" y="111940"/>
                  </a:lnTo>
                  <a:cubicBezTo>
                    <a:pt x="0" y="98446"/>
                    <a:pt x="1" y="84953"/>
                    <a:pt x="1" y="71459"/>
                  </a:cubicBez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1C5F2E-583F-4D7D-8B72-8ED4D1737AFB}"/>
                </a:ext>
              </a:extLst>
            </p:cNvPr>
            <p:cNvSpPr/>
            <p:nvPr/>
          </p:nvSpPr>
          <p:spPr>
            <a:xfrm>
              <a:off x="-2079607" y="866906"/>
              <a:ext cx="36407" cy="1588293"/>
            </a:xfrm>
            <a:custGeom>
              <a:avLst/>
              <a:gdLst>
                <a:gd name="connsiteX0" fmla="*/ 16669 w 42863"/>
                <a:gd name="connsiteY0" fmla="*/ 0 h 1109662"/>
                <a:gd name="connsiteX1" fmla="*/ 11906 w 42863"/>
                <a:gd name="connsiteY1" fmla="*/ 123825 h 1109662"/>
                <a:gd name="connsiteX2" fmla="*/ 7144 w 42863"/>
                <a:gd name="connsiteY2" fmla="*/ 388144 h 1109662"/>
                <a:gd name="connsiteX3" fmla="*/ 0 w 42863"/>
                <a:gd name="connsiteY3" fmla="*/ 1104900 h 1109662"/>
                <a:gd name="connsiteX4" fmla="*/ 21431 w 42863"/>
                <a:gd name="connsiteY4" fmla="*/ 1109662 h 1109662"/>
                <a:gd name="connsiteX5" fmla="*/ 30956 w 42863"/>
                <a:gd name="connsiteY5" fmla="*/ 314325 h 1109662"/>
                <a:gd name="connsiteX6" fmla="*/ 42863 w 42863"/>
                <a:gd name="connsiteY6" fmla="*/ 50006 h 1109662"/>
                <a:gd name="connsiteX7" fmla="*/ 16669 w 42863"/>
                <a:gd name="connsiteY7" fmla="*/ 0 h 1109662"/>
                <a:gd name="connsiteX0" fmla="*/ 16669 w 42863"/>
                <a:gd name="connsiteY0" fmla="*/ 9525 h 1119187"/>
                <a:gd name="connsiteX1" fmla="*/ 11906 w 42863"/>
                <a:gd name="connsiteY1" fmla="*/ 133350 h 1119187"/>
                <a:gd name="connsiteX2" fmla="*/ 7144 w 42863"/>
                <a:gd name="connsiteY2" fmla="*/ 397669 h 1119187"/>
                <a:gd name="connsiteX3" fmla="*/ 0 w 42863"/>
                <a:gd name="connsiteY3" fmla="*/ 1114425 h 1119187"/>
                <a:gd name="connsiteX4" fmla="*/ 21431 w 42863"/>
                <a:gd name="connsiteY4" fmla="*/ 1119187 h 1119187"/>
                <a:gd name="connsiteX5" fmla="*/ 30956 w 42863"/>
                <a:gd name="connsiteY5" fmla="*/ 323850 h 1119187"/>
                <a:gd name="connsiteX6" fmla="*/ 42863 w 42863"/>
                <a:gd name="connsiteY6" fmla="*/ 0 h 1119187"/>
                <a:gd name="connsiteX7" fmla="*/ 16669 w 42863"/>
                <a:gd name="connsiteY7" fmla="*/ 9525 h 1119187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1431 w 42863"/>
                <a:gd name="connsiteY4" fmla="*/ 1119187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6194 w 42863"/>
                <a:gd name="connsiteY4" fmla="*/ 1197768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23813 w 40482"/>
                <a:gd name="connsiteY4" fmla="*/ 1197768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35719 w 40482"/>
                <a:gd name="connsiteY4" fmla="*/ 1588293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0213 w 36407"/>
                <a:gd name="connsiteY0" fmla="*/ 9525 h 1588293"/>
                <a:gd name="connsiteX1" fmla="*/ 5450 w 36407"/>
                <a:gd name="connsiteY1" fmla="*/ 133350 h 1588293"/>
                <a:gd name="connsiteX2" fmla="*/ 688 w 36407"/>
                <a:gd name="connsiteY2" fmla="*/ 397669 h 1588293"/>
                <a:gd name="connsiteX3" fmla="*/ 687 w 36407"/>
                <a:gd name="connsiteY3" fmla="*/ 1576386 h 1588293"/>
                <a:gd name="connsiteX4" fmla="*/ 31644 w 36407"/>
                <a:gd name="connsiteY4" fmla="*/ 1588293 h 1588293"/>
                <a:gd name="connsiteX5" fmla="*/ 24500 w 36407"/>
                <a:gd name="connsiteY5" fmla="*/ 323850 h 1588293"/>
                <a:gd name="connsiteX6" fmla="*/ 36407 w 36407"/>
                <a:gd name="connsiteY6" fmla="*/ 0 h 1588293"/>
                <a:gd name="connsiteX7" fmla="*/ 10213 w 36407"/>
                <a:gd name="connsiteY7" fmla="*/ 9525 h 158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7" h="1588293">
                  <a:moveTo>
                    <a:pt x="10213" y="9525"/>
                  </a:moveTo>
                  <a:lnTo>
                    <a:pt x="5450" y="133350"/>
                  </a:lnTo>
                  <a:cubicBezTo>
                    <a:pt x="3863" y="221456"/>
                    <a:pt x="2275" y="309563"/>
                    <a:pt x="688" y="397669"/>
                  </a:cubicBezTo>
                  <a:cubicBezTo>
                    <a:pt x="-1693" y="636588"/>
                    <a:pt x="3068" y="1337467"/>
                    <a:pt x="687" y="1576386"/>
                  </a:cubicBezTo>
                  <a:lnTo>
                    <a:pt x="31644" y="1588293"/>
                  </a:lnTo>
                  <a:cubicBezTo>
                    <a:pt x="33231" y="1296987"/>
                    <a:pt x="22913" y="615156"/>
                    <a:pt x="24500" y="323850"/>
                  </a:cubicBezTo>
                  <a:lnTo>
                    <a:pt x="36407" y="0"/>
                  </a:lnTo>
                  <a:lnTo>
                    <a:pt x="10213" y="9525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0" name="TextBox 160">
              <a:extLst>
                <a:ext uri="{FF2B5EF4-FFF2-40B4-BE49-F238E27FC236}">
                  <a16:creationId xmlns:a16="http://schemas.microsoft.com/office/drawing/2014/main" id="{E539BFCC-A888-496A-BD7D-958162244A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980000">
              <a:off x="5717774" y="1872351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3586027-CEB3-4642-9814-3CB10F4B1E7B}"/>
                </a:ext>
              </a:extLst>
            </p:cNvPr>
            <p:cNvSpPr/>
            <p:nvPr/>
          </p:nvSpPr>
          <p:spPr>
            <a:xfrm>
              <a:off x="-3064757" y="628780"/>
              <a:ext cx="24287" cy="88107"/>
            </a:xfrm>
            <a:custGeom>
              <a:avLst/>
              <a:gdLst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19050 w 23812"/>
                <a:gd name="connsiteY3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19050 w 23812"/>
                <a:gd name="connsiteY4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9922 w 23812"/>
                <a:gd name="connsiteY4" fmla="*/ 38100 h 76200"/>
                <a:gd name="connsiteX5" fmla="*/ 19050 w 23812"/>
                <a:gd name="connsiteY5" fmla="*/ 0 h 76200"/>
                <a:gd name="connsiteX0" fmla="*/ 19050 w 23812"/>
                <a:gd name="connsiteY0" fmla="*/ 2381 h 78581"/>
                <a:gd name="connsiteX1" fmla="*/ 23812 w 23812"/>
                <a:gd name="connsiteY1" fmla="*/ 73819 h 78581"/>
                <a:gd name="connsiteX2" fmla="*/ 0 w 23812"/>
                <a:gd name="connsiteY2" fmla="*/ 78581 h 78581"/>
                <a:gd name="connsiteX3" fmla="*/ 9922 w 23812"/>
                <a:gd name="connsiteY3" fmla="*/ 40481 h 78581"/>
                <a:gd name="connsiteX4" fmla="*/ 2481 w 23812"/>
                <a:gd name="connsiteY4" fmla="*/ 0 h 78581"/>
                <a:gd name="connsiteX5" fmla="*/ 19050 w 23812"/>
                <a:gd name="connsiteY5" fmla="*/ 2381 h 78581"/>
                <a:gd name="connsiteX0" fmla="*/ 16569 w 21331"/>
                <a:gd name="connsiteY0" fmla="*/ 2381 h 88106"/>
                <a:gd name="connsiteX1" fmla="*/ 21331 w 21331"/>
                <a:gd name="connsiteY1" fmla="*/ 73819 h 88106"/>
                <a:gd name="connsiteX2" fmla="*/ 7441 w 21331"/>
                <a:gd name="connsiteY2" fmla="*/ 88106 h 88106"/>
                <a:gd name="connsiteX3" fmla="*/ 7441 w 21331"/>
                <a:gd name="connsiteY3" fmla="*/ 40481 h 88106"/>
                <a:gd name="connsiteX4" fmla="*/ 0 w 21331"/>
                <a:gd name="connsiteY4" fmla="*/ 0 h 88106"/>
                <a:gd name="connsiteX5" fmla="*/ 16569 w 21331"/>
                <a:gd name="connsiteY5" fmla="*/ 2381 h 88106"/>
                <a:gd name="connsiteX0" fmla="*/ 10368 w 15130"/>
                <a:gd name="connsiteY0" fmla="*/ 4763 h 90488"/>
                <a:gd name="connsiteX1" fmla="*/ 15130 w 15130"/>
                <a:gd name="connsiteY1" fmla="*/ 76201 h 90488"/>
                <a:gd name="connsiteX2" fmla="*/ 1240 w 15130"/>
                <a:gd name="connsiteY2" fmla="*/ 90488 h 90488"/>
                <a:gd name="connsiteX3" fmla="*/ 1240 w 15130"/>
                <a:gd name="connsiteY3" fmla="*/ 42863 h 90488"/>
                <a:gd name="connsiteX4" fmla="*/ 0 w 15130"/>
                <a:gd name="connsiteY4" fmla="*/ 0 h 90488"/>
                <a:gd name="connsiteX5" fmla="*/ 10368 w 15130"/>
                <a:gd name="connsiteY5" fmla="*/ 4763 h 90488"/>
                <a:gd name="connsiteX0" fmla="*/ 10368 w 12650"/>
                <a:gd name="connsiteY0" fmla="*/ 4763 h 90488"/>
                <a:gd name="connsiteX1" fmla="*/ 12650 w 12650"/>
                <a:gd name="connsiteY1" fmla="*/ 88107 h 90488"/>
                <a:gd name="connsiteX2" fmla="*/ 1240 w 12650"/>
                <a:gd name="connsiteY2" fmla="*/ 90488 h 90488"/>
                <a:gd name="connsiteX3" fmla="*/ 1240 w 12650"/>
                <a:gd name="connsiteY3" fmla="*/ 42863 h 90488"/>
                <a:gd name="connsiteX4" fmla="*/ 0 w 12650"/>
                <a:gd name="connsiteY4" fmla="*/ 0 h 90488"/>
                <a:gd name="connsiteX5" fmla="*/ 10368 w 12650"/>
                <a:gd name="connsiteY5" fmla="*/ 4763 h 90488"/>
                <a:gd name="connsiteX0" fmla="*/ 10368 w 12650"/>
                <a:gd name="connsiteY0" fmla="*/ 4763 h 88107"/>
                <a:gd name="connsiteX1" fmla="*/ 12650 w 12650"/>
                <a:gd name="connsiteY1" fmla="*/ 88107 h 88107"/>
                <a:gd name="connsiteX2" fmla="*/ 1240 w 12650"/>
                <a:gd name="connsiteY2" fmla="*/ 85726 h 88107"/>
                <a:gd name="connsiteX3" fmla="*/ 1240 w 12650"/>
                <a:gd name="connsiteY3" fmla="*/ 42863 h 88107"/>
                <a:gd name="connsiteX4" fmla="*/ 0 w 12650"/>
                <a:gd name="connsiteY4" fmla="*/ 0 h 88107"/>
                <a:gd name="connsiteX5" fmla="*/ 10368 w 12650"/>
                <a:gd name="connsiteY5" fmla="*/ 4763 h 8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0" h="88107">
                  <a:moveTo>
                    <a:pt x="10368" y="4763"/>
                  </a:moveTo>
                  <a:cubicBezTo>
                    <a:pt x="11129" y="32544"/>
                    <a:pt x="11889" y="60326"/>
                    <a:pt x="12650" y="88107"/>
                  </a:cubicBezTo>
                  <a:lnTo>
                    <a:pt x="1240" y="85726"/>
                  </a:lnTo>
                  <a:lnTo>
                    <a:pt x="1240" y="42863"/>
                  </a:lnTo>
                  <a:cubicBezTo>
                    <a:pt x="827" y="28575"/>
                    <a:pt x="413" y="14288"/>
                    <a:pt x="0" y="0"/>
                  </a:cubicBezTo>
                  <a:lnTo>
                    <a:pt x="10368" y="4763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86F2014-6195-4EA2-B39F-C9CE0C8D3A17}"/>
                </a:ext>
              </a:extLst>
            </p:cNvPr>
            <p:cNvSpPr/>
            <p:nvPr/>
          </p:nvSpPr>
          <p:spPr>
            <a:xfrm>
              <a:off x="-3324314" y="578776"/>
              <a:ext cx="297656" cy="80962"/>
            </a:xfrm>
            <a:custGeom>
              <a:avLst/>
              <a:gdLst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11906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9524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656" h="80962">
                  <a:moveTo>
                    <a:pt x="297656" y="52387"/>
                  </a:moveTo>
                  <a:lnTo>
                    <a:pt x="266700" y="4762"/>
                  </a:lnTo>
                  <a:lnTo>
                    <a:pt x="257175" y="0"/>
                  </a:lnTo>
                  <a:lnTo>
                    <a:pt x="242888" y="9524"/>
                  </a:lnTo>
                  <a:lnTo>
                    <a:pt x="228600" y="26193"/>
                  </a:lnTo>
                  <a:lnTo>
                    <a:pt x="202406" y="45243"/>
                  </a:lnTo>
                  <a:lnTo>
                    <a:pt x="176213" y="54768"/>
                  </a:lnTo>
                  <a:lnTo>
                    <a:pt x="116681" y="64293"/>
                  </a:lnTo>
                  <a:lnTo>
                    <a:pt x="45244" y="71437"/>
                  </a:lnTo>
                  <a:lnTo>
                    <a:pt x="0" y="80962"/>
                  </a:lnTo>
                  <a:lnTo>
                    <a:pt x="102394" y="80962"/>
                  </a:lnTo>
                  <a:lnTo>
                    <a:pt x="171450" y="78581"/>
                  </a:lnTo>
                  <a:lnTo>
                    <a:pt x="226219" y="66675"/>
                  </a:lnTo>
                  <a:lnTo>
                    <a:pt x="297656" y="52387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D73E39-4CF5-4687-986D-D2C422951D18}"/>
                </a:ext>
              </a:extLst>
            </p:cNvPr>
            <p:cNvSpPr/>
            <p:nvPr/>
          </p:nvSpPr>
          <p:spPr>
            <a:xfrm>
              <a:off x="-3533864" y="702603"/>
              <a:ext cx="892969" cy="1754982"/>
            </a:xfrm>
            <a:custGeom>
              <a:avLst/>
              <a:gdLst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64294 w 892969"/>
                <a:gd name="connsiteY23" fmla="*/ 40481 h 1202531"/>
                <a:gd name="connsiteX24" fmla="*/ 0 w 892969"/>
                <a:gd name="connsiteY24" fmla="*/ 2381 h 1202531"/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2381 w 892969"/>
                <a:gd name="connsiteY23" fmla="*/ 45243 h 1202531"/>
                <a:gd name="connsiteX24" fmla="*/ 0 w 892969"/>
                <a:gd name="connsiteY24" fmla="*/ 2381 h 1202531"/>
                <a:gd name="connsiteX0" fmla="*/ 0 w 892969"/>
                <a:gd name="connsiteY0" fmla="*/ 2381 h 1359694"/>
                <a:gd name="connsiteX1" fmla="*/ 183356 w 892969"/>
                <a:gd name="connsiteY1" fmla="*/ 0 h 1359694"/>
                <a:gd name="connsiteX2" fmla="*/ 504825 w 892969"/>
                <a:gd name="connsiteY2" fmla="*/ 7143 h 1359694"/>
                <a:gd name="connsiteX3" fmla="*/ 671513 w 892969"/>
                <a:gd name="connsiteY3" fmla="*/ 2381 h 1359694"/>
                <a:gd name="connsiteX4" fmla="*/ 685800 w 892969"/>
                <a:gd name="connsiteY4" fmla="*/ 33337 h 1359694"/>
                <a:gd name="connsiteX5" fmla="*/ 719138 w 892969"/>
                <a:gd name="connsiteY5" fmla="*/ 47625 h 1359694"/>
                <a:gd name="connsiteX6" fmla="*/ 750094 w 892969"/>
                <a:gd name="connsiteY6" fmla="*/ 83343 h 1359694"/>
                <a:gd name="connsiteX7" fmla="*/ 759619 w 892969"/>
                <a:gd name="connsiteY7" fmla="*/ 30956 h 1359694"/>
                <a:gd name="connsiteX8" fmla="*/ 795338 w 892969"/>
                <a:gd name="connsiteY8" fmla="*/ 30956 h 1359694"/>
                <a:gd name="connsiteX9" fmla="*/ 795338 w 892969"/>
                <a:gd name="connsiteY9" fmla="*/ 30956 h 1359694"/>
                <a:gd name="connsiteX10" fmla="*/ 835819 w 892969"/>
                <a:gd name="connsiteY10" fmla="*/ 33337 h 1359694"/>
                <a:gd name="connsiteX11" fmla="*/ 852488 w 892969"/>
                <a:gd name="connsiteY11" fmla="*/ 35718 h 1359694"/>
                <a:gd name="connsiteX12" fmla="*/ 892969 w 892969"/>
                <a:gd name="connsiteY12" fmla="*/ 47625 h 1359694"/>
                <a:gd name="connsiteX13" fmla="*/ 773906 w 892969"/>
                <a:gd name="connsiteY13" fmla="*/ 69056 h 1359694"/>
                <a:gd name="connsiteX14" fmla="*/ 676275 w 892969"/>
                <a:gd name="connsiteY14" fmla="*/ 73818 h 1359694"/>
                <a:gd name="connsiteX15" fmla="*/ 507206 w 892969"/>
                <a:gd name="connsiteY15" fmla="*/ 69056 h 1359694"/>
                <a:gd name="connsiteX16" fmla="*/ 426244 w 892969"/>
                <a:gd name="connsiteY16" fmla="*/ 69056 h 1359694"/>
                <a:gd name="connsiteX17" fmla="*/ 423863 w 892969"/>
                <a:gd name="connsiteY17" fmla="*/ 1359694 h 1359694"/>
                <a:gd name="connsiteX18" fmla="*/ 400050 w 892969"/>
                <a:gd name="connsiteY18" fmla="*/ 1188243 h 1359694"/>
                <a:gd name="connsiteX19" fmla="*/ 404813 w 892969"/>
                <a:gd name="connsiteY19" fmla="*/ 66675 h 1359694"/>
                <a:gd name="connsiteX20" fmla="*/ 254794 w 892969"/>
                <a:gd name="connsiteY20" fmla="*/ 54768 h 1359694"/>
                <a:gd name="connsiteX21" fmla="*/ 200025 w 892969"/>
                <a:gd name="connsiteY21" fmla="*/ 47625 h 1359694"/>
                <a:gd name="connsiteX22" fmla="*/ 159544 w 892969"/>
                <a:gd name="connsiteY22" fmla="*/ 33337 h 1359694"/>
                <a:gd name="connsiteX23" fmla="*/ 2381 w 892969"/>
                <a:gd name="connsiteY23" fmla="*/ 45243 h 1359694"/>
                <a:gd name="connsiteX24" fmla="*/ 0 w 892969"/>
                <a:gd name="connsiteY24" fmla="*/ 2381 h 1359694"/>
                <a:gd name="connsiteX0" fmla="*/ 0 w 892969"/>
                <a:gd name="connsiteY0" fmla="*/ 2381 h 1361068"/>
                <a:gd name="connsiteX1" fmla="*/ 183356 w 892969"/>
                <a:gd name="connsiteY1" fmla="*/ 0 h 1361068"/>
                <a:gd name="connsiteX2" fmla="*/ 504825 w 892969"/>
                <a:gd name="connsiteY2" fmla="*/ 7143 h 1361068"/>
                <a:gd name="connsiteX3" fmla="*/ 671513 w 892969"/>
                <a:gd name="connsiteY3" fmla="*/ 2381 h 1361068"/>
                <a:gd name="connsiteX4" fmla="*/ 685800 w 892969"/>
                <a:gd name="connsiteY4" fmla="*/ 33337 h 1361068"/>
                <a:gd name="connsiteX5" fmla="*/ 719138 w 892969"/>
                <a:gd name="connsiteY5" fmla="*/ 47625 h 1361068"/>
                <a:gd name="connsiteX6" fmla="*/ 750094 w 892969"/>
                <a:gd name="connsiteY6" fmla="*/ 83343 h 1361068"/>
                <a:gd name="connsiteX7" fmla="*/ 759619 w 892969"/>
                <a:gd name="connsiteY7" fmla="*/ 30956 h 1361068"/>
                <a:gd name="connsiteX8" fmla="*/ 795338 w 892969"/>
                <a:gd name="connsiteY8" fmla="*/ 30956 h 1361068"/>
                <a:gd name="connsiteX9" fmla="*/ 795338 w 892969"/>
                <a:gd name="connsiteY9" fmla="*/ 30956 h 1361068"/>
                <a:gd name="connsiteX10" fmla="*/ 835819 w 892969"/>
                <a:gd name="connsiteY10" fmla="*/ 33337 h 1361068"/>
                <a:gd name="connsiteX11" fmla="*/ 852488 w 892969"/>
                <a:gd name="connsiteY11" fmla="*/ 35718 h 1361068"/>
                <a:gd name="connsiteX12" fmla="*/ 892969 w 892969"/>
                <a:gd name="connsiteY12" fmla="*/ 47625 h 1361068"/>
                <a:gd name="connsiteX13" fmla="*/ 773906 w 892969"/>
                <a:gd name="connsiteY13" fmla="*/ 69056 h 1361068"/>
                <a:gd name="connsiteX14" fmla="*/ 676275 w 892969"/>
                <a:gd name="connsiteY14" fmla="*/ 73818 h 1361068"/>
                <a:gd name="connsiteX15" fmla="*/ 507206 w 892969"/>
                <a:gd name="connsiteY15" fmla="*/ 69056 h 1361068"/>
                <a:gd name="connsiteX16" fmla="*/ 426244 w 892969"/>
                <a:gd name="connsiteY16" fmla="*/ 69056 h 1361068"/>
                <a:gd name="connsiteX17" fmla="*/ 423863 w 892969"/>
                <a:gd name="connsiteY17" fmla="*/ 1359694 h 1361068"/>
                <a:gd name="connsiteX18" fmla="*/ 400050 w 892969"/>
                <a:gd name="connsiteY18" fmla="*/ 1359693 h 1361068"/>
                <a:gd name="connsiteX19" fmla="*/ 404813 w 892969"/>
                <a:gd name="connsiteY19" fmla="*/ 66675 h 1361068"/>
                <a:gd name="connsiteX20" fmla="*/ 254794 w 892969"/>
                <a:gd name="connsiteY20" fmla="*/ 54768 h 1361068"/>
                <a:gd name="connsiteX21" fmla="*/ 200025 w 892969"/>
                <a:gd name="connsiteY21" fmla="*/ 47625 h 1361068"/>
                <a:gd name="connsiteX22" fmla="*/ 159544 w 892969"/>
                <a:gd name="connsiteY22" fmla="*/ 33337 h 1361068"/>
                <a:gd name="connsiteX23" fmla="*/ 2381 w 892969"/>
                <a:gd name="connsiteY23" fmla="*/ 45243 h 1361068"/>
                <a:gd name="connsiteX24" fmla="*/ 0 w 892969"/>
                <a:gd name="connsiteY24" fmla="*/ 2381 h 1361068"/>
                <a:gd name="connsiteX0" fmla="*/ 0 w 892969"/>
                <a:gd name="connsiteY0" fmla="*/ 2381 h 1738313"/>
                <a:gd name="connsiteX1" fmla="*/ 183356 w 892969"/>
                <a:gd name="connsiteY1" fmla="*/ 0 h 1738313"/>
                <a:gd name="connsiteX2" fmla="*/ 504825 w 892969"/>
                <a:gd name="connsiteY2" fmla="*/ 7143 h 1738313"/>
                <a:gd name="connsiteX3" fmla="*/ 671513 w 892969"/>
                <a:gd name="connsiteY3" fmla="*/ 2381 h 1738313"/>
                <a:gd name="connsiteX4" fmla="*/ 685800 w 892969"/>
                <a:gd name="connsiteY4" fmla="*/ 33337 h 1738313"/>
                <a:gd name="connsiteX5" fmla="*/ 719138 w 892969"/>
                <a:gd name="connsiteY5" fmla="*/ 47625 h 1738313"/>
                <a:gd name="connsiteX6" fmla="*/ 750094 w 892969"/>
                <a:gd name="connsiteY6" fmla="*/ 83343 h 1738313"/>
                <a:gd name="connsiteX7" fmla="*/ 759619 w 892969"/>
                <a:gd name="connsiteY7" fmla="*/ 30956 h 1738313"/>
                <a:gd name="connsiteX8" fmla="*/ 795338 w 892969"/>
                <a:gd name="connsiteY8" fmla="*/ 30956 h 1738313"/>
                <a:gd name="connsiteX9" fmla="*/ 795338 w 892969"/>
                <a:gd name="connsiteY9" fmla="*/ 30956 h 1738313"/>
                <a:gd name="connsiteX10" fmla="*/ 835819 w 892969"/>
                <a:gd name="connsiteY10" fmla="*/ 33337 h 1738313"/>
                <a:gd name="connsiteX11" fmla="*/ 852488 w 892969"/>
                <a:gd name="connsiteY11" fmla="*/ 35718 h 1738313"/>
                <a:gd name="connsiteX12" fmla="*/ 892969 w 892969"/>
                <a:gd name="connsiteY12" fmla="*/ 47625 h 1738313"/>
                <a:gd name="connsiteX13" fmla="*/ 773906 w 892969"/>
                <a:gd name="connsiteY13" fmla="*/ 69056 h 1738313"/>
                <a:gd name="connsiteX14" fmla="*/ 676275 w 892969"/>
                <a:gd name="connsiteY14" fmla="*/ 73818 h 1738313"/>
                <a:gd name="connsiteX15" fmla="*/ 507206 w 892969"/>
                <a:gd name="connsiteY15" fmla="*/ 69056 h 1738313"/>
                <a:gd name="connsiteX16" fmla="*/ 426244 w 892969"/>
                <a:gd name="connsiteY16" fmla="*/ 69056 h 1738313"/>
                <a:gd name="connsiteX17" fmla="*/ 433388 w 892969"/>
                <a:gd name="connsiteY17" fmla="*/ 1738313 h 1738313"/>
                <a:gd name="connsiteX18" fmla="*/ 400050 w 892969"/>
                <a:gd name="connsiteY18" fmla="*/ 1359693 h 1738313"/>
                <a:gd name="connsiteX19" fmla="*/ 404813 w 892969"/>
                <a:gd name="connsiteY19" fmla="*/ 66675 h 1738313"/>
                <a:gd name="connsiteX20" fmla="*/ 254794 w 892969"/>
                <a:gd name="connsiteY20" fmla="*/ 54768 h 1738313"/>
                <a:gd name="connsiteX21" fmla="*/ 200025 w 892969"/>
                <a:gd name="connsiteY21" fmla="*/ 47625 h 1738313"/>
                <a:gd name="connsiteX22" fmla="*/ 159544 w 892969"/>
                <a:gd name="connsiteY22" fmla="*/ 33337 h 1738313"/>
                <a:gd name="connsiteX23" fmla="*/ 2381 w 892969"/>
                <a:gd name="connsiteY23" fmla="*/ 45243 h 1738313"/>
                <a:gd name="connsiteX24" fmla="*/ 0 w 892969"/>
                <a:gd name="connsiteY24" fmla="*/ 2381 h 1738313"/>
                <a:gd name="connsiteX0" fmla="*/ 0 w 892969"/>
                <a:gd name="connsiteY0" fmla="*/ 2381 h 1748608"/>
                <a:gd name="connsiteX1" fmla="*/ 183356 w 892969"/>
                <a:gd name="connsiteY1" fmla="*/ 0 h 1748608"/>
                <a:gd name="connsiteX2" fmla="*/ 504825 w 892969"/>
                <a:gd name="connsiteY2" fmla="*/ 7143 h 1748608"/>
                <a:gd name="connsiteX3" fmla="*/ 671513 w 892969"/>
                <a:gd name="connsiteY3" fmla="*/ 2381 h 1748608"/>
                <a:gd name="connsiteX4" fmla="*/ 685800 w 892969"/>
                <a:gd name="connsiteY4" fmla="*/ 33337 h 1748608"/>
                <a:gd name="connsiteX5" fmla="*/ 719138 w 892969"/>
                <a:gd name="connsiteY5" fmla="*/ 47625 h 1748608"/>
                <a:gd name="connsiteX6" fmla="*/ 750094 w 892969"/>
                <a:gd name="connsiteY6" fmla="*/ 83343 h 1748608"/>
                <a:gd name="connsiteX7" fmla="*/ 759619 w 892969"/>
                <a:gd name="connsiteY7" fmla="*/ 30956 h 1748608"/>
                <a:gd name="connsiteX8" fmla="*/ 795338 w 892969"/>
                <a:gd name="connsiteY8" fmla="*/ 30956 h 1748608"/>
                <a:gd name="connsiteX9" fmla="*/ 795338 w 892969"/>
                <a:gd name="connsiteY9" fmla="*/ 30956 h 1748608"/>
                <a:gd name="connsiteX10" fmla="*/ 835819 w 892969"/>
                <a:gd name="connsiteY10" fmla="*/ 33337 h 1748608"/>
                <a:gd name="connsiteX11" fmla="*/ 852488 w 892969"/>
                <a:gd name="connsiteY11" fmla="*/ 35718 h 1748608"/>
                <a:gd name="connsiteX12" fmla="*/ 892969 w 892969"/>
                <a:gd name="connsiteY12" fmla="*/ 47625 h 1748608"/>
                <a:gd name="connsiteX13" fmla="*/ 773906 w 892969"/>
                <a:gd name="connsiteY13" fmla="*/ 69056 h 1748608"/>
                <a:gd name="connsiteX14" fmla="*/ 676275 w 892969"/>
                <a:gd name="connsiteY14" fmla="*/ 73818 h 1748608"/>
                <a:gd name="connsiteX15" fmla="*/ 507206 w 892969"/>
                <a:gd name="connsiteY15" fmla="*/ 69056 h 1748608"/>
                <a:gd name="connsiteX16" fmla="*/ 426244 w 892969"/>
                <a:gd name="connsiteY16" fmla="*/ 69056 h 1748608"/>
                <a:gd name="connsiteX17" fmla="*/ 433388 w 892969"/>
                <a:gd name="connsiteY17" fmla="*/ 1738313 h 1748608"/>
                <a:gd name="connsiteX18" fmla="*/ 414338 w 892969"/>
                <a:gd name="connsiteY18" fmla="*/ 1747837 h 1748608"/>
                <a:gd name="connsiteX19" fmla="*/ 404813 w 892969"/>
                <a:gd name="connsiteY19" fmla="*/ 66675 h 1748608"/>
                <a:gd name="connsiteX20" fmla="*/ 254794 w 892969"/>
                <a:gd name="connsiteY20" fmla="*/ 54768 h 1748608"/>
                <a:gd name="connsiteX21" fmla="*/ 200025 w 892969"/>
                <a:gd name="connsiteY21" fmla="*/ 47625 h 1748608"/>
                <a:gd name="connsiteX22" fmla="*/ 159544 w 892969"/>
                <a:gd name="connsiteY22" fmla="*/ 33337 h 1748608"/>
                <a:gd name="connsiteX23" fmla="*/ 2381 w 892969"/>
                <a:gd name="connsiteY23" fmla="*/ 45243 h 1748608"/>
                <a:gd name="connsiteX24" fmla="*/ 0 w 892969"/>
                <a:gd name="connsiteY24" fmla="*/ 2381 h 1748608"/>
                <a:gd name="connsiteX0" fmla="*/ 0 w 892969"/>
                <a:gd name="connsiteY0" fmla="*/ 2381 h 1754982"/>
                <a:gd name="connsiteX1" fmla="*/ 183356 w 892969"/>
                <a:gd name="connsiteY1" fmla="*/ 0 h 1754982"/>
                <a:gd name="connsiteX2" fmla="*/ 504825 w 892969"/>
                <a:gd name="connsiteY2" fmla="*/ 7143 h 1754982"/>
                <a:gd name="connsiteX3" fmla="*/ 671513 w 892969"/>
                <a:gd name="connsiteY3" fmla="*/ 2381 h 1754982"/>
                <a:gd name="connsiteX4" fmla="*/ 685800 w 892969"/>
                <a:gd name="connsiteY4" fmla="*/ 33337 h 1754982"/>
                <a:gd name="connsiteX5" fmla="*/ 719138 w 892969"/>
                <a:gd name="connsiteY5" fmla="*/ 47625 h 1754982"/>
                <a:gd name="connsiteX6" fmla="*/ 750094 w 892969"/>
                <a:gd name="connsiteY6" fmla="*/ 83343 h 1754982"/>
                <a:gd name="connsiteX7" fmla="*/ 759619 w 892969"/>
                <a:gd name="connsiteY7" fmla="*/ 30956 h 1754982"/>
                <a:gd name="connsiteX8" fmla="*/ 795338 w 892969"/>
                <a:gd name="connsiteY8" fmla="*/ 30956 h 1754982"/>
                <a:gd name="connsiteX9" fmla="*/ 795338 w 892969"/>
                <a:gd name="connsiteY9" fmla="*/ 30956 h 1754982"/>
                <a:gd name="connsiteX10" fmla="*/ 835819 w 892969"/>
                <a:gd name="connsiteY10" fmla="*/ 33337 h 1754982"/>
                <a:gd name="connsiteX11" fmla="*/ 852488 w 892969"/>
                <a:gd name="connsiteY11" fmla="*/ 35718 h 1754982"/>
                <a:gd name="connsiteX12" fmla="*/ 892969 w 892969"/>
                <a:gd name="connsiteY12" fmla="*/ 47625 h 1754982"/>
                <a:gd name="connsiteX13" fmla="*/ 773906 w 892969"/>
                <a:gd name="connsiteY13" fmla="*/ 69056 h 1754982"/>
                <a:gd name="connsiteX14" fmla="*/ 676275 w 892969"/>
                <a:gd name="connsiteY14" fmla="*/ 73818 h 1754982"/>
                <a:gd name="connsiteX15" fmla="*/ 507206 w 892969"/>
                <a:gd name="connsiteY15" fmla="*/ 69056 h 1754982"/>
                <a:gd name="connsiteX16" fmla="*/ 426244 w 892969"/>
                <a:gd name="connsiteY16" fmla="*/ 69056 h 1754982"/>
                <a:gd name="connsiteX17" fmla="*/ 435770 w 892969"/>
                <a:gd name="connsiteY17" fmla="*/ 1754982 h 1754982"/>
                <a:gd name="connsiteX18" fmla="*/ 414338 w 892969"/>
                <a:gd name="connsiteY18" fmla="*/ 1747837 h 1754982"/>
                <a:gd name="connsiteX19" fmla="*/ 404813 w 892969"/>
                <a:gd name="connsiteY19" fmla="*/ 66675 h 1754982"/>
                <a:gd name="connsiteX20" fmla="*/ 254794 w 892969"/>
                <a:gd name="connsiteY20" fmla="*/ 54768 h 1754982"/>
                <a:gd name="connsiteX21" fmla="*/ 200025 w 892969"/>
                <a:gd name="connsiteY21" fmla="*/ 47625 h 1754982"/>
                <a:gd name="connsiteX22" fmla="*/ 159544 w 892969"/>
                <a:gd name="connsiteY22" fmla="*/ 33337 h 1754982"/>
                <a:gd name="connsiteX23" fmla="*/ 2381 w 892969"/>
                <a:gd name="connsiteY23" fmla="*/ 45243 h 1754982"/>
                <a:gd name="connsiteX24" fmla="*/ 0 w 892969"/>
                <a:gd name="connsiteY24" fmla="*/ 2381 h 175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2969" h="1754982">
                  <a:moveTo>
                    <a:pt x="0" y="2381"/>
                  </a:moveTo>
                  <a:lnTo>
                    <a:pt x="183356" y="0"/>
                  </a:lnTo>
                  <a:lnTo>
                    <a:pt x="504825" y="7143"/>
                  </a:lnTo>
                  <a:lnTo>
                    <a:pt x="671513" y="2381"/>
                  </a:lnTo>
                  <a:lnTo>
                    <a:pt x="685800" y="33337"/>
                  </a:lnTo>
                  <a:lnTo>
                    <a:pt x="719138" y="47625"/>
                  </a:lnTo>
                  <a:lnTo>
                    <a:pt x="750094" y="83343"/>
                  </a:lnTo>
                  <a:lnTo>
                    <a:pt x="759619" y="30956"/>
                  </a:lnTo>
                  <a:lnTo>
                    <a:pt x="795338" y="30956"/>
                  </a:lnTo>
                  <a:lnTo>
                    <a:pt x="795338" y="30956"/>
                  </a:lnTo>
                  <a:lnTo>
                    <a:pt x="835819" y="33337"/>
                  </a:lnTo>
                  <a:lnTo>
                    <a:pt x="852488" y="35718"/>
                  </a:lnTo>
                  <a:lnTo>
                    <a:pt x="892969" y="47625"/>
                  </a:lnTo>
                  <a:lnTo>
                    <a:pt x="773906" y="69056"/>
                  </a:lnTo>
                  <a:lnTo>
                    <a:pt x="676275" y="73818"/>
                  </a:lnTo>
                  <a:lnTo>
                    <a:pt x="507206" y="69056"/>
                  </a:lnTo>
                  <a:lnTo>
                    <a:pt x="426244" y="69056"/>
                  </a:lnTo>
                  <a:cubicBezTo>
                    <a:pt x="427038" y="446881"/>
                    <a:pt x="434976" y="1377157"/>
                    <a:pt x="435770" y="1754982"/>
                  </a:cubicBezTo>
                  <a:cubicBezTo>
                    <a:pt x="426245" y="1750219"/>
                    <a:pt x="423863" y="1752600"/>
                    <a:pt x="414338" y="1747837"/>
                  </a:cubicBezTo>
                  <a:cubicBezTo>
                    <a:pt x="415926" y="1373981"/>
                    <a:pt x="403225" y="440531"/>
                    <a:pt x="404813" y="66675"/>
                  </a:cubicBezTo>
                  <a:lnTo>
                    <a:pt x="254794" y="54768"/>
                  </a:lnTo>
                  <a:lnTo>
                    <a:pt x="200025" y="47625"/>
                  </a:lnTo>
                  <a:lnTo>
                    <a:pt x="159544" y="33337"/>
                  </a:lnTo>
                  <a:lnTo>
                    <a:pt x="2381" y="45243"/>
                  </a:lnTo>
                  <a:lnTo>
                    <a:pt x="0" y="2381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687" name="Rectangle 686">
              <a:extLst>
                <a:ext uri="{FF2B5EF4-FFF2-40B4-BE49-F238E27FC236}">
                  <a16:creationId xmlns:a16="http://schemas.microsoft.com/office/drawing/2014/main" id="{F25C35B2-E1AC-4A16-A28D-99F4268009BA}"/>
                </a:ext>
              </a:extLst>
            </p:cNvPr>
            <p:cNvSpPr/>
            <p:nvPr/>
          </p:nvSpPr>
          <p:spPr>
            <a:xfrm>
              <a:off x="8562753" y="2464836"/>
              <a:ext cx="249167" cy="561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7" name="TextBox 194">
              <a:extLst>
                <a:ext uri="{FF2B5EF4-FFF2-40B4-BE49-F238E27FC236}">
                  <a16:creationId xmlns:a16="http://schemas.microsoft.com/office/drawing/2014/main" id="{68A5AA61-F21D-4622-B5C8-6542FB2FF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-788961" y="2023938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26" name="TextBox 146">
              <a:extLst>
                <a:ext uri="{FF2B5EF4-FFF2-40B4-BE49-F238E27FC236}">
                  <a16:creationId xmlns:a16="http://schemas.microsoft.com/office/drawing/2014/main" id="{970B3EB7-D700-42DA-9D99-A53E51E37B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507357" y="741883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Pt</a:t>
              </a:r>
            </a:p>
          </p:txBody>
        </p:sp>
        <p:sp>
          <p:nvSpPr>
            <p:cNvPr id="227" name="TextBox 146">
              <a:extLst>
                <a:ext uri="{FF2B5EF4-FFF2-40B4-BE49-F238E27FC236}">
                  <a16:creationId xmlns:a16="http://schemas.microsoft.com/office/drawing/2014/main" id="{3084F281-BE8C-4FA3-BCCC-D197AC7E0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460948" y="93948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228" name="TextBox 146">
              <a:extLst>
                <a:ext uri="{FF2B5EF4-FFF2-40B4-BE49-F238E27FC236}">
                  <a16:creationId xmlns:a16="http://schemas.microsoft.com/office/drawing/2014/main" id="{4BB082A6-BF84-494B-A474-B52B99A6FB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932969" y="54432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Jd</a:t>
              </a:r>
            </a:p>
          </p:txBody>
        </p:sp>
        <p:sp>
          <p:nvSpPr>
            <p:cNvPr id="231" name="TextBox 194">
              <a:extLst>
                <a:ext uri="{FF2B5EF4-FFF2-40B4-BE49-F238E27FC236}">
                  <a16:creationId xmlns:a16="http://schemas.microsoft.com/office/drawing/2014/main" id="{F184B05F-2770-4A0C-942F-294E113800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207211" y="1404888"/>
              <a:ext cx="1238471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32" name="TextBox 194">
              <a:extLst>
                <a:ext uri="{FF2B5EF4-FFF2-40B4-BE49-F238E27FC236}">
                  <a16:creationId xmlns:a16="http://schemas.microsoft.com/office/drawing/2014/main" id="{629F5096-1EF3-49D5-A1DD-9729187F74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033075" y="838658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18" name="TextBox 194">
              <a:extLst>
                <a:ext uri="{FF2B5EF4-FFF2-40B4-BE49-F238E27FC236}">
                  <a16:creationId xmlns:a16="http://schemas.microsoft.com/office/drawing/2014/main" id="{644744BB-FBB0-4615-B95E-A596078624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379405" y="181907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Table Mountain Group</a:t>
              </a:r>
            </a:p>
          </p:txBody>
        </p:sp>
        <p:sp>
          <p:nvSpPr>
            <p:cNvPr id="219" name="TextBox 194">
              <a:extLst>
                <a:ext uri="{FF2B5EF4-FFF2-40B4-BE49-F238E27FC236}">
                  <a16:creationId xmlns:a16="http://schemas.microsoft.com/office/drawing/2014/main" id="{3285B2C6-46B2-4606-8BA9-8BE54A2006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000" flipH="1">
              <a:off x="1419360" y="1617230"/>
              <a:ext cx="149615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Bokkeveld Group</a:t>
              </a:r>
            </a:p>
          </p:txBody>
        </p:sp>
        <p:sp>
          <p:nvSpPr>
            <p:cNvPr id="220" name="TextBox 194">
              <a:extLst>
                <a:ext uri="{FF2B5EF4-FFF2-40B4-BE49-F238E27FC236}">
                  <a16:creationId xmlns:a16="http://schemas.microsoft.com/office/drawing/2014/main" id="{40610A00-9C9C-439A-9655-029CF26E4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492393" y="1387289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Witteberg Group</a:t>
              </a:r>
            </a:p>
          </p:txBody>
        </p:sp>
        <p:sp>
          <p:nvSpPr>
            <p:cNvPr id="221" name="TextBox 194">
              <a:extLst>
                <a:ext uri="{FF2B5EF4-FFF2-40B4-BE49-F238E27FC236}">
                  <a16:creationId xmlns:a16="http://schemas.microsoft.com/office/drawing/2014/main" id="{71DD1FC6-6ADA-4E9D-89D9-D33DA6BBA0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509493" y="1021604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22" name="TextBox 194">
              <a:extLst>
                <a:ext uri="{FF2B5EF4-FFF2-40B4-BE49-F238E27FC236}">
                  <a16:creationId xmlns:a16="http://schemas.microsoft.com/office/drawing/2014/main" id="{27E0CF60-9980-4AAA-8951-1BFF044DCB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289385" y="2105337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Kango Group</a:t>
              </a:r>
            </a:p>
          </p:txBody>
        </p:sp>
        <p:sp>
          <p:nvSpPr>
            <p:cNvPr id="223" name="TextBox 194">
              <a:extLst>
                <a:ext uri="{FF2B5EF4-FFF2-40B4-BE49-F238E27FC236}">
                  <a16:creationId xmlns:a16="http://schemas.microsoft.com/office/drawing/2014/main" id="{218C2E89-1913-4C6F-9562-776E1F5DBD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87523" y="121789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24" name="TextBox 194">
              <a:extLst>
                <a:ext uri="{FF2B5EF4-FFF2-40B4-BE49-F238E27FC236}">
                  <a16:creationId xmlns:a16="http://schemas.microsoft.com/office/drawing/2014/main" id="{D81FCF7E-8E40-4663-A4C7-F96E6864F4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24074" y="780256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30" name="TextBox 194">
              <a:extLst>
                <a:ext uri="{FF2B5EF4-FFF2-40B4-BE49-F238E27FC236}">
                  <a16:creationId xmlns:a16="http://schemas.microsoft.com/office/drawing/2014/main" id="{DA4EE336-C0DA-4DE0-9225-63DB335FD3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-3166250" y="1189905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11" name="Freeform 70">
              <a:extLst>
                <a:ext uri="{FF2B5EF4-FFF2-40B4-BE49-F238E27FC236}">
                  <a16:creationId xmlns:a16="http://schemas.microsoft.com/office/drawing/2014/main" id="{DBA84320-75D8-4464-87DA-6C61FAD2EFD2}"/>
                </a:ext>
              </a:extLst>
            </p:cNvPr>
            <p:cNvSpPr/>
            <p:nvPr/>
          </p:nvSpPr>
          <p:spPr bwMode="auto">
            <a:xfrm>
              <a:off x="6864812" y="340778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212" name="Freeform 158">
              <a:extLst>
                <a:ext uri="{FF2B5EF4-FFF2-40B4-BE49-F238E27FC236}">
                  <a16:creationId xmlns:a16="http://schemas.microsoft.com/office/drawing/2014/main" id="{49BC88E1-B272-4AD4-8AF4-0ABEC43200B1}"/>
                </a:ext>
              </a:extLst>
            </p:cNvPr>
            <p:cNvSpPr/>
            <p:nvPr/>
          </p:nvSpPr>
          <p:spPr>
            <a:xfrm>
              <a:off x="6387019" y="-58876"/>
              <a:ext cx="603663" cy="1063361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451264 w 551276"/>
                <a:gd name="connsiteY6" fmla="*/ 139434 h 1041929"/>
                <a:gd name="connsiteX7" fmla="*/ 551276 w 551276"/>
                <a:gd name="connsiteY7" fmla="*/ 0 h 1041929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383530 w 551276"/>
                <a:gd name="connsiteY6" fmla="*/ 122501 h 1041929"/>
                <a:gd name="connsiteX7" fmla="*/ 551276 w 551276"/>
                <a:gd name="connsiteY7" fmla="*/ 0 h 1041929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431155 w 551276"/>
                <a:gd name="connsiteY6" fmla="*/ 122501 h 1037167"/>
                <a:gd name="connsiteX7" fmla="*/ 551276 w 551276"/>
                <a:gd name="connsiteY7" fmla="*/ 0 h 1037167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25058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5917 w 603663"/>
                <a:gd name="connsiteY6" fmla="*/ 129645 h 1063361"/>
                <a:gd name="connsiteX7" fmla="*/ 603663 w 603663"/>
                <a:gd name="connsiteY7" fmla="*/ 0 h 106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3663" h="1063361">
                  <a:moveTo>
                    <a:pt x="63121" y="1063361"/>
                  </a:moveTo>
                  <a:lnTo>
                    <a:pt x="20258" y="868098"/>
                  </a:lnTo>
                  <a:cubicBezTo>
                    <a:pt x="6367" y="807376"/>
                    <a:pt x="-3554" y="755385"/>
                    <a:pt x="1208" y="703791"/>
                  </a:cubicBezTo>
                  <a:cubicBezTo>
                    <a:pt x="5970" y="652197"/>
                    <a:pt x="23433" y="607747"/>
                    <a:pt x="48833" y="558535"/>
                  </a:cubicBezTo>
                  <a:cubicBezTo>
                    <a:pt x="74233" y="509323"/>
                    <a:pt x="111541" y="458919"/>
                    <a:pt x="153610" y="408516"/>
                  </a:cubicBezTo>
                  <a:cubicBezTo>
                    <a:pt x="195679" y="358113"/>
                    <a:pt x="254195" y="302594"/>
                    <a:pt x="301246" y="256116"/>
                  </a:cubicBezTo>
                  <a:cubicBezTo>
                    <a:pt x="348297" y="209638"/>
                    <a:pt x="398214" y="153854"/>
                    <a:pt x="435917" y="129645"/>
                  </a:cubicBezTo>
                  <a:cubicBezTo>
                    <a:pt x="473620" y="105436"/>
                    <a:pt x="568738" y="25400"/>
                    <a:pt x="603663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3" name="Freeform 215">
              <a:extLst>
                <a:ext uri="{FF2B5EF4-FFF2-40B4-BE49-F238E27FC236}">
                  <a16:creationId xmlns:a16="http://schemas.microsoft.com/office/drawing/2014/main" id="{63AA2EDE-F6DE-4A77-BB13-E58FB3DBC493}"/>
                </a:ext>
              </a:extLst>
            </p:cNvPr>
            <p:cNvSpPr/>
            <p:nvPr/>
          </p:nvSpPr>
          <p:spPr>
            <a:xfrm>
              <a:off x="10726402" y="490760"/>
              <a:ext cx="1480330" cy="735616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  <a:gd name="connsiteX0" fmla="*/ 295738 w 1457788"/>
                <a:gd name="connsiteY0" fmla="*/ 640624 h 640624"/>
                <a:gd name="connsiteX1" fmla="*/ 245732 w 1457788"/>
                <a:gd name="connsiteY1" fmla="*/ 504893 h 640624"/>
                <a:gd name="connsiteX2" fmla="*/ 174294 w 1457788"/>
                <a:gd name="connsiteY2" fmla="*/ 373924 h 640624"/>
                <a:gd name="connsiteX3" fmla="*/ 69519 w 1457788"/>
                <a:gd name="connsiteY3" fmla="*/ 247718 h 640624"/>
                <a:gd name="connsiteX4" fmla="*/ 464 w 1457788"/>
                <a:gd name="connsiteY4" fmla="*/ 74944 h 640624"/>
                <a:gd name="connsiteX5" fmla="*/ 102857 w 1457788"/>
                <a:gd name="connsiteY5" fmla="*/ 14355 h 640624"/>
                <a:gd name="connsiteX6" fmla="*/ 198107 w 1457788"/>
                <a:gd name="connsiteY6" fmla="*/ 68 h 640624"/>
                <a:gd name="connsiteX7" fmla="*/ 281450 w 1457788"/>
                <a:gd name="connsiteY7" fmla="*/ 9593 h 640624"/>
                <a:gd name="connsiteX8" fmla="*/ 383844 w 1457788"/>
                <a:gd name="connsiteY8" fmla="*/ 23881 h 640624"/>
                <a:gd name="connsiteX9" fmla="*/ 469569 w 1457788"/>
                <a:gd name="connsiteY9" fmla="*/ 50074 h 640624"/>
                <a:gd name="connsiteX10" fmla="*/ 555295 w 1457788"/>
                <a:gd name="connsiteY10" fmla="*/ 90555 h 640624"/>
                <a:gd name="connsiteX11" fmla="*/ 669594 w 1457788"/>
                <a:gd name="connsiteY11" fmla="*/ 150087 h 640624"/>
                <a:gd name="connsiteX12" fmla="*/ 736269 w 1457788"/>
                <a:gd name="connsiteY12" fmla="*/ 216762 h 640624"/>
                <a:gd name="connsiteX13" fmla="*/ 843425 w 1457788"/>
                <a:gd name="connsiteY13" fmla="*/ 283437 h 640624"/>
                <a:gd name="connsiteX14" fmla="*/ 919625 w 1457788"/>
                <a:gd name="connsiteY14" fmla="*/ 312012 h 640624"/>
                <a:gd name="connsiteX15" fmla="*/ 1024400 w 1457788"/>
                <a:gd name="connsiteY15" fmla="*/ 338205 h 640624"/>
                <a:gd name="connsiteX16" fmla="*/ 1152987 w 1457788"/>
                <a:gd name="connsiteY16" fmla="*/ 340587 h 640624"/>
                <a:gd name="connsiteX17" fmla="*/ 1245857 w 1457788"/>
                <a:gd name="connsiteY17" fmla="*/ 428693 h 640624"/>
                <a:gd name="connsiteX18" fmla="*/ 1336344 w 1457788"/>
                <a:gd name="connsiteY18" fmla="*/ 469174 h 640624"/>
                <a:gd name="connsiteX19" fmla="*/ 1457788 w 1457788"/>
                <a:gd name="connsiteY19" fmla="*/ 512037 h 640624"/>
                <a:gd name="connsiteX20" fmla="*/ 1457788 w 1457788"/>
                <a:gd name="connsiteY20" fmla="*/ 512037 h 640624"/>
                <a:gd name="connsiteX0" fmla="*/ 295779 w 1457829"/>
                <a:gd name="connsiteY0" fmla="*/ 640624 h 640624"/>
                <a:gd name="connsiteX1" fmla="*/ 245773 w 1457829"/>
                <a:gd name="connsiteY1" fmla="*/ 504893 h 640624"/>
                <a:gd name="connsiteX2" fmla="*/ 199735 w 1457829"/>
                <a:gd name="connsiteY2" fmla="*/ 365457 h 640624"/>
                <a:gd name="connsiteX3" fmla="*/ 69560 w 1457829"/>
                <a:gd name="connsiteY3" fmla="*/ 247718 h 640624"/>
                <a:gd name="connsiteX4" fmla="*/ 505 w 1457829"/>
                <a:gd name="connsiteY4" fmla="*/ 74944 h 640624"/>
                <a:gd name="connsiteX5" fmla="*/ 102898 w 1457829"/>
                <a:gd name="connsiteY5" fmla="*/ 14355 h 640624"/>
                <a:gd name="connsiteX6" fmla="*/ 198148 w 1457829"/>
                <a:gd name="connsiteY6" fmla="*/ 68 h 640624"/>
                <a:gd name="connsiteX7" fmla="*/ 281491 w 1457829"/>
                <a:gd name="connsiteY7" fmla="*/ 9593 h 640624"/>
                <a:gd name="connsiteX8" fmla="*/ 383885 w 1457829"/>
                <a:gd name="connsiteY8" fmla="*/ 23881 h 640624"/>
                <a:gd name="connsiteX9" fmla="*/ 469610 w 1457829"/>
                <a:gd name="connsiteY9" fmla="*/ 50074 h 640624"/>
                <a:gd name="connsiteX10" fmla="*/ 555336 w 1457829"/>
                <a:gd name="connsiteY10" fmla="*/ 90555 h 640624"/>
                <a:gd name="connsiteX11" fmla="*/ 669635 w 1457829"/>
                <a:gd name="connsiteY11" fmla="*/ 150087 h 640624"/>
                <a:gd name="connsiteX12" fmla="*/ 736310 w 1457829"/>
                <a:gd name="connsiteY12" fmla="*/ 216762 h 640624"/>
                <a:gd name="connsiteX13" fmla="*/ 843466 w 1457829"/>
                <a:gd name="connsiteY13" fmla="*/ 283437 h 640624"/>
                <a:gd name="connsiteX14" fmla="*/ 919666 w 1457829"/>
                <a:gd name="connsiteY14" fmla="*/ 312012 h 640624"/>
                <a:gd name="connsiteX15" fmla="*/ 1024441 w 1457829"/>
                <a:gd name="connsiteY15" fmla="*/ 338205 h 640624"/>
                <a:gd name="connsiteX16" fmla="*/ 1153028 w 1457829"/>
                <a:gd name="connsiteY16" fmla="*/ 340587 h 640624"/>
                <a:gd name="connsiteX17" fmla="*/ 1245898 w 1457829"/>
                <a:gd name="connsiteY17" fmla="*/ 428693 h 640624"/>
                <a:gd name="connsiteX18" fmla="*/ 1336385 w 1457829"/>
                <a:gd name="connsiteY18" fmla="*/ 469174 h 640624"/>
                <a:gd name="connsiteX19" fmla="*/ 1457829 w 1457829"/>
                <a:gd name="connsiteY19" fmla="*/ 512037 h 640624"/>
                <a:gd name="connsiteX20" fmla="*/ 1457829 w 1457829"/>
                <a:gd name="connsiteY20" fmla="*/ 512037 h 640624"/>
                <a:gd name="connsiteX0" fmla="*/ 297279 w 1459329"/>
                <a:gd name="connsiteY0" fmla="*/ 640624 h 640624"/>
                <a:gd name="connsiteX1" fmla="*/ 247273 w 1459329"/>
                <a:gd name="connsiteY1" fmla="*/ 504893 h 640624"/>
                <a:gd name="connsiteX2" fmla="*/ 201235 w 1459329"/>
                <a:gd name="connsiteY2" fmla="*/ 365457 h 640624"/>
                <a:gd name="connsiteX3" fmla="*/ 2005 w 1459329"/>
                <a:gd name="connsiteY3" fmla="*/ 74944 h 640624"/>
                <a:gd name="connsiteX4" fmla="*/ 104398 w 1459329"/>
                <a:gd name="connsiteY4" fmla="*/ 14355 h 640624"/>
                <a:gd name="connsiteX5" fmla="*/ 199648 w 1459329"/>
                <a:gd name="connsiteY5" fmla="*/ 68 h 640624"/>
                <a:gd name="connsiteX6" fmla="*/ 282991 w 1459329"/>
                <a:gd name="connsiteY6" fmla="*/ 9593 h 640624"/>
                <a:gd name="connsiteX7" fmla="*/ 385385 w 1459329"/>
                <a:gd name="connsiteY7" fmla="*/ 23881 h 640624"/>
                <a:gd name="connsiteX8" fmla="*/ 471110 w 1459329"/>
                <a:gd name="connsiteY8" fmla="*/ 50074 h 640624"/>
                <a:gd name="connsiteX9" fmla="*/ 556836 w 1459329"/>
                <a:gd name="connsiteY9" fmla="*/ 90555 h 640624"/>
                <a:gd name="connsiteX10" fmla="*/ 671135 w 1459329"/>
                <a:gd name="connsiteY10" fmla="*/ 150087 h 640624"/>
                <a:gd name="connsiteX11" fmla="*/ 737810 w 1459329"/>
                <a:gd name="connsiteY11" fmla="*/ 216762 h 640624"/>
                <a:gd name="connsiteX12" fmla="*/ 844966 w 1459329"/>
                <a:gd name="connsiteY12" fmla="*/ 283437 h 640624"/>
                <a:gd name="connsiteX13" fmla="*/ 921166 w 1459329"/>
                <a:gd name="connsiteY13" fmla="*/ 312012 h 640624"/>
                <a:gd name="connsiteX14" fmla="*/ 1025941 w 1459329"/>
                <a:gd name="connsiteY14" fmla="*/ 338205 h 640624"/>
                <a:gd name="connsiteX15" fmla="*/ 1154528 w 1459329"/>
                <a:gd name="connsiteY15" fmla="*/ 340587 h 640624"/>
                <a:gd name="connsiteX16" fmla="*/ 1247398 w 1459329"/>
                <a:gd name="connsiteY16" fmla="*/ 428693 h 640624"/>
                <a:gd name="connsiteX17" fmla="*/ 1337885 w 1459329"/>
                <a:gd name="connsiteY17" fmla="*/ 469174 h 640624"/>
                <a:gd name="connsiteX18" fmla="*/ 1459329 w 1459329"/>
                <a:gd name="connsiteY18" fmla="*/ 512037 h 640624"/>
                <a:gd name="connsiteX19" fmla="*/ 1459329 w 1459329"/>
                <a:gd name="connsiteY19" fmla="*/ 512037 h 640624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471110 w 1459329"/>
                <a:gd name="connsiteY7" fmla="*/ 50370 h 640920"/>
                <a:gd name="connsiteX8" fmla="*/ 556836 w 1459329"/>
                <a:gd name="connsiteY8" fmla="*/ 90851 h 640920"/>
                <a:gd name="connsiteX9" fmla="*/ 671135 w 1459329"/>
                <a:gd name="connsiteY9" fmla="*/ 150383 h 640920"/>
                <a:gd name="connsiteX10" fmla="*/ 737810 w 1459329"/>
                <a:gd name="connsiteY10" fmla="*/ 217058 h 640920"/>
                <a:gd name="connsiteX11" fmla="*/ 844966 w 1459329"/>
                <a:gd name="connsiteY11" fmla="*/ 283733 h 640920"/>
                <a:gd name="connsiteX12" fmla="*/ 921166 w 1459329"/>
                <a:gd name="connsiteY12" fmla="*/ 312308 h 640920"/>
                <a:gd name="connsiteX13" fmla="*/ 1025941 w 1459329"/>
                <a:gd name="connsiteY13" fmla="*/ 338501 h 640920"/>
                <a:gd name="connsiteX14" fmla="*/ 1154528 w 1459329"/>
                <a:gd name="connsiteY14" fmla="*/ 340883 h 640920"/>
                <a:gd name="connsiteX15" fmla="*/ 1247398 w 1459329"/>
                <a:gd name="connsiteY15" fmla="*/ 428989 h 640920"/>
                <a:gd name="connsiteX16" fmla="*/ 1337885 w 1459329"/>
                <a:gd name="connsiteY16" fmla="*/ 469470 h 640920"/>
                <a:gd name="connsiteX17" fmla="*/ 1459329 w 1459329"/>
                <a:gd name="connsiteY17" fmla="*/ 512333 h 640920"/>
                <a:gd name="connsiteX18" fmla="*/ 1459329 w 1459329"/>
                <a:gd name="connsiteY18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671135 w 1459329"/>
                <a:gd name="connsiteY8" fmla="*/ 150383 h 640920"/>
                <a:gd name="connsiteX9" fmla="*/ 737810 w 1459329"/>
                <a:gd name="connsiteY9" fmla="*/ 217058 h 640920"/>
                <a:gd name="connsiteX10" fmla="*/ 844966 w 1459329"/>
                <a:gd name="connsiteY10" fmla="*/ 283733 h 640920"/>
                <a:gd name="connsiteX11" fmla="*/ 921166 w 1459329"/>
                <a:gd name="connsiteY11" fmla="*/ 312308 h 640920"/>
                <a:gd name="connsiteX12" fmla="*/ 1025941 w 1459329"/>
                <a:gd name="connsiteY12" fmla="*/ 338501 h 640920"/>
                <a:gd name="connsiteX13" fmla="*/ 1154528 w 1459329"/>
                <a:gd name="connsiteY13" fmla="*/ 340883 h 640920"/>
                <a:gd name="connsiteX14" fmla="*/ 1247398 w 1459329"/>
                <a:gd name="connsiteY14" fmla="*/ 428989 h 640920"/>
                <a:gd name="connsiteX15" fmla="*/ 1337885 w 1459329"/>
                <a:gd name="connsiteY15" fmla="*/ 469470 h 640920"/>
                <a:gd name="connsiteX16" fmla="*/ 1459329 w 1459329"/>
                <a:gd name="connsiteY16" fmla="*/ 512333 h 640920"/>
                <a:gd name="connsiteX17" fmla="*/ 1459329 w 1459329"/>
                <a:gd name="connsiteY17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921166 w 1459329"/>
                <a:gd name="connsiteY10" fmla="*/ 312308 h 640920"/>
                <a:gd name="connsiteX11" fmla="*/ 1025941 w 1459329"/>
                <a:gd name="connsiteY11" fmla="*/ 338501 h 640920"/>
                <a:gd name="connsiteX12" fmla="*/ 1154528 w 1459329"/>
                <a:gd name="connsiteY12" fmla="*/ 340883 h 640920"/>
                <a:gd name="connsiteX13" fmla="*/ 1247398 w 1459329"/>
                <a:gd name="connsiteY13" fmla="*/ 428989 h 640920"/>
                <a:gd name="connsiteX14" fmla="*/ 1337885 w 1459329"/>
                <a:gd name="connsiteY14" fmla="*/ 469470 h 640920"/>
                <a:gd name="connsiteX15" fmla="*/ 1459329 w 1459329"/>
                <a:gd name="connsiteY15" fmla="*/ 512333 h 640920"/>
                <a:gd name="connsiteX16" fmla="*/ 1459329 w 1459329"/>
                <a:gd name="connsiteY16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154528 w 1459329"/>
                <a:gd name="connsiteY11" fmla="*/ 340883 h 640920"/>
                <a:gd name="connsiteX12" fmla="*/ 1247398 w 1459329"/>
                <a:gd name="connsiteY12" fmla="*/ 428989 h 640920"/>
                <a:gd name="connsiteX13" fmla="*/ 1337885 w 1459329"/>
                <a:gd name="connsiteY13" fmla="*/ 469470 h 640920"/>
                <a:gd name="connsiteX14" fmla="*/ 1459329 w 1459329"/>
                <a:gd name="connsiteY14" fmla="*/ 512333 h 640920"/>
                <a:gd name="connsiteX15" fmla="*/ 1459329 w 1459329"/>
                <a:gd name="connsiteY15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247398 w 1459329"/>
                <a:gd name="connsiteY11" fmla="*/ 428989 h 640920"/>
                <a:gd name="connsiteX12" fmla="*/ 1337885 w 1459329"/>
                <a:gd name="connsiteY12" fmla="*/ 469470 h 640920"/>
                <a:gd name="connsiteX13" fmla="*/ 1459329 w 1459329"/>
                <a:gd name="connsiteY13" fmla="*/ 512333 h 640920"/>
                <a:gd name="connsiteX14" fmla="*/ 1459329 w 1459329"/>
                <a:gd name="connsiteY14" fmla="*/ 512333 h 640920"/>
                <a:gd name="connsiteX0" fmla="*/ 298132 w 1460182"/>
                <a:gd name="connsiteY0" fmla="*/ 630404 h 630404"/>
                <a:gd name="connsiteX1" fmla="*/ 248126 w 1460182"/>
                <a:gd name="connsiteY1" fmla="*/ 494673 h 630404"/>
                <a:gd name="connsiteX2" fmla="*/ 202088 w 1460182"/>
                <a:gd name="connsiteY2" fmla="*/ 355237 h 630404"/>
                <a:gd name="connsiteX3" fmla="*/ 2858 w 1460182"/>
                <a:gd name="connsiteY3" fmla="*/ 64724 h 630404"/>
                <a:gd name="connsiteX4" fmla="*/ 105251 w 1460182"/>
                <a:gd name="connsiteY4" fmla="*/ 4135 h 630404"/>
                <a:gd name="connsiteX5" fmla="*/ 386238 w 1460182"/>
                <a:gd name="connsiteY5" fmla="*/ 13661 h 630404"/>
                <a:gd name="connsiteX6" fmla="*/ 557689 w 1460182"/>
                <a:gd name="connsiteY6" fmla="*/ 80335 h 630404"/>
                <a:gd name="connsiteX7" fmla="*/ 738663 w 1460182"/>
                <a:gd name="connsiteY7" fmla="*/ 206542 h 630404"/>
                <a:gd name="connsiteX8" fmla="*/ 845819 w 1460182"/>
                <a:gd name="connsiteY8" fmla="*/ 273217 h 630404"/>
                <a:gd name="connsiteX9" fmla="*/ 1026794 w 1460182"/>
                <a:gd name="connsiteY9" fmla="*/ 327985 h 630404"/>
                <a:gd name="connsiteX10" fmla="*/ 1248251 w 1460182"/>
                <a:gd name="connsiteY10" fmla="*/ 418473 h 630404"/>
                <a:gd name="connsiteX11" fmla="*/ 1338738 w 1460182"/>
                <a:gd name="connsiteY11" fmla="*/ 458954 h 630404"/>
                <a:gd name="connsiteX12" fmla="*/ 1460182 w 1460182"/>
                <a:gd name="connsiteY12" fmla="*/ 501817 h 630404"/>
                <a:gd name="connsiteX13" fmla="*/ 1460182 w 1460182"/>
                <a:gd name="connsiteY13" fmla="*/ 501817 h 630404"/>
                <a:gd name="connsiteX0" fmla="*/ 322871 w 1484921"/>
                <a:gd name="connsiteY0" fmla="*/ 665118 h 665118"/>
                <a:gd name="connsiteX1" fmla="*/ 272865 w 1484921"/>
                <a:gd name="connsiteY1" fmla="*/ 529387 h 665118"/>
                <a:gd name="connsiteX2" fmla="*/ 226827 w 1484921"/>
                <a:gd name="connsiteY2" fmla="*/ 389951 h 665118"/>
                <a:gd name="connsiteX3" fmla="*/ 2197 w 1484921"/>
                <a:gd name="connsiteY3" fmla="*/ 23238 h 665118"/>
                <a:gd name="connsiteX4" fmla="*/ 129990 w 1484921"/>
                <a:gd name="connsiteY4" fmla="*/ 38849 h 665118"/>
                <a:gd name="connsiteX5" fmla="*/ 410977 w 1484921"/>
                <a:gd name="connsiteY5" fmla="*/ 48375 h 665118"/>
                <a:gd name="connsiteX6" fmla="*/ 582428 w 1484921"/>
                <a:gd name="connsiteY6" fmla="*/ 115049 h 665118"/>
                <a:gd name="connsiteX7" fmla="*/ 763402 w 1484921"/>
                <a:gd name="connsiteY7" fmla="*/ 241256 h 665118"/>
                <a:gd name="connsiteX8" fmla="*/ 870558 w 1484921"/>
                <a:gd name="connsiteY8" fmla="*/ 307931 h 665118"/>
                <a:gd name="connsiteX9" fmla="*/ 1051533 w 1484921"/>
                <a:gd name="connsiteY9" fmla="*/ 362699 h 665118"/>
                <a:gd name="connsiteX10" fmla="*/ 1272990 w 1484921"/>
                <a:gd name="connsiteY10" fmla="*/ 453187 h 665118"/>
                <a:gd name="connsiteX11" fmla="*/ 1363477 w 1484921"/>
                <a:gd name="connsiteY11" fmla="*/ 493668 h 665118"/>
                <a:gd name="connsiteX12" fmla="*/ 1484921 w 1484921"/>
                <a:gd name="connsiteY12" fmla="*/ 536531 h 665118"/>
                <a:gd name="connsiteX13" fmla="*/ 1484921 w 1484921"/>
                <a:gd name="connsiteY13" fmla="*/ 536531 h 665118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4355 h 654355"/>
                <a:gd name="connsiteX1" fmla="*/ 271963 w 1484019"/>
                <a:gd name="connsiteY1" fmla="*/ 518624 h 654355"/>
                <a:gd name="connsiteX2" fmla="*/ 225925 w 1484019"/>
                <a:gd name="connsiteY2" fmla="*/ 379188 h 654355"/>
                <a:gd name="connsiteX3" fmla="*/ 1295 w 1484019"/>
                <a:gd name="connsiteY3" fmla="*/ 12475 h 654355"/>
                <a:gd name="connsiteX4" fmla="*/ 340754 w 1484019"/>
                <a:gd name="connsiteY4" fmla="*/ 87353 h 654355"/>
                <a:gd name="connsiteX5" fmla="*/ 581526 w 1484019"/>
                <a:gd name="connsiteY5" fmla="*/ 104286 h 654355"/>
                <a:gd name="connsiteX6" fmla="*/ 762500 w 1484019"/>
                <a:gd name="connsiteY6" fmla="*/ 230493 h 654355"/>
                <a:gd name="connsiteX7" fmla="*/ 869656 w 1484019"/>
                <a:gd name="connsiteY7" fmla="*/ 297168 h 654355"/>
                <a:gd name="connsiteX8" fmla="*/ 1050631 w 1484019"/>
                <a:gd name="connsiteY8" fmla="*/ 351936 h 654355"/>
                <a:gd name="connsiteX9" fmla="*/ 1272088 w 1484019"/>
                <a:gd name="connsiteY9" fmla="*/ 442424 h 654355"/>
                <a:gd name="connsiteX10" fmla="*/ 1362575 w 1484019"/>
                <a:gd name="connsiteY10" fmla="*/ 482905 h 654355"/>
                <a:gd name="connsiteX11" fmla="*/ 1484019 w 1484019"/>
                <a:gd name="connsiteY11" fmla="*/ 525768 h 654355"/>
                <a:gd name="connsiteX12" fmla="*/ 1484019 w 1484019"/>
                <a:gd name="connsiteY12" fmla="*/ 525768 h 654355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762500 w 1484019"/>
                <a:gd name="connsiteY6" fmla="*/ 2328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050631 w 1484019"/>
                <a:gd name="connsiteY7" fmla="*/ 354328 h 656747"/>
                <a:gd name="connsiteX8" fmla="*/ 1272088 w 1484019"/>
                <a:gd name="connsiteY8" fmla="*/ 444816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249677 w 1484019"/>
                <a:gd name="connsiteY8" fmla="*/ 455594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62575 w 1484019"/>
                <a:gd name="connsiteY7" fmla="*/ 485297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50152 w 1484019"/>
                <a:gd name="connsiteY9" fmla="*/ 511227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0" fmla="*/ 321969 w 1509419"/>
                <a:gd name="connsiteY0" fmla="*/ 656747 h 739827"/>
                <a:gd name="connsiteX1" fmla="*/ 271963 w 1509419"/>
                <a:gd name="connsiteY1" fmla="*/ 521016 h 739827"/>
                <a:gd name="connsiteX2" fmla="*/ 225925 w 1509419"/>
                <a:gd name="connsiteY2" fmla="*/ 381580 h 739827"/>
                <a:gd name="connsiteX3" fmla="*/ 1295 w 1509419"/>
                <a:gd name="connsiteY3" fmla="*/ 14867 h 739827"/>
                <a:gd name="connsiteX4" fmla="*/ 340754 w 1509419"/>
                <a:gd name="connsiteY4" fmla="*/ 89745 h 739827"/>
                <a:gd name="connsiteX5" fmla="*/ 606926 w 1509419"/>
                <a:gd name="connsiteY5" fmla="*/ 259078 h 739827"/>
                <a:gd name="connsiteX6" fmla="*/ 897966 w 1509419"/>
                <a:gd name="connsiteY6" fmla="*/ 410685 h 739827"/>
                <a:gd name="connsiteX7" fmla="*/ 1354109 w 1509419"/>
                <a:gd name="connsiteY7" fmla="*/ 646163 h 739827"/>
                <a:gd name="connsiteX8" fmla="*/ 1509419 w 1509419"/>
                <a:gd name="connsiteY8" fmla="*/ 739827 h 739827"/>
                <a:gd name="connsiteX0" fmla="*/ 322553 w 1510003"/>
                <a:gd name="connsiteY0" fmla="*/ 656747 h 739827"/>
                <a:gd name="connsiteX1" fmla="*/ 272547 w 1510003"/>
                <a:gd name="connsiteY1" fmla="*/ 521016 h 739827"/>
                <a:gd name="connsiteX2" fmla="*/ 207459 w 1510003"/>
                <a:gd name="connsiteY2" fmla="*/ 381580 h 739827"/>
                <a:gd name="connsiteX3" fmla="*/ 1879 w 1510003"/>
                <a:gd name="connsiteY3" fmla="*/ 14867 h 739827"/>
                <a:gd name="connsiteX4" fmla="*/ 341338 w 1510003"/>
                <a:gd name="connsiteY4" fmla="*/ 89745 h 739827"/>
                <a:gd name="connsiteX5" fmla="*/ 607510 w 1510003"/>
                <a:gd name="connsiteY5" fmla="*/ 259078 h 739827"/>
                <a:gd name="connsiteX6" fmla="*/ 898550 w 1510003"/>
                <a:gd name="connsiteY6" fmla="*/ 410685 h 739827"/>
                <a:gd name="connsiteX7" fmla="*/ 1354693 w 1510003"/>
                <a:gd name="connsiteY7" fmla="*/ 646163 h 739827"/>
                <a:gd name="connsiteX8" fmla="*/ 1510003 w 1510003"/>
                <a:gd name="connsiteY8" fmla="*/ 739827 h 739827"/>
                <a:gd name="connsiteX0" fmla="*/ 322544 w 1509994"/>
                <a:gd name="connsiteY0" fmla="*/ 656747 h 739827"/>
                <a:gd name="connsiteX1" fmla="*/ 265394 w 1509994"/>
                <a:gd name="connsiteY1" fmla="*/ 521016 h 739827"/>
                <a:gd name="connsiteX2" fmla="*/ 207450 w 1509994"/>
                <a:gd name="connsiteY2" fmla="*/ 381580 h 739827"/>
                <a:gd name="connsiteX3" fmla="*/ 1870 w 1509994"/>
                <a:gd name="connsiteY3" fmla="*/ 14867 h 739827"/>
                <a:gd name="connsiteX4" fmla="*/ 341329 w 1509994"/>
                <a:gd name="connsiteY4" fmla="*/ 89745 h 739827"/>
                <a:gd name="connsiteX5" fmla="*/ 607501 w 1509994"/>
                <a:gd name="connsiteY5" fmla="*/ 259078 h 739827"/>
                <a:gd name="connsiteX6" fmla="*/ 898541 w 1509994"/>
                <a:gd name="connsiteY6" fmla="*/ 410685 h 739827"/>
                <a:gd name="connsiteX7" fmla="*/ 1354684 w 1509994"/>
                <a:gd name="connsiteY7" fmla="*/ 646163 h 739827"/>
                <a:gd name="connsiteX8" fmla="*/ 1509994 w 1509994"/>
                <a:gd name="connsiteY8" fmla="*/ 739827 h 739827"/>
                <a:gd name="connsiteX0" fmla="*/ 291863 w 1479313"/>
                <a:gd name="connsiteY0" fmla="*/ 650364 h 733444"/>
                <a:gd name="connsiteX1" fmla="*/ 234713 w 1479313"/>
                <a:gd name="connsiteY1" fmla="*/ 514633 h 733444"/>
                <a:gd name="connsiteX2" fmla="*/ 176769 w 1479313"/>
                <a:gd name="connsiteY2" fmla="*/ 375197 h 733444"/>
                <a:gd name="connsiteX3" fmla="*/ 2146 w 1479313"/>
                <a:gd name="connsiteY3" fmla="*/ 15628 h 733444"/>
                <a:gd name="connsiteX4" fmla="*/ 310648 w 1479313"/>
                <a:gd name="connsiteY4" fmla="*/ 83362 h 733444"/>
                <a:gd name="connsiteX5" fmla="*/ 576820 w 1479313"/>
                <a:gd name="connsiteY5" fmla="*/ 252695 h 733444"/>
                <a:gd name="connsiteX6" fmla="*/ 867860 w 1479313"/>
                <a:gd name="connsiteY6" fmla="*/ 404302 h 733444"/>
                <a:gd name="connsiteX7" fmla="*/ 1324003 w 1479313"/>
                <a:gd name="connsiteY7" fmla="*/ 639780 h 733444"/>
                <a:gd name="connsiteX8" fmla="*/ 1479313 w 1479313"/>
                <a:gd name="connsiteY8" fmla="*/ 733444 h 733444"/>
                <a:gd name="connsiteX0" fmla="*/ 292880 w 1480330"/>
                <a:gd name="connsiteY0" fmla="*/ 649237 h 732317"/>
                <a:gd name="connsiteX1" fmla="*/ 235730 w 1480330"/>
                <a:gd name="connsiteY1" fmla="*/ 513506 h 732317"/>
                <a:gd name="connsiteX2" fmla="*/ 156355 w 1480330"/>
                <a:gd name="connsiteY2" fmla="*/ 357401 h 732317"/>
                <a:gd name="connsiteX3" fmla="*/ 3163 w 1480330"/>
                <a:gd name="connsiteY3" fmla="*/ 14501 h 732317"/>
                <a:gd name="connsiteX4" fmla="*/ 311665 w 1480330"/>
                <a:gd name="connsiteY4" fmla="*/ 82235 h 732317"/>
                <a:gd name="connsiteX5" fmla="*/ 577837 w 1480330"/>
                <a:gd name="connsiteY5" fmla="*/ 251568 h 732317"/>
                <a:gd name="connsiteX6" fmla="*/ 868877 w 1480330"/>
                <a:gd name="connsiteY6" fmla="*/ 403175 h 732317"/>
                <a:gd name="connsiteX7" fmla="*/ 1325020 w 1480330"/>
                <a:gd name="connsiteY7" fmla="*/ 638653 h 732317"/>
                <a:gd name="connsiteX8" fmla="*/ 1480330 w 1480330"/>
                <a:gd name="connsiteY8" fmla="*/ 732317 h 732317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68877 w 1480330"/>
                <a:gd name="connsiteY6" fmla="*/ 402947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2599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325020 w 1480330"/>
                <a:gd name="connsiteY6" fmla="*/ 641952 h 735616"/>
                <a:gd name="connsiteX7" fmla="*/ 1480330 w 1480330"/>
                <a:gd name="connsiteY7" fmla="*/ 735616 h 735616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184526 w 1480330"/>
                <a:gd name="connsiteY6" fmla="*/ 570514 h 735616"/>
                <a:gd name="connsiteX7" fmla="*/ 1480330 w 1480330"/>
                <a:gd name="connsiteY7" fmla="*/ 735616 h 7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0330" h="735616">
                  <a:moveTo>
                    <a:pt x="292880" y="652536"/>
                  </a:moveTo>
                  <a:cubicBezTo>
                    <a:pt x="276211" y="607292"/>
                    <a:pt x="258484" y="565444"/>
                    <a:pt x="235730" y="516805"/>
                  </a:cubicBezTo>
                  <a:cubicBezTo>
                    <a:pt x="212976" y="468166"/>
                    <a:pt x="195116" y="443867"/>
                    <a:pt x="156355" y="360700"/>
                  </a:cubicBezTo>
                  <a:cubicBezTo>
                    <a:pt x="117594" y="277533"/>
                    <a:pt x="-22722" y="63661"/>
                    <a:pt x="3163" y="17800"/>
                  </a:cubicBezTo>
                  <a:cubicBezTo>
                    <a:pt x="29048" y="-28061"/>
                    <a:pt x="166586" y="21946"/>
                    <a:pt x="311665" y="85534"/>
                  </a:cubicBezTo>
                  <a:cubicBezTo>
                    <a:pt x="456744" y="149122"/>
                    <a:pt x="728162" y="318501"/>
                    <a:pt x="873639" y="399331"/>
                  </a:cubicBezTo>
                  <a:lnTo>
                    <a:pt x="1184526" y="570514"/>
                  </a:lnTo>
                  <a:cubicBezTo>
                    <a:pt x="1285641" y="626561"/>
                    <a:pt x="1460089" y="728472"/>
                    <a:pt x="1480330" y="73561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5A1DB00-E822-474D-BEA5-407212EE61E0}"/>
                </a:ext>
              </a:extLst>
            </p:cNvPr>
            <p:cNvSpPr/>
            <p:nvPr/>
          </p:nvSpPr>
          <p:spPr>
            <a:xfrm>
              <a:off x="7448278" y="873880"/>
              <a:ext cx="109538" cy="216693"/>
            </a:xfrm>
            <a:custGeom>
              <a:avLst/>
              <a:gdLst>
                <a:gd name="connsiteX0" fmla="*/ 0 w 109538"/>
                <a:gd name="connsiteY0" fmla="*/ 216693 h 216693"/>
                <a:gd name="connsiteX1" fmla="*/ 28575 w 109538"/>
                <a:gd name="connsiteY1" fmla="*/ 154781 h 216693"/>
                <a:gd name="connsiteX2" fmla="*/ 50007 w 109538"/>
                <a:gd name="connsiteY2" fmla="*/ 97631 h 216693"/>
                <a:gd name="connsiteX3" fmla="*/ 88107 w 109538"/>
                <a:gd name="connsiteY3" fmla="*/ 21431 h 216693"/>
                <a:gd name="connsiteX4" fmla="*/ 109538 w 109538"/>
                <a:gd name="connsiteY4" fmla="*/ 0 h 2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8" h="216693">
                  <a:moveTo>
                    <a:pt x="0" y="216693"/>
                  </a:moveTo>
                  <a:lnTo>
                    <a:pt x="28575" y="154781"/>
                  </a:lnTo>
                  <a:lnTo>
                    <a:pt x="50007" y="97631"/>
                  </a:lnTo>
                  <a:lnTo>
                    <a:pt x="88107" y="21431"/>
                  </a:lnTo>
                  <a:lnTo>
                    <a:pt x="109538" y="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C0BE9009-23A0-489B-AA05-4008CEE40A19}"/>
                </a:ext>
              </a:extLst>
            </p:cNvPr>
            <p:cNvSpPr/>
            <p:nvPr/>
          </p:nvSpPr>
          <p:spPr>
            <a:xfrm>
              <a:off x="7717361" y="273358"/>
              <a:ext cx="653783" cy="800549"/>
            </a:xfrm>
            <a:custGeom>
              <a:avLst/>
              <a:gdLst>
                <a:gd name="connsiteX0" fmla="*/ 0 w 661987"/>
                <a:gd name="connsiteY0" fmla="*/ 962025 h 962025"/>
                <a:gd name="connsiteX1" fmla="*/ 42862 w 661987"/>
                <a:gd name="connsiteY1" fmla="*/ 835818 h 962025"/>
                <a:gd name="connsiteX2" fmla="*/ 76200 w 661987"/>
                <a:gd name="connsiteY2" fmla="*/ 769143 h 962025"/>
                <a:gd name="connsiteX3" fmla="*/ 157162 w 661987"/>
                <a:gd name="connsiteY3" fmla="*/ 797718 h 962025"/>
                <a:gd name="connsiteX4" fmla="*/ 200025 w 661987"/>
                <a:gd name="connsiteY4" fmla="*/ 814387 h 962025"/>
                <a:gd name="connsiteX5" fmla="*/ 235744 w 661987"/>
                <a:gd name="connsiteY5" fmla="*/ 678656 h 962025"/>
                <a:gd name="connsiteX6" fmla="*/ 245269 w 661987"/>
                <a:gd name="connsiteY6" fmla="*/ 509587 h 962025"/>
                <a:gd name="connsiteX7" fmla="*/ 264319 w 661987"/>
                <a:gd name="connsiteY7" fmla="*/ 392906 h 962025"/>
                <a:gd name="connsiteX8" fmla="*/ 309562 w 661987"/>
                <a:gd name="connsiteY8" fmla="*/ 233362 h 962025"/>
                <a:gd name="connsiteX9" fmla="*/ 359569 w 661987"/>
                <a:gd name="connsiteY9" fmla="*/ 126206 h 962025"/>
                <a:gd name="connsiteX10" fmla="*/ 411956 w 661987"/>
                <a:gd name="connsiteY10" fmla="*/ 40481 h 962025"/>
                <a:gd name="connsiteX11" fmla="*/ 504825 w 661987"/>
                <a:gd name="connsiteY11" fmla="*/ 0 h 962025"/>
                <a:gd name="connsiteX12" fmla="*/ 595312 w 661987"/>
                <a:gd name="connsiteY12" fmla="*/ 16668 h 962025"/>
                <a:gd name="connsiteX13" fmla="*/ 661987 w 661987"/>
                <a:gd name="connsiteY13" fmla="*/ 69056 h 962025"/>
                <a:gd name="connsiteX14" fmla="*/ 661987 w 661987"/>
                <a:gd name="connsiteY14" fmla="*/ 69056 h 962025"/>
                <a:gd name="connsiteX0" fmla="*/ 0 w 661987"/>
                <a:gd name="connsiteY0" fmla="*/ 962968 h 962968"/>
                <a:gd name="connsiteX1" fmla="*/ 42862 w 661987"/>
                <a:gd name="connsiteY1" fmla="*/ 836761 h 962968"/>
                <a:gd name="connsiteX2" fmla="*/ 76200 w 661987"/>
                <a:gd name="connsiteY2" fmla="*/ 770086 h 962968"/>
                <a:gd name="connsiteX3" fmla="*/ 157162 w 661987"/>
                <a:gd name="connsiteY3" fmla="*/ 798661 h 962968"/>
                <a:gd name="connsiteX4" fmla="*/ 200025 w 661987"/>
                <a:gd name="connsiteY4" fmla="*/ 815330 h 962968"/>
                <a:gd name="connsiteX5" fmla="*/ 235744 w 661987"/>
                <a:gd name="connsiteY5" fmla="*/ 679599 h 962968"/>
                <a:gd name="connsiteX6" fmla="*/ 245269 w 661987"/>
                <a:gd name="connsiteY6" fmla="*/ 510530 h 962968"/>
                <a:gd name="connsiteX7" fmla="*/ 264319 w 661987"/>
                <a:gd name="connsiteY7" fmla="*/ 393849 h 962968"/>
                <a:gd name="connsiteX8" fmla="*/ 309562 w 661987"/>
                <a:gd name="connsiteY8" fmla="*/ 234305 h 962968"/>
                <a:gd name="connsiteX9" fmla="*/ 359569 w 661987"/>
                <a:gd name="connsiteY9" fmla="*/ 127149 h 962968"/>
                <a:gd name="connsiteX10" fmla="*/ 411956 w 661987"/>
                <a:gd name="connsiteY10" fmla="*/ 41424 h 962968"/>
                <a:gd name="connsiteX11" fmla="*/ 504825 w 661987"/>
                <a:gd name="connsiteY11" fmla="*/ 943 h 962968"/>
                <a:gd name="connsiteX12" fmla="*/ 595312 w 661987"/>
                <a:gd name="connsiteY12" fmla="*/ 17611 h 962968"/>
                <a:gd name="connsiteX13" fmla="*/ 661987 w 661987"/>
                <a:gd name="connsiteY13" fmla="*/ 69999 h 962968"/>
                <a:gd name="connsiteX14" fmla="*/ 661987 w 661987"/>
                <a:gd name="connsiteY14" fmla="*/ 69999 h 962968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69056 w 654843"/>
                <a:gd name="connsiteY2" fmla="*/ 770668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02406 w 654843"/>
                <a:gd name="connsiteY6" fmla="*/ 506350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40518 w 654843"/>
                <a:gd name="connsiteY7" fmla="*/ 201550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40518 w 654843"/>
                <a:gd name="connsiteY7" fmla="*/ 205504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423863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63148 h 963148"/>
                <a:gd name="connsiteX1" fmla="*/ 57149 w 654843"/>
                <a:gd name="connsiteY1" fmla="*/ 815509 h 963148"/>
                <a:gd name="connsiteX2" fmla="*/ 126206 w 654843"/>
                <a:gd name="connsiteY2" fmla="*/ 727403 h 963148"/>
                <a:gd name="connsiteX3" fmla="*/ 195262 w 654843"/>
                <a:gd name="connsiteY3" fmla="*/ 782172 h 963148"/>
                <a:gd name="connsiteX4" fmla="*/ 233362 w 654843"/>
                <a:gd name="connsiteY4" fmla="*/ 598817 h 963148"/>
                <a:gd name="connsiteX5" fmla="*/ 259556 w 654843"/>
                <a:gd name="connsiteY5" fmla="*/ 463086 h 963148"/>
                <a:gd name="connsiteX6" fmla="*/ 304800 w 654843"/>
                <a:gd name="connsiteY6" fmla="*/ 324973 h 963148"/>
                <a:gd name="connsiteX7" fmla="*/ 361950 w 654843"/>
                <a:gd name="connsiteY7" fmla="*/ 184479 h 963148"/>
                <a:gd name="connsiteX8" fmla="*/ 423863 w 654843"/>
                <a:gd name="connsiteY8" fmla="*/ 86848 h 963148"/>
                <a:gd name="connsiteX9" fmla="*/ 523875 w 654843"/>
                <a:gd name="connsiteY9" fmla="*/ 8267 h 963148"/>
                <a:gd name="connsiteX10" fmla="*/ 588168 w 654843"/>
                <a:gd name="connsiteY10" fmla="*/ 8266 h 963148"/>
                <a:gd name="connsiteX11" fmla="*/ 654843 w 654843"/>
                <a:gd name="connsiteY11" fmla="*/ 60654 h 963148"/>
                <a:gd name="connsiteX12" fmla="*/ 654843 w 654843"/>
                <a:gd name="connsiteY12" fmla="*/ 60654 h 963148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12" fmla="*/ 654843 w 654843"/>
                <a:gd name="connsiteY12" fmla="*/ 87608 h 990102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0" fmla="*/ 0 w 628649"/>
                <a:gd name="connsiteY0" fmla="*/ 990102 h 990102"/>
                <a:gd name="connsiteX1" fmla="*/ 57149 w 628649"/>
                <a:gd name="connsiteY1" fmla="*/ 842463 h 990102"/>
                <a:gd name="connsiteX2" fmla="*/ 126206 w 628649"/>
                <a:gd name="connsiteY2" fmla="*/ 754357 h 990102"/>
                <a:gd name="connsiteX3" fmla="*/ 195262 w 628649"/>
                <a:gd name="connsiteY3" fmla="*/ 809126 h 990102"/>
                <a:gd name="connsiteX4" fmla="*/ 233362 w 628649"/>
                <a:gd name="connsiteY4" fmla="*/ 625771 h 990102"/>
                <a:gd name="connsiteX5" fmla="*/ 259556 w 628649"/>
                <a:gd name="connsiteY5" fmla="*/ 490040 h 990102"/>
                <a:gd name="connsiteX6" fmla="*/ 304800 w 628649"/>
                <a:gd name="connsiteY6" fmla="*/ 351927 h 990102"/>
                <a:gd name="connsiteX7" fmla="*/ 361950 w 628649"/>
                <a:gd name="connsiteY7" fmla="*/ 211433 h 990102"/>
                <a:gd name="connsiteX8" fmla="*/ 423863 w 628649"/>
                <a:gd name="connsiteY8" fmla="*/ 113802 h 990102"/>
                <a:gd name="connsiteX9" fmla="*/ 523875 w 628649"/>
                <a:gd name="connsiteY9" fmla="*/ 35221 h 990102"/>
                <a:gd name="connsiteX10" fmla="*/ 628649 w 628649"/>
                <a:gd name="connsiteY10" fmla="*/ 1883 h 990102"/>
                <a:gd name="connsiteX0" fmla="*/ 0 w 642936"/>
                <a:gd name="connsiteY0" fmla="*/ 1003868 h 1003868"/>
                <a:gd name="connsiteX1" fmla="*/ 57149 w 642936"/>
                <a:gd name="connsiteY1" fmla="*/ 856229 h 1003868"/>
                <a:gd name="connsiteX2" fmla="*/ 126206 w 642936"/>
                <a:gd name="connsiteY2" fmla="*/ 768123 h 1003868"/>
                <a:gd name="connsiteX3" fmla="*/ 195262 w 642936"/>
                <a:gd name="connsiteY3" fmla="*/ 822892 h 1003868"/>
                <a:gd name="connsiteX4" fmla="*/ 233362 w 642936"/>
                <a:gd name="connsiteY4" fmla="*/ 639537 h 1003868"/>
                <a:gd name="connsiteX5" fmla="*/ 259556 w 642936"/>
                <a:gd name="connsiteY5" fmla="*/ 503806 h 1003868"/>
                <a:gd name="connsiteX6" fmla="*/ 304800 w 642936"/>
                <a:gd name="connsiteY6" fmla="*/ 365693 h 1003868"/>
                <a:gd name="connsiteX7" fmla="*/ 361950 w 642936"/>
                <a:gd name="connsiteY7" fmla="*/ 225199 h 1003868"/>
                <a:gd name="connsiteX8" fmla="*/ 423863 w 642936"/>
                <a:gd name="connsiteY8" fmla="*/ 127568 h 1003868"/>
                <a:gd name="connsiteX9" fmla="*/ 523875 w 642936"/>
                <a:gd name="connsiteY9" fmla="*/ 48987 h 1003868"/>
                <a:gd name="connsiteX10" fmla="*/ 642936 w 642936"/>
                <a:gd name="connsiteY10" fmla="*/ 1361 h 1003868"/>
                <a:gd name="connsiteX0" fmla="*/ 0 w 651402"/>
                <a:gd name="connsiteY0" fmla="*/ 955002 h 955002"/>
                <a:gd name="connsiteX1" fmla="*/ 57149 w 651402"/>
                <a:gd name="connsiteY1" fmla="*/ 807363 h 955002"/>
                <a:gd name="connsiteX2" fmla="*/ 126206 w 651402"/>
                <a:gd name="connsiteY2" fmla="*/ 719257 h 955002"/>
                <a:gd name="connsiteX3" fmla="*/ 195262 w 651402"/>
                <a:gd name="connsiteY3" fmla="*/ 774026 h 955002"/>
                <a:gd name="connsiteX4" fmla="*/ 233362 w 651402"/>
                <a:gd name="connsiteY4" fmla="*/ 590671 h 955002"/>
                <a:gd name="connsiteX5" fmla="*/ 259556 w 651402"/>
                <a:gd name="connsiteY5" fmla="*/ 454940 h 955002"/>
                <a:gd name="connsiteX6" fmla="*/ 304800 w 651402"/>
                <a:gd name="connsiteY6" fmla="*/ 316827 h 955002"/>
                <a:gd name="connsiteX7" fmla="*/ 361950 w 651402"/>
                <a:gd name="connsiteY7" fmla="*/ 176333 h 955002"/>
                <a:gd name="connsiteX8" fmla="*/ 423863 w 651402"/>
                <a:gd name="connsiteY8" fmla="*/ 78702 h 955002"/>
                <a:gd name="connsiteX9" fmla="*/ 523875 w 651402"/>
                <a:gd name="connsiteY9" fmla="*/ 121 h 955002"/>
                <a:gd name="connsiteX10" fmla="*/ 651402 w 651402"/>
                <a:gd name="connsiteY10" fmla="*/ 96428 h 955002"/>
                <a:gd name="connsiteX0" fmla="*/ 0 w 651402"/>
                <a:gd name="connsiteY0" fmla="*/ 877152 h 877152"/>
                <a:gd name="connsiteX1" fmla="*/ 57149 w 651402"/>
                <a:gd name="connsiteY1" fmla="*/ 729513 h 877152"/>
                <a:gd name="connsiteX2" fmla="*/ 126206 w 651402"/>
                <a:gd name="connsiteY2" fmla="*/ 641407 h 877152"/>
                <a:gd name="connsiteX3" fmla="*/ 195262 w 651402"/>
                <a:gd name="connsiteY3" fmla="*/ 696176 h 877152"/>
                <a:gd name="connsiteX4" fmla="*/ 233362 w 651402"/>
                <a:gd name="connsiteY4" fmla="*/ 512821 h 877152"/>
                <a:gd name="connsiteX5" fmla="*/ 259556 w 651402"/>
                <a:gd name="connsiteY5" fmla="*/ 377090 h 877152"/>
                <a:gd name="connsiteX6" fmla="*/ 304800 w 651402"/>
                <a:gd name="connsiteY6" fmla="*/ 238977 h 877152"/>
                <a:gd name="connsiteX7" fmla="*/ 361950 w 651402"/>
                <a:gd name="connsiteY7" fmla="*/ 98483 h 877152"/>
                <a:gd name="connsiteX8" fmla="*/ 423863 w 651402"/>
                <a:gd name="connsiteY8" fmla="*/ 852 h 877152"/>
                <a:gd name="connsiteX9" fmla="*/ 532342 w 651402"/>
                <a:gd name="connsiteY9" fmla="*/ 49271 h 877152"/>
                <a:gd name="connsiteX10" fmla="*/ 651402 w 651402"/>
                <a:gd name="connsiteY10" fmla="*/ 18578 h 877152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61950 w 651402"/>
                <a:gd name="connsiteY7" fmla="*/ 81510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02419 w 651402"/>
                <a:gd name="connsiteY6" fmla="*/ 236292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1200 h 861200"/>
                <a:gd name="connsiteX1" fmla="*/ 57149 w 651402"/>
                <a:gd name="connsiteY1" fmla="*/ 713561 h 861200"/>
                <a:gd name="connsiteX2" fmla="*/ 126206 w 651402"/>
                <a:gd name="connsiteY2" fmla="*/ 625455 h 861200"/>
                <a:gd name="connsiteX3" fmla="*/ 195262 w 651402"/>
                <a:gd name="connsiteY3" fmla="*/ 680224 h 861200"/>
                <a:gd name="connsiteX4" fmla="*/ 233362 w 651402"/>
                <a:gd name="connsiteY4" fmla="*/ 496869 h 861200"/>
                <a:gd name="connsiteX5" fmla="*/ 259556 w 651402"/>
                <a:gd name="connsiteY5" fmla="*/ 377807 h 861200"/>
                <a:gd name="connsiteX6" fmla="*/ 302419 w 651402"/>
                <a:gd name="connsiteY6" fmla="*/ 237313 h 861200"/>
                <a:gd name="connsiteX7" fmla="*/ 388143 w 651402"/>
                <a:gd name="connsiteY7" fmla="*/ 118250 h 861200"/>
                <a:gd name="connsiteX8" fmla="*/ 447676 w 651402"/>
                <a:gd name="connsiteY8" fmla="*/ 63482 h 861200"/>
                <a:gd name="connsiteX9" fmla="*/ 532342 w 651402"/>
                <a:gd name="connsiteY9" fmla="*/ 19032 h 861200"/>
                <a:gd name="connsiteX10" fmla="*/ 651402 w 651402"/>
                <a:gd name="connsiteY10" fmla="*/ 2626 h 861200"/>
                <a:gd name="connsiteX0" fmla="*/ 0 w 660927"/>
                <a:gd name="connsiteY0" fmla="*/ 843812 h 843812"/>
                <a:gd name="connsiteX1" fmla="*/ 57149 w 660927"/>
                <a:gd name="connsiteY1" fmla="*/ 696173 h 843812"/>
                <a:gd name="connsiteX2" fmla="*/ 126206 w 660927"/>
                <a:gd name="connsiteY2" fmla="*/ 608067 h 843812"/>
                <a:gd name="connsiteX3" fmla="*/ 195262 w 660927"/>
                <a:gd name="connsiteY3" fmla="*/ 662836 h 843812"/>
                <a:gd name="connsiteX4" fmla="*/ 233362 w 660927"/>
                <a:gd name="connsiteY4" fmla="*/ 479481 h 843812"/>
                <a:gd name="connsiteX5" fmla="*/ 259556 w 660927"/>
                <a:gd name="connsiteY5" fmla="*/ 360419 h 843812"/>
                <a:gd name="connsiteX6" fmla="*/ 302419 w 660927"/>
                <a:gd name="connsiteY6" fmla="*/ 219925 h 843812"/>
                <a:gd name="connsiteX7" fmla="*/ 388143 w 660927"/>
                <a:gd name="connsiteY7" fmla="*/ 100862 h 843812"/>
                <a:gd name="connsiteX8" fmla="*/ 447676 w 660927"/>
                <a:gd name="connsiteY8" fmla="*/ 46094 h 843812"/>
                <a:gd name="connsiteX9" fmla="*/ 532342 w 660927"/>
                <a:gd name="connsiteY9" fmla="*/ 1644 h 843812"/>
                <a:gd name="connsiteX10" fmla="*/ 660927 w 660927"/>
                <a:gd name="connsiteY10" fmla="*/ 40007 h 843812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195262 w 660927"/>
                <a:gd name="connsiteY3" fmla="*/ 651478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411955 w 660927"/>
                <a:gd name="connsiteY7" fmla="*/ 94267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47676 w 653783"/>
                <a:gd name="connsiteY8" fmla="*/ 34479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03791 h 803791"/>
                <a:gd name="connsiteX1" fmla="*/ 57149 w 653783"/>
                <a:gd name="connsiteY1" fmla="*/ 656152 h 803791"/>
                <a:gd name="connsiteX2" fmla="*/ 126206 w 653783"/>
                <a:gd name="connsiteY2" fmla="*/ 568046 h 803791"/>
                <a:gd name="connsiteX3" fmla="*/ 219074 w 653783"/>
                <a:gd name="connsiteY3" fmla="*/ 629959 h 803791"/>
                <a:gd name="connsiteX4" fmla="*/ 285749 w 653783"/>
                <a:gd name="connsiteY4" fmla="*/ 418029 h 803791"/>
                <a:gd name="connsiteX5" fmla="*/ 307181 w 653783"/>
                <a:gd name="connsiteY5" fmla="*/ 308491 h 803791"/>
                <a:gd name="connsiteX6" fmla="*/ 357188 w 653783"/>
                <a:gd name="connsiteY6" fmla="*/ 165616 h 803791"/>
                <a:gd name="connsiteX7" fmla="*/ 411955 w 653783"/>
                <a:gd name="connsiteY7" fmla="*/ 65604 h 803791"/>
                <a:gd name="connsiteX8" fmla="*/ 454819 w 653783"/>
                <a:gd name="connsiteY8" fmla="*/ 1310 h 803791"/>
                <a:gd name="connsiteX9" fmla="*/ 527579 w 653783"/>
                <a:gd name="connsiteY9" fmla="*/ 16392 h 803791"/>
                <a:gd name="connsiteX10" fmla="*/ 653783 w 653783"/>
                <a:gd name="connsiteY10" fmla="*/ 4748 h 803791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1955 w 653783"/>
                <a:gd name="connsiteY7" fmla="*/ 6415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73869 w 653783"/>
                <a:gd name="connsiteY7" fmla="*/ 71300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38150 w 653783"/>
                <a:gd name="connsiteY7" fmla="*/ 76062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52438 w 653783"/>
                <a:gd name="connsiteY7" fmla="*/ 107018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52438 w 653783"/>
                <a:gd name="connsiteY7" fmla="*/ 105564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40532 w 653783"/>
                <a:gd name="connsiteY7" fmla="*/ 91276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40532 w 653783"/>
                <a:gd name="connsiteY7" fmla="*/ 90935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38150 w 653783"/>
                <a:gd name="connsiteY7" fmla="*/ 95697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783" h="800549">
                  <a:moveTo>
                    <a:pt x="0" y="800549"/>
                  </a:moveTo>
                  <a:cubicBezTo>
                    <a:pt x="14287" y="758480"/>
                    <a:pt x="36115" y="692201"/>
                    <a:pt x="57149" y="652910"/>
                  </a:cubicBezTo>
                  <a:cubicBezTo>
                    <a:pt x="78183" y="613619"/>
                    <a:pt x="99219" y="569169"/>
                    <a:pt x="126206" y="564804"/>
                  </a:cubicBezTo>
                  <a:cubicBezTo>
                    <a:pt x="153193" y="560439"/>
                    <a:pt x="192484" y="651720"/>
                    <a:pt x="219074" y="626717"/>
                  </a:cubicBezTo>
                  <a:cubicBezTo>
                    <a:pt x="245665" y="601714"/>
                    <a:pt x="271065" y="468365"/>
                    <a:pt x="285749" y="414787"/>
                  </a:cubicBezTo>
                  <a:cubicBezTo>
                    <a:pt x="300433" y="361209"/>
                    <a:pt x="293290" y="345333"/>
                    <a:pt x="307181" y="305249"/>
                  </a:cubicBezTo>
                  <a:cubicBezTo>
                    <a:pt x="321072" y="265165"/>
                    <a:pt x="347267" y="209205"/>
                    <a:pt x="369095" y="174280"/>
                  </a:cubicBezTo>
                  <a:cubicBezTo>
                    <a:pt x="390923" y="139355"/>
                    <a:pt x="409355" y="118980"/>
                    <a:pt x="438150" y="95697"/>
                  </a:cubicBezTo>
                  <a:cubicBezTo>
                    <a:pt x="466945" y="72414"/>
                    <a:pt x="507912" y="44725"/>
                    <a:pt x="541866" y="34582"/>
                  </a:cubicBezTo>
                  <a:cubicBezTo>
                    <a:pt x="575820" y="24439"/>
                    <a:pt x="631955" y="-7225"/>
                    <a:pt x="653783" y="150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09D5749-3735-45F0-AD40-814133225207}"/>
                </a:ext>
              </a:extLst>
            </p:cNvPr>
            <p:cNvSpPr/>
            <p:nvPr/>
          </p:nvSpPr>
          <p:spPr>
            <a:xfrm>
              <a:off x="9957650" y="22926"/>
              <a:ext cx="2240164" cy="1047539"/>
            </a:xfrm>
            <a:custGeom>
              <a:avLst/>
              <a:gdLst>
                <a:gd name="connsiteX0" fmla="*/ 0 w 3335866"/>
                <a:gd name="connsiteY0" fmla="*/ 762000 h 1303866"/>
                <a:gd name="connsiteX1" fmla="*/ 76200 w 3335866"/>
                <a:gd name="connsiteY1" fmla="*/ 973666 h 1303866"/>
                <a:gd name="connsiteX2" fmla="*/ 118533 w 3335866"/>
                <a:gd name="connsiteY2" fmla="*/ 1066800 h 1303866"/>
                <a:gd name="connsiteX3" fmla="*/ 186266 w 3335866"/>
                <a:gd name="connsiteY3" fmla="*/ 1168400 h 1303866"/>
                <a:gd name="connsiteX4" fmla="*/ 228600 w 3335866"/>
                <a:gd name="connsiteY4" fmla="*/ 1109133 h 1303866"/>
                <a:gd name="connsiteX5" fmla="*/ 262466 w 3335866"/>
                <a:gd name="connsiteY5" fmla="*/ 1049866 h 1303866"/>
                <a:gd name="connsiteX6" fmla="*/ 372533 w 3335866"/>
                <a:gd name="connsiteY6" fmla="*/ 1134533 h 1303866"/>
                <a:gd name="connsiteX7" fmla="*/ 508000 w 3335866"/>
                <a:gd name="connsiteY7" fmla="*/ 1303866 h 1303866"/>
                <a:gd name="connsiteX8" fmla="*/ 702733 w 3335866"/>
                <a:gd name="connsiteY8" fmla="*/ 1176866 h 1303866"/>
                <a:gd name="connsiteX9" fmla="*/ 651933 w 3335866"/>
                <a:gd name="connsiteY9" fmla="*/ 1083733 h 1303866"/>
                <a:gd name="connsiteX10" fmla="*/ 795866 w 3335866"/>
                <a:gd name="connsiteY10" fmla="*/ 1210733 h 1303866"/>
                <a:gd name="connsiteX11" fmla="*/ 965200 w 3335866"/>
                <a:gd name="connsiteY11" fmla="*/ 1168400 h 1303866"/>
                <a:gd name="connsiteX12" fmla="*/ 965200 w 3335866"/>
                <a:gd name="connsiteY12" fmla="*/ 1066800 h 1303866"/>
                <a:gd name="connsiteX13" fmla="*/ 922866 w 3335866"/>
                <a:gd name="connsiteY13" fmla="*/ 880533 h 1303866"/>
                <a:gd name="connsiteX14" fmla="*/ 939800 w 3335866"/>
                <a:gd name="connsiteY14" fmla="*/ 795866 h 1303866"/>
                <a:gd name="connsiteX15" fmla="*/ 1100666 w 3335866"/>
                <a:gd name="connsiteY15" fmla="*/ 956733 h 1303866"/>
                <a:gd name="connsiteX16" fmla="*/ 1176866 w 3335866"/>
                <a:gd name="connsiteY16" fmla="*/ 1151466 h 1303866"/>
                <a:gd name="connsiteX17" fmla="*/ 1481666 w 3335866"/>
                <a:gd name="connsiteY17" fmla="*/ 1236133 h 1303866"/>
                <a:gd name="connsiteX18" fmla="*/ 1430866 w 3335866"/>
                <a:gd name="connsiteY18" fmla="*/ 1041400 h 1303866"/>
                <a:gd name="connsiteX19" fmla="*/ 1236133 w 3335866"/>
                <a:gd name="connsiteY19" fmla="*/ 787400 h 1303866"/>
                <a:gd name="connsiteX20" fmla="*/ 1117600 w 3335866"/>
                <a:gd name="connsiteY20" fmla="*/ 550333 h 1303866"/>
                <a:gd name="connsiteX21" fmla="*/ 1210733 w 3335866"/>
                <a:gd name="connsiteY21" fmla="*/ 254000 h 1303866"/>
                <a:gd name="connsiteX22" fmla="*/ 1337733 w 3335866"/>
                <a:gd name="connsiteY22" fmla="*/ 110066 h 1303866"/>
                <a:gd name="connsiteX23" fmla="*/ 1574800 w 3335866"/>
                <a:gd name="connsiteY23" fmla="*/ 25400 h 1303866"/>
                <a:gd name="connsiteX24" fmla="*/ 1820333 w 3335866"/>
                <a:gd name="connsiteY24" fmla="*/ 0 h 1303866"/>
                <a:gd name="connsiteX25" fmla="*/ 2633133 w 3335866"/>
                <a:gd name="connsiteY25" fmla="*/ 110066 h 1303866"/>
                <a:gd name="connsiteX26" fmla="*/ 2861733 w 3335866"/>
                <a:gd name="connsiteY26" fmla="*/ 262466 h 1303866"/>
                <a:gd name="connsiteX27" fmla="*/ 3217333 w 3335866"/>
                <a:gd name="connsiteY27" fmla="*/ 465666 h 1303866"/>
                <a:gd name="connsiteX28" fmla="*/ 3335866 w 3335866"/>
                <a:gd name="connsiteY28" fmla="*/ 499533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5800 h 1307666"/>
                <a:gd name="connsiteX1" fmla="*/ 76200 w 3459691"/>
                <a:gd name="connsiteY1" fmla="*/ 977466 h 1307666"/>
                <a:gd name="connsiteX2" fmla="*/ 118533 w 3459691"/>
                <a:gd name="connsiteY2" fmla="*/ 1070600 h 1307666"/>
                <a:gd name="connsiteX3" fmla="*/ 186266 w 3459691"/>
                <a:gd name="connsiteY3" fmla="*/ 1172200 h 1307666"/>
                <a:gd name="connsiteX4" fmla="*/ 228600 w 3459691"/>
                <a:gd name="connsiteY4" fmla="*/ 1112933 h 1307666"/>
                <a:gd name="connsiteX5" fmla="*/ 262466 w 3459691"/>
                <a:gd name="connsiteY5" fmla="*/ 1053666 h 1307666"/>
                <a:gd name="connsiteX6" fmla="*/ 372533 w 3459691"/>
                <a:gd name="connsiteY6" fmla="*/ 1138333 h 1307666"/>
                <a:gd name="connsiteX7" fmla="*/ 508000 w 3459691"/>
                <a:gd name="connsiteY7" fmla="*/ 1307666 h 1307666"/>
                <a:gd name="connsiteX8" fmla="*/ 702733 w 3459691"/>
                <a:gd name="connsiteY8" fmla="*/ 1180666 h 1307666"/>
                <a:gd name="connsiteX9" fmla="*/ 651933 w 3459691"/>
                <a:gd name="connsiteY9" fmla="*/ 1087533 h 1307666"/>
                <a:gd name="connsiteX10" fmla="*/ 795866 w 3459691"/>
                <a:gd name="connsiteY10" fmla="*/ 1214533 h 1307666"/>
                <a:gd name="connsiteX11" fmla="*/ 965200 w 3459691"/>
                <a:gd name="connsiteY11" fmla="*/ 1172200 h 1307666"/>
                <a:gd name="connsiteX12" fmla="*/ 965200 w 3459691"/>
                <a:gd name="connsiteY12" fmla="*/ 1070600 h 1307666"/>
                <a:gd name="connsiteX13" fmla="*/ 922866 w 3459691"/>
                <a:gd name="connsiteY13" fmla="*/ 884333 h 1307666"/>
                <a:gd name="connsiteX14" fmla="*/ 939800 w 3459691"/>
                <a:gd name="connsiteY14" fmla="*/ 799666 h 1307666"/>
                <a:gd name="connsiteX15" fmla="*/ 1100666 w 3459691"/>
                <a:gd name="connsiteY15" fmla="*/ 960533 h 1307666"/>
                <a:gd name="connsiteX16" fmla="*/ 1176866 w 3459691"/>
                <a:gd name="connsiteY16" fmla="*/ 1155266 h 1307666"/>
                <a:gd name="connsiteX17" fmla="*/ 1481666 w 3459691"/>
                <a:gd name="connsiteY17" fmla="*/ 1239933 h 1307666"/>
                <a:gd name="connsiteX18" fmla="*/ 1430866 w 3459691"/>
                <a:gd name="connsiteY18" fmla="*/ 1045200 h 1307666"/>
                <a:gd name="connsiteX19" fmla="*/ 1236133 w 3459691"/>
                <a:gd name="connsiteY19" fmla="*/ 791200 h 1307666"/>
                <a:gd name="connsiteX20" fmla="*/ 1117600 w 3459691"/>
                <a:gd name="connsiteY20" fmla="*/ 554133 h 1307666"/>
                <a:gd name="connsiteX21" fmla="*/ 1210733 w 3459691"/>
                <a:gd name="connsiteY21" fmla="*/ 257800 h 1307666"/>
                <a:gd name="connsiteX22" fmla="*/ 1337733 w 3459691"/>
                <a:gd name="connsiteY22" fmla="*/ 113866 h 1307666"/>
                <a:gd name="connsiteX23" fmla="*/ 1574800 w 3459691"/>
                <a:gd name="connsiteY23" fmla="*/ 29200 h 1307666"/>
                <a:gd name="connsiteX24" fmla="*/ 1820333 w 3459691"/>
                <a:gd name="connsiteY24" fmla="*/ 3800 h 1307666"/>
                <a:gd name="connsiteX25" fmla="*/ 2511689 w 3459691"/>
                <a:gd name="connsiteY25" fmla="*/ 101959 h 1307666"/>
                <a:gd name="connsiteX26" fmla="*/ 2861733 w 3459691"/>
                <a:gd name="connsiteY26" fmla="*/ 266266 h 1307666"/>
                <a:gd name="connsiteX27" fmla="*/ 3217333 w 3459691"/>
                <a:gd name="connsiteY27" fmla="*/ 469466 h 1307666"/>
                <a:gd name="connsiteX28" fmla="*/ 3459691 w 3459691"/>
                <a:gd name="connsiteY28" fmla="*/ 562864 h 130766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3114 w 3459691"/>
                <a:gd name="connsiteY21" fmla="*/ 218132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50938 w 3459691"/>
                <a:gd name="connsiteY20" fmla="*/ 501805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150938 w 3459691"/>
                <a:gd name="connsiteY21" fmla="*/ 501805 h 1317250"/>
                <a:gd name="connsiteX22" fmla="*/ 1213114 w 3459691"/>
                <a:gd name="connsiteY22" fmla="*/ 214996 h 1317250"/>
                <a:gd name="connsiteX23" fmla="*/ 1356783 w 3459691"/>
                <a:gd name="connsiteY23" fmla="*/ 78207 h 1317250"/>
                <a:gd name="connsiteX24" fmla="*/ 1524794 w 3459691"/>
                <a:gd name="connsiteY24" fmla="*/ 7828 h 1317250"/>
                <a:gd name="connsiteX25" fmla="*/ 1820333 w 3459691"/>
                <a:gd name="connsiteY25" fmla="*/ 13384 h 1317250"/>
                <a:gd name="connsiteX26" fmla="*/ 2511689 w 3459691"/>
                <a:gd name="connsiteY26" fmla="*/ 111543 h 1317250"/>
                <a:gd name="connsiteX27" fmla="*/ 2861733 w 3459691"/>
                <a:gd name="connsiteY27" fmla="*/ 275850 h 1317250"/>
                <a:gd name="connsiteX28" fmla="*/ 3217333 w 3459691"/>
                <a:gd name="connsiteY28" fmla="*/ 479050 h 1317250"/>
                <a:gd name="connsiteX29" fmla="*/ 3459691 w 3459691"/>
                <a:gd name="connsiteY29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27401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09826 w 3778778"/>
                <a:gd name="connsiteY3" fmla="*/ 910586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66939 w 3778778"/>
                <a:gd name="connsiteY1" fmla="*/ 751041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757890 w 3778778"/>
                <a:gd name="connsiteY20" fmla="*/ 1123311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757890 w 3778778"/>
                <a:gd name="connsiteY19" fmla="*/ 1123311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757890 w 3778778"/>
                <a:gd name="connsiteY18" fmla="*/ 1123311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757890 w 3778778"/>
                <a:gd name="connsiteY17" fmla="*/ 1123311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757890 w 3778778"/>
                <a:gd name="connsiteY16" fmla="*/ 1123311 h 1317250"/>
                <a:gd name="connsiteX17" fmla="*/ 1749953 w 3778778"/>
                <a:gd name="connsiteY17" fmla="*/ 1054784 h 1317250"/>
                <a:gd name="connsiteX18" fmla="*/ 1557601 w 3778778"/>
                <a:gd name="connsiteY18" fmla="*/ 760303 h 1317250"/>
                <a:gd name="connsiteX19" fmla="*/ 1502833 w 3778778"/>
                <a:gd name="connsiteY19" fmla="*/ 455767 h 1317250"/>
                <a:gd name="connsiteX20" fmla="*/ 1546488 w 3778778"/>
                <a:gd name="connsiteY20" fmla="*/ 214996 h 1317250"/>
                <a:gd name="connsiteX21" fmla="*/ 1675870 w 3778778"/>
                <a:gd name="connsiteY21" fmla="*/ 78207 h 1317250"/>
                <a:gd name="connsiteX22" fmla="*/ 1843881 w 3778778"/>
                <a:gd name="connsiteY22" fmla="*/ 7828 h 1317250"/>
                <a:gd name="connsiteX23" fmla="*/ 2139420 w 3778778"/>
                <a:gd name="connsiteY23" fmla="*/ 13384 h 1317250"/>
                <a:gd name="connsiteX24" fmla="*/ 2830776 w 3778778"/>
                <a:gd name="connsiteY24" fmla="*/ 111543 h 1317250"/>
                <a:gd name="connsiteX25" fmla="*/ 3180820 w 3778778"/>
                <a:gd name="connsiteY25" fmla="*/ 275850 h 1317250"/>
                <a:gd name="connsiteX26" fmla="*/ 3536420 w 3778778"/>
                <a:gd name="connsiteY26" fmla="*/ 479050 h 1317250"/>
                <a:gd name="connsiteX27" fmla="*/ 3778778 w 3778778"/>
                <a:gd name="connsiteY27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757890 w 3778778"/>
                <a:gd name="connsiteY15" fmla="*/ 1123311 h 1317250"/>
                <a:gd name="connsiteX16" fmla="*/ 1749953 w 3778778"/>
                <a:gd name="connsiteY16" fmla="*/ 1054784 h 1317250"/>
                <a:gd name="connsiteX17" fmla="*/ 1557601 w 3778778"/>
                <a:gd name="connsiteY17" fmla="*/ 760303 h 1317250"/>
                <a:gd name="connsiteX18" fmla="*/ 1502833 w 3778778"/>
                <a:gd name="connsiteY18" fmla="*/ 455767 h 1317250"/>
                <a:gd name="connsiteX19" fmla="*/ 1546488 w 3778778"/>
                <a:gd name="connsiteY19" fmla="*/ 214996 h 1317250"/>
                <a:gd name="connsiteX20" fmla="*/ 1675870 w 3778778"/>
                <a:gd name="connsiteY20" fmla="*/ 78207 h 1317250"/>
                <a:gd name="connsiteX21" fmla="*/ 1843881 w 3778778"/>
                <a:gd name="connsiteY21" fmla="*/ 7828 h 1317250"/>
                <a:gd name="connsiteX22" fmla="*/ 2139420 w 3778778"/>
                <a:gd name="connsiteY22" fmla="*/ 13384 h 1317250"/>
                <a:gd name="connsiteX23" fmla="*/ 2830776 w 3778778"/>
                <a:gd name="connsiteY23" fmla="*/ 111543 h 1317250"/>
                <a:gd name="connsiteX24" fmla="*/ 3180820 w 3778778"/>
                <a:gd name="connsiteY24" fmla="*/ 275850 h 1317250"/>
                <a:gd name="connsiteX25" fmla="*/ 3536420 w 3778778"/>
                <a:gd name="connsiteY25" fmla="*/ 479050 h 1317250"/>
                <a:gd name="connsiteX26" fmla="*/ 3778778 w 3778778"/>
                <a:gd name="connsiteY26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757890 w 3778778"/>
                <a:gd name="connsiteY14" fmla="*/ 1123311 h 1317250"/>
                <a:gd name="connsiteX15" fmla="*/ 1749953 w 3778778"/>
                <a:gd name="connsiteY15" fmla="*/ 1054784 h 1317250"/>
                <a:gd name="connsiteX16" fmla="*/ 1557601 w 3778778"/>
                <a:gd name="connsiteY16" fmla="*/ 760303 h 1317250"/>
                <a:gd name="connsiteX17" fmla="*/ 1502833 w 3778778"/>
                <a:gd name="connsiteY17" fmla="*/ 455767 h 1317250"/>
                <a:gd name="connsiteX18" fmla="*/ 1546488 w 3778778"/>
                <a:gd name="connsiteY18" fmla="*/ 214996 h 1317250"/>
                <a:gd name="connsiteX19" fmla="*/ 1675870 w 3778778"/>
                <a:gd name="connsiteY19" fmla="*/ 78207 h 1317250"/>
                <a:gd name="connsiteX20" fmla="*/ 1843881 w 3778778"/>
                <a:gd name="connsiteY20" fmla="*/ 7828 h 1317250"/>
                <a:gd name="connsiteX21" fmla="*/ 2139420 w 3778778"/>
                <a:gd name="connsiteY21" fmla="*/ 13384 h 1317250"/>
                <a:gd name="connsiteX22" fmla="*/ 2830776 w 3778778"/>
                <a:gd name="connsiteY22" fmla="*/ 111543 h 1317250"/>
                <a:gd name="connsiteX23" fmla="*/ 3180820 w 3778778"/>
                <a:gd name="connsiteY23" fmla="*/ 275850 h 1317250"/>
                <a:gd name="connsiteX24" fmla="*/ 3536420 w 3778778"/>
                <a:gd name="connsiteY24" fmla="*/ 479050 h 1317250"/>
                <a:gd name="connsiteX25" fmla="*/ 3778778 w 3778778"/>
                <a:gd name="connsiteY25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757890 w 3778778"/>
                <a:gd name="connsiteY13" fmla="*/ 1123311 h 1317250"/>
                <a:gd name="connsiteX14" fmla="*/ 1749953 w 3778778"/>
                <a:gd name="connsiteY14" fmla="*/ 1054784 h 1317250"/>
                <a:gd name="connsiteX15" fmla="*/ 1557601 w 3778778"/>
                <a:gd name="connsiteY15" fmla="*/ 760303 h 1317250"/>
                <a:gd name="connsiteX16" fmla="*/ 1502833 w 3778778"/>
                <a:gd name="connsiteY16" fmla="*/ 455767 h 1317250"/>
                <a:gd name="connsiteX17" fmla="*/ 1546488 w 3778778"/>
                <a:gd name="connsiteY17" fmla="*/ 214996 h 1317250"/>
                <a:gd name="connsiteX18" fmla="*/ 1675870 w 3778778"/>
                <a:gd name="connsiteY18" fmla="*/ 78207 h 1317250"/>
                <a:gd name="connsiteX19" fmla="*/ 1843881 w 3778778"/>
                <a:gd name="connsiteY19" fmla="*/ 7828 h 1317250"/>
                <a:gd name="connsiteX20" fmla="*/ 2139420 w 3778778"/>
                <a:gd name="connsiteY20" fmla="*/ 13384 h 1317250"/>
                <a:gd name="connsiteX21" fmla="*/ 2830776 w 3778778"/>
                <a:gd name="connsiteY21" fmla="*/ 111543 h 1317250"/>
                <a:gd name="connsiteX22" fmla="*/ 3180820 w 3778778"/>
                <a:gd name="connsiteY22" fmla="*/ 275850 h 1317250"/>
                <a:gd name="connsiteX23" fmla="*/ 3536420 w 3778778"/>
                <a:gd name="connsiteY23" fmla="*/ 479050 h 1317250"/>
                <a:gd name="connsiteX24" fmla="*/ 3778778 w 3778778"/>
                <a:gd name="connsiteY24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1757890 w 3778778"/>
                <a:gd name="connsiteY12" fmla="*/ 1123311 h 1317250"/>
                <a:gd name="connsiteX13" fmla="*/ 1749953 w 3778778"/>
                <a:gd name="connsiteY13" fmla="*/ 1054784 h 1317250"/>
                <a:gd name="connsiteX14" fmla="*/ 1557601 w 3778778"/>
                <a:gd name="connsiteY14" fmla="*/ 760303 h 1317250"/>
                <a:gd name="connsiteX15" fmla="*/ 1502833 w 3778778"/>
                <a:gd name="connsiteY15" fmla="*/ 455767 h 1317250"/>
                <a:gd name="connsiteX16" fmla="*/ 1546488 w 3778778"/>
                <a:gd name="connsiteY16" fmla="*/ 214996 h 1317250"/>
                <a:gd name="connsiteX17" fmla="*/ 1675870 w 3778778"/>
                <a:gd name="connsiteY17" fmla="*/ 78207 h 1317250"/>
                <a:gd name="connsiteX18" fmla="*/ 1843881 w 3778778"/>
                <a:gd name="connsiteY18" fmla="*/ 7828 h 1317250"/>
                <a:gd name="connsiteX19" fmla="*/ 2139420 w 3778778"/>
                <a:gd name="connsiteY19" fmla="*/ 13384 h 1317250"/>
                <a:gd name="connsiteX20" fmla="*/ 2830776 w 3778778"/>
                <a:gd name="connsiteY20" fmla="*/ 111543 h 1317250"/>
                <a:gd name="connsiteX21" fmla="*/ 3180820 w 3778778"/>
                <a:gd name="connsiteY21" fmla="*/ 275850 h 1317250"/>
                <a:gd name="connsiteX22" fmla="*/ 3536420 w 3778778"/>
                <a:gd name="connsiteY22" fmla="*/ 479050 h 1317250"/>
                <a:gd name="connsiteX23" fmla="*/ 3778778 w 3778778"/>
                <a:gd name="connsiteY23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757890 w 3778778"/>
                <a:gd name="connsiteY11" fmla="*/ 1123311 h 1317250"/>
                <a:gd name="connsiteX12" fmla="*/ 1749953 w 3778778"/>
                <a:gd name="connsiteY12" fmla="*/ 1054784 h 1317250"/>
                <a:gd name="connsiteX13" fmla="*/ 1557601 w 3778778"/>
                <a:gd name="connsiteY13" fmla="*/ 760303 h 1317250"/>
                <a:gd name="connsiteX14" fmla="*/ 1502833 w 3778778"/>
                <a:gd name="connsiteY14" fmla="*/ 455767 h 1317250"/>
                <a:gd name="connsiteX15" fmla="*/ 1546488 w 3778778"/>
                <a:gd name="connsiteY15" fmla="*/ 214996 h 1317250"/>
                <a:gd name="connsiteX16" fmla="*/ 1675870 w 3778778"/>
                <a:gd name="connsiteY16" fmla="*/ 78207 h 1317250"/>
                <a:gd name="connsiteX17" fmla="*/ 1843881 w 3778778"/>
                <a:gd name="connsiteY17" fmla="*/ 7828 h 1317250"/>
                <a:gd name="connsiteX18" fmla="*/ 2139420 w 3778778"/>
                <a:gd name="connsiteY18" fmla="*/ 13384 h 1317250"/>
                <a:gd name="connsiteX19" fmla="*/ 2830776 w 3778778"/>
                <a:gd name="connsiteY19" fmla="*/ 111543 h 1317250"/>
                <a:gd name="connsiteX20" fmla="*/ 3180820 w 3778778"/>
                <a:gd name="connsiteY20" fmla="*/ 275850 h 1317250"/>
                <a:gd name="connsiteX21" fmla="*/ 3536420 w 3778778"/>
                <a:gd name="connsiteY21" fmla="*/ 479050 h 1317250"/>
                <a:gd name="connsiteX22" fmla="*/ 3778778 w 3778778"/>
                <a:gd name="connsiteY22" fmla="*/ 572448 h 1317250"/>
                <a:gd name="connsiteX0" fmla="*/ 0 w 3778778"/>
                <a:gd name="connsiteY0" fmla="*/ 563453 h 1147917"/>
                <a:gd name="connsiteX1" fmla="*/ 90751 w 3778778"/>
                <a:gd name="connsiteY1" fmla="*/ 736754 h 1147917"/>
                <a:gd name="connsiteX2" fmla="*/ 245533 w 3778778"/>
                <a:gd name="connsiteY2" fmla="*/ 836767 h 1147917"/>
                <a:gd name="connsiteX3" fmla="*/ 345544 w 3778778"/>
                <a:gd name="connsiteY3" fmla="*/ 865342 h 1147917"/>
                <a:gd name="connsiteX4" fmla="*/ 395287 w 3778778"/>
                <a:gd name="connsiteY4" fmla="*/ 987050 h 1147917"/>
                <a:gd name="connsiteX5" fmla="*/ 437620 w 3778778"/>
                <a:gd name="connsiteY5" fmla="*/ 1080184 h 1147917"/>
                <a:gd name="connsiteX6" fmla="*/ 488684 w 3778778"/>
                <a:gd name="connsiteY6" fmla="*/ 1117490 h 1147917"/>
                <a:gd name="connsiteX7" fmla="*/ 547687 w 3778778"/>
                <a:gd name="connsiteY7" fmla="*/ 1122517 h 1147917"/>
                <a:gd name="connsiteX8" fmla="*/ 581553 w 3778778"/>
                <a:gd name="connsiteY8" fmla="*/ 1063250 h 1147917"/>
                <a:gd name="connsiteX9" fmla="*/ 691620 w 3778778"/>
                <a:gd name="connsiteY9" fmla="*/ 1147917 h 1147917"/>
                <a:gd name="connsiteX10" fmla="*/ 1757890 w 3778778"/>
                <a:gd name="connsiteY10" fmla="*/ 1123311 h 1147917"/>
                <a:gd name="connsiteX11" fmla="*/ 1749953 w 3778778"/>
                <a:gd name="connsiteY11" fmla="*/ 1054784 h 1147917"/>
                <a:gd name="connsiteX12" fmla="*/ 1557601 w 3778778"/>
                <a:gd name="connsiteY12" fmla="*/ 760303 h 1147917"/>
                <a:gd name="connsiteX13" fmla="*/ 1502833 w 3778778"/>
                <a:gd name="connsiteY13" fmla="*/ 455767 h 1147917"/>
                <a:gd name="connsiteX14" fmla="*/ 1546488 w 3778778"/>
                <a:gd name="connsiteY14" fmla="*/ 214996 h 1147917"/>
                <a:gd name="connsiteX15" fmla="*/ 1675870 w 3778778"/>
                <a:gd name="connsiteY15" fmla="*/ 78207 h 1147917"/>
                <a:gd name="connsiteX16" fmla="*/ 1843881 w 3778778"/>
                <a:gd name="connsiteY16" fmla="*/ 7828 h 1147917"/>
                <a:gd name="connsiteX17" fmla="*/ 2139420 w 3778778"/>
                <a:gd name="connsiteY17" fmla="*/ 13384 h 1147917"/>
                <a:gd name="connsiteX18" fmla="*/ 2830776 w 3778778"/>
                <a:gd name="connsiteY18" fmla="*/ 111543 h 1147917"/>
                <a:gd name="connsiteX19" fmla="*/ 3180820 w 3778778"/>
                <a:gd name="connsiteY19" fmla="*/ 275850 h 1147917"/>
                <a:gd name="connsiteX20" fmla="*/ 3536420 w 3778778"/>
                <a:gd name="connsiteY20" fmla="*/ 479050 h 1147917"/>
                <a:gd name="connsiteX21" fmla="*/ 3778778 w 3778778"/>
                <a:gd name="connsiteY21" fmla="*/ 572448 h 1147917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581553 w 3778778"/>
                <a:gd name="connsiteY8" fmla="*/ 1063250 h 1123311"/>
                <a:gd name="connsiteX9" fmla="*/ 1757890 w 3778778"/>
                <a:gd name="connsiteY9" fmla="*/ 1123311 h 1123311"/>
                <a:gd name="connsiteX10" fmla="*/ 1749953 w 3778778"/>
                <a:gd name="connsiteY10" fmla="*/ 1054784 h 1123311"/>
                <a:gd name="connsiteX11" fmla="*/ 1557601 w 3778778"/>
                <a:gd name="connsiteY11" fmla="*/ 760303 h 1123311"/>
                <a:gd name="connsiteX12" fmla="*/ 1502833 w 3778778"/>
                <a:gd name="connsiteY12" fmla="*/ 455767 h 1123311"/>
                <a:gd name="connsiteX13" fmla="*/ 1546488 w 3778778"/>
                <a:gd name="connsiteY13" fmla="*/ 214996 h 1123311"/>
                <a:gd name="connsiteX14" fmla="*/ 1675870 w 3778778"/>
                <a:gd name="connsiteY14" fmla="*/ 78207 h 1123311"/>
                <a:gd name="connsiteX15" fmla="*/ 1843881 w 3778778"/>
                <a:gd name="connsiteY15" fmla="*/ 7828 h 1123311"/>
                <a:gd name="connsiteX16" fmla="*/ 2139420 w 3778778"/>
                <a:gd name="connsiteY16" fmla="*/ 13384 h 1123311"/>
                <a:gd name="connsiteX17" fmla="*/ 2830776 w 3778778"/>
                <a:gd name="connsiteY17" fmla="*/ 111543 h 1123311"/>
                <a:gd name="connsiteX18" fmla="*/ 3180820 w 3778778"/>
                <a:gd name="connsiteY18" fmla="*/ 275850 h 1123311"/>
                <a:gd name="connsiteX19" fmla="*/ 3536420 w 3778778"/>
                <a:gd name="connsiteY19" fmla="*/ 479050 h 1123311"/>
                <a:gd name="connsiteX20" fmla="*/ 3778778 w 3778778"/>
                <a:gd name="connsiteY20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1757890 w 3778778"/>
                <a:gd name="connsiteY8" fmla="*/ 1123311 h 1123311"/>
                <a:gd name="connsiteX9" fmla="*/ 1749953 w 3778778"/>
                <a:gd name="connsiteY9" fmla="*/ 1054784 h 1123311"/>
                <a:gd name="connsiteX10" fmla="*/ 1557601 w 3778778"/>
                <a:gd name="connsiteY10" fmla="*/ 760303 h 1123311"/>
                <a:gd name="connsiteX11" fmla="*/ 1502833 w 3778778"/>
                <a:gd name="connsiteY11" fmla="*/ 455767 h 1123311"/>
                <a:gd name="connsiteX12" fmla="*/ 1546488 w 3778778"/>
                <a:gd name="connsiteY12" fmla="*/ 214996 h 1123311"/>
                <a:gd name="connsiteX13" fmla="*/ 1675870 w 3778778"/>
                <a:gd name="connsiteY13" fmla="*/ 78207 h 1123311"/>
                <a:gd name="connsiteX14" fmla="*/ 1843881 w 3778778"/>
                <a:gd name="connsiteY14" fmla="*/ 7828 h 1123311"/>
                <a:gd name="connsiteX15" fmla="*/ 2139420 w 3778778"/>
                <a:gd name="connsiteY15" fmla="*/ 13384 h 1123311"/>
                <a:gd name="connsiteX16" fmla="*/ 2830776 w 3778778"/>
                <a:gd name="connsiteY16" fmla="*/ 111543 h 1123311"/>
                <a:gd name="connsiteX17" fmla="*/ 3180820 w 3778778"/>
                <a:gd name="connsiteY17" fmla="*/ 275850 h 1123311"/>
                <a:gd name="connsiteX18" fmla="*/ 3536420 w 3778778"/>
                <a:gd name="connsiteY18" fmla="*/ 479050 h 1123311"/>
                <a:gd name="connsiteX19" fmla="*/ 3778778 w 3778778"/>
                <a:gd name="connsiteY19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1757890 w 3778778"/>
                <a:gd name="connsiteY7" fmla="*/ 1123311 h 1123311"/>
                <a:gd name="connsiteX8" fmla="*/ 1749953 w 3778778"/>
                <a:gd name="connsiteY8" fmla="*/ 1054784 h 1123311"/>
                <a:gd name="connsiteX9" fmla="*/ 1557601 w 3778778"/>
                <a:gd name="connsiteY9" fmla="*/ 760303 h 1123311"/>
                <a:gd name="connsiteX10" fmla="*/ 1502833 w 3778778"/>
                <a:gd name="connsiteY10" fmla="*/ 455767 h 1123311"/>
                <a:gd name="connsiteX11" fmla="*/ 1546488 w 3778778"/>
                <a:gd name="connsiteY11" fmla="*/ 214996 h 1123311"/>
                <a:gd name="connsiteX12" fmla="*/ 1675870 w 3778778"/>
                <a:gd name="connsiteY12" fmla="*/ 78207 h 1123311"/>
                <a:gd name="connsiteX13" fmla="*/ 1843881 w 3778778"/>
                <a:gd name="connsiteY13" fmla="*/ 7828 h 1123311"/>
                <a:gd name="connsiteX14" fmla="*/ 2139420 w 3778778"/>
                <a:gd name="connsiteY14" fmla="*/ 13384 h 1123311"/>
                <a:gd name="connsiteX15" fmla="*/ 2830776 w 3778778"/>
                <a:gd name="connsiteY15" fmla="*/ 111543 h 1123311"/>
                <a:gd name="connsiteX16" fmla="*/ 3180820 w 3778778"/>
                <a:gd name="connsiteY16" fmla="*/ 275850 h 1123311"/>
                <a:gd name="connsiteX17" fmla="*/ 3536420 w 3778778"/>
                <a:gd name="connsiteY17" fmla="*/ 479050 h 1123311"/>
                <a:gd name="connsiteX18" fmla="*/ 3778778 w 3778778"/>
                <a:gd name="connsiteY18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1757890 w 3778778"/>
                <a:gd name="connsiteY6" fmla="*/ 1123311 h 1123311"/>
                <a:gd name="connsiteX7" fmla="*/ 1749953 w 3778778"/>
                <a:gd name="connsiteY7" fmla="*/ 1054784 h 1123311"/>
                <a:gd name="connsiteX8" fmla="*/ 1557601 w 3778778"/>
                <a:gd name="connsiteY8" fmla="*/ 760303 h 1123311"/>
                <a:gd name="connsiteX9" fmla="*/ 1502833 w 3778778"/>
                <a:gd name="connsiteY9" fmla="*/ 455767 h 1123311"/>
                <a:gd name="connsiteX10" fmla="*/ 1546488 w 3778778"/>
                <a:gd name="connsiteY10" fmla="*/ 214996 h 1123311"/>
                <a:gd name="connsiteX11" fmla="*/ 1675870 w 3778778"/>
                <a:gd name="connsiteY11" fmla="*/ 78207 h 1123311"/>
                <a:gd name="connsiteX12" fmla="*/ 1843881 w 3778778"/>
                <a:gd name="connsiteY12" fmla="*/ 7828 h 1123311"/>
                <a:gd name="connsiteX13" fmla="*/ 2139420 w 3778778"/>
                <a:gd name="connsiteY13" fmla="*/ 13384 h 1123311"/>
                <a:gd name="connsiteX14" fmla="*/ 2830776 w 3778778"/>
                <a:gd name="connsiteY14" fmla="*/ 111543 h 1123311"/>
                <a:gd name="connsiteX15" fmla="*/ 3180820 w 3778778"/>
                <a:gd name="connsiteY15" fmla="*/ 275850 h 1123311"/>
                <a:gd name="connsiteX16" fmla="*/ 3536420 w 3778778"/>
                <a:gd name="connsiteY16" fmla="*/ 479050 h 1123311"/>
                <a:gd name="connsiteX17" fmla="*/ 3778778 w 3778778"/>
                <a:gd name="connsiteY17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1757890 w 3778778"/>
                <a:gd name="connsiteY5" fmla="*/ 1123311 h 1123311"/>
                <a:gd name="connsiteX6" fmla="*/ 1749953 w 3778778"/>
                <a:gd name="connsiteY6" fmla="*/ 1054784 h 1123311"/>
                <a:gd name="connsiteX7" fmla="*/ 1557601 w 3778778"/>
                <a:gd name="connsiteY7" fmla="*/ 760303 h 1123311"/>
                <a:gd name="connsiteX8" fmla="*/ 1502833 w 3778778"/>
                <a:gd name="connsiteY8" fmla="*/ 455767 h 1123311"/>
                <a:gd name="connsiteX9" fmla="*/ 1546488 w 3778778"/>
                <a:gd name="connsiteY9" fmla="*/ 214996 h 1123311"/>
                <a:gd name="connsiteX10" fmla="*/ 1675870 w 3778778"/>
                <a:gd name="connsiteY10" fmla="*/ 78207 h 1123311"/>
                <a:gd name="connsiteX11" fmla="*/ 1843881 w 3778778"/>
                <a:gd name="connsiteY11" fmla="*/ 7828 h 1123311"/>
                <a:gd name="connsiteX12" fmla="*/ 2139420 w 3778778"/>
                <a:gd name="connsiteY12" fmla="*/ 13384 h 1123311"/>
                <a:gd name="connsiteX13" fmla="*/ 2830776 w 3778778"/>
                <a:gd name="connsiteY13" fmla="*/ 111543 h 1123311"/>
                <a:gd name="connsiteX14" fmla="*/ 3180820 w 3778778"/>
                <a:gd name="connsiteY14" fmla="*/ 275850 h 1123311"/>
                <a:gd name="connsiteX15" fmla="*/ 3536420 w 3778778"/>
                <a:gd name="connsiteY15" fmla="*/ 479050 h 1123311"/>
                <a:gd name="connsiteX16" fmla="*/ 3778778 w 3778778"/>
                <a:gd name="connsiteY16" fmla="*/ 572448 h 1123311"/>
                <a:gd name="connsiteX0" fmla="*/ 0 w 3778778"/>
                <a:gd name="connsiteY0" fmla="*/ 563453 h 1134441"/>
                <a:gd name="connsiteX1" fmla="*/ 90751 w 3778778"/>
                <a:gd name="connsiteY1" fmla="*/ 736754 h 1134441"/>
                <a:gd name="connsiteX2" fmla="*/ 245533 w 3778778"/>
                <a:gd name="connsiteY2" fmla="*/ 836767 h 1134441"/>
                <a:gd name="connsiteX3" fmla="*/ 345544 w 3778778"/>
                <a:gd name="connsiteY3" fmla="*/ 865342 h 1134441"/>
                <a:gd name="connsiteX4" fmla="*/ 1757890 w 3778778"/>
                <a:gd name="connsiteY4" fmla="*/ 1123311 h 1134441"/>
                <a:gd name="connsiteX5" fmla="*/ 1749953 w 3778778"/>
                <a:gd name="connsiteY5" fmla="*/ 1054784 h 1134441"/>
                <a:gd name="connsiteX6" fmla="*/ 1557601 w 3778778"/>
                <a:gd name="connsiteY6" fmla="*/ 760303 h 1134441"/>
                <a:gd name="connsiteX7" fmla="*/ 1502833 w 3778778"/>
                <a:gd name="connsiteY7" fmla="*/ 455767 h 1134441"/>
                <a:gd name="connsiteX8" fmla="*/ 1546488 w 3778778"/>
                <a:gd name="connsiteY8" fmla="*/ 214996 h 1134441"/>
                <a:gd name="connsiteX9" fmla="*/ 1675870 w 3778778"/>
                <a:gd name="connsiteY9" fmla="*/ 78207 h 1134441"/>
                <a:gd name="connsiteX10" fmla="*/ 1843881 w 3778778"/>
                <a:gd name="connsiteY10" fmla="*/ 7828 h 1134441"/>
                <a:gd name="connsiteX11" fmla="*/ 2139420 w 3778778"/>
                <a:gd name="connsiteY11" fmla="*/ 13384 h 1134441"/>
                <a:gd name="connsiteX12" fmla="*/ 2830776 w 3778778"/>
                <a:gd name="connsiteY12" fmla="*/ 111543 h 1134441"/>
                <a:gd name="connsiteX13" fmla="*/ 3180820 w 3778778"/>
                <a:gd name="connsiteY13" fmla="*/ 275850 h 1134441"/>
                <a:gd name="connsiteX14" fmla="*/ 3536420 w 3778778"/>
                <a:gd name="connsiteY14" fmla="*/ 479050 h 1134441"/>
                <a:gd name="connsiteX15" fmla="*/ 3778778 w 3778778"/>
                <a:gd name="connsiteY15" fmla="*/ 572448 h 1134441"/>
                <a:gd name="connsiteX0" fmla="*/ 0 w 3778778"/>
                <a:gd name="connsiteY0" fmla="*/ 563453 h 1136440"/>
                <a:gd name="connsiteX1" fmla="*/ 90751 w 3778778"/>
                <a:gd name="connsiteY1" fmla="*/ 736754 h 1136440"/>
                <a:gd name="connsiteX2" fmla="*/ 245533 w 3778778"/>
                <a:gd name="connsiteY2" fmla="*/ 836767 h 1136440"/>
                <a:gd name="connsiteX3" fmla="*/ 1757890 w 3778778"/>
                <a:gd name="connsiteY3" fmla="*/ 1123311 h 1136440"/>
                <a:gd name="connsiteX4" fmla="*/ 1749953 w 3778778"/>
                <a:gd name="connsiteY4" fmla="*/ 1054784 h 1136440"/>
                <a:gd name="connsiteX5" fmla="*/ 1557601 w 3778778"/>
                <a:gd name="connsiteY5" fmla="*/ 760303 h 1136440"/>
                <a:gd name="connsiteX6" fmla="*/ 1502833 w 3778778"/>
                <a:gd name="connsiteY6" fmla="*/ 455767 h 1136440"/>
                <a:gd name="connsiteX7" fmla="*/ 1546488 w 3778778"/>
                <a:gd name="connsiteY7" fmla="*/ 214996 h 1136440"/>
                <a:gd name="connsiteX8" fmla="*/ 1675870 w 3778778"/>
                <a:gd name="connsiteY8" fmla="*/ 78207 h 1136440"/>
                <a:gd name="connsiteX9" fmla="*/ 1843881 w 3778778"/>
                <a:gd name="connsiteY9" fmla="*/ 7828 h 1136440"/>
                <a:gd name="connsiteX10" fmla="*/ 2139420 w 3778778"/>
                <a:gd name="connsiteY10" fmla="*/ 13384 h 1136440"/>
                <a:gd name="connsiteX11" fmla="*/ 2830776 w 3778778"/>
                <a:gd name="connsiteY11" fmla="*/ 111543 h 1136440"/>
                <a:gd name="connsiteX12" fmla="*/ 3180820 w 3778778"/>
                <a:gd name="connsiteY12" fmla="*/ 275850 h 1136440"/>
                <a:gd name="connsiteX13" fmla="*/ 3536420 w 3778778"/>
                <a:gd name="connsiteY13" fmla="*/ 479050 h 1136440"/>
                <a:gd name="connsiteX14" fmla="*/ 3778778 w 3778778"/>
                <a:gd name="connsiteY14" fmla="*/ 572448 h 1136440"/>
                <a:gd name="connsiteX0" fmla="*/ 58603 w 3837381"/>
                <a:gd name="connsiteY0" fmla="*/ 563453 h 1143560"/>
                <a:gd name="connsiteX1" fmla="*/ 149354 w 3837381"/>
                <a:gd name="connsiteY1" fmla="*/ 736754 h 1143560"/>
                <a:gd name="connsiteX2" fmla="*/ 1816493 w 3837381"/>
                <a:gd name="connsiteY2" fmla="*/ 1123311 h 1143560"/>
                <a:gd name="connsiteX3" fmla="*/ 1808556 w 3837381"/>
                <a:gd name="connsiteY3" fmla="*/ 1054784 h 1143560"/>
                <a:gd name="connsiteX4" fmla="*/ 1616204 w 3837381"/>
                <a:gd name="connsiteY4" fmla="*/ 760303 h 1143560"/>
                <a:gd name="connsiteX5" fmla="*/ 1561436 w 3837381"/>
                <a:gd name="connsiteY5" fmla="*/ 455767 h 1143560"/>
                <a:gd name="connsiteX6" fmla="*/ 1605091 w 3837381"/>
                <a:gd name="connsiteY6" fmla="*/ 214996 h 1143560"/>
                <a:gd name="connsiteX7" fmla="*/ 1734473 w 3837381"/>
                <a:gd name="connsiteY7" fmla="*/ 78207 h 1143560"/>
                <a:gd name="connsiteX8" fmla="*/ 1902484 w 3837381"/>
                <a:gd name="connsiteY8" fmla="*/ 7828 h 1143560"/>
                <a:gd name="connsiteX9" fmla="*/ 2198023 w 3837381"/>
                <a:gd name="connsiteY9" fmla="*/ 13384 h 1143560"/>
                <a:gd name="connsiteX10" fmla="*/ 2889379 w 3837381"/>
                <a:gd name="connsiteY10" fmla="*/ 111543 h 1143560"/>
                <a:gd name="connsiteX11" fmla="*/ 3239423 w 3837381"/>
                <a:gd name="connsiteY11" fmla="*/ 275850 h 1143560"/>
                <a:gd name="connsiteX12" fmla="*/ 3595023 w 3837381"/>
                <a:gd name="connsiteY12" fmla="*/ 479050 h 1143560"/>
                <a:gd name="connsiteX13" fmla="*/ 3837381 w 3837381"/>
                <a:gd name="connsiteY13" fmla="*/ 572448 h 1143560"/>
                <a:gd name="connsiteX0" fmla="*/ 0 w 3778778"/>
                <a:gd name="connsiteY0" fmla="*/ 563453 h 1156119"/>
                <a:gd name="connsiteX1" fmla="*/ 1757890 w 3778778"/>
                <a:gd name="connsiteY1" fmla="*/ 1123311 h 1156119"/>
                <a:gd name="connsiteX2" fmla="*/ 1749953 w 3778778"/>
                <a:gd name="connsiteY2" fmla="*/ 1054784 h 1156119"/>
                <a:gd name="connsiteX3" fmla="*/ 1557601 w 3778778"/>
                <a:gd name="connsiteY3" fmla="*/ 760303 h 1156119"/>
                <a:gd name="connsiteX4" fmla="*/ 1502833 w 3778778"/>
                <a:gd name="connsiteY4" fmla="*/ 455767 h 1156119"/>
                <a:gd name="connsiteX5" fmla="*/ 1546488 w 3778778"/>
                <a:gd name="connsiteY5" fmla="*/ 214996 h 1156119"/>
                <a:gd name="connsiteX6" fmla="*/ 1675870 w 3778778"/>
                <a:gd name="connsiteY6" fmla="*/ 78207 h 1156119"/>
                <a:gd name="connsiteX7" fmla="*/ 1843881 w 3778778"/>
                <a:gd name="connsiteY7" fmla="*/ 7828 h 1156119"/>
                <a:gd name="connsiteX8" fmla="*/ 2139420 w 3778778"/>
                <a:gd name="connsiteY8" fmla="*/ 13384 h 1156119"/>
                <a:gd name="connsiteX9" fmla="*/ 2830776 w 3778778"/>
                <a:gd name="connsiteY9" fmla="*/ 111543 h 1156119"/>
                <a:gd name="connsiteX10" fmla="*/ 3180820 w 3778778"/>
                <a:gd name="connsiteY10" fmla="*/ 275850 h 1156119"/>
                <a:gd name="connsiteX11" fmla="*/ 3536420 w 3778778"/>
                <a:gd name="connsiteY11" fmla="*/ 479050 h 1156119"/>
                <a:gd name="connsiteX12" fmla="*/ 3778778 w 3778778"/>
                <a:gd name="connsiteY12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47708 w 2276533"/>
                <a:gd name="connsiteY0" fmla="*/ 1054784 h 1054784"/>
                <a:gd name="connsiteX1" fmla="*/ 55356 w 2276533"/>
                <a:gd name="connsiteY1" fmla="*/ 760303 h 1054784"/>
                <a:gd name="connsiteX2" fmla="*/ 588 w 2276533"/>
                <a:gd name="connsiteY2" fmla="*/ 455767 h 1054784"/>
                <a:gd name="connsiteX3" fmla="*/ 44243 w 2276533"/>
                <a:gd name="connsiteY3" fmla="*/ 214996 h 1054784"/>
                <a:gd name="connsiteX4" fmla="*/ 173625 w 2276533"/>
                <a:gd name="connsiteY4" fmla="*/ 78207 h 1054784"/>
                <a:gd name="connsiteX5" fmla="*/ 341636 w 2276533"/>
                <a:gd name="connsiteY5" fmla="*/ 7828 h 1054784"/>
                <a:gd name="connsiteX6" fmla="*/ 637175 w 2276533"/>
                <a:gd name="connsiteY6" fmla="*/ 13384 h 1054784"/>
                <a:gd name="connsiteX7" fmla="*/ 1328531 w 2276533"/>
                <a:gd name="connsiteY7" fmla="*/ 111543 h 1054784"/>
                <a:gd name="connsiteX8" fmla="*/ 1678575 w 2276533"/>
                <a:gd name="connsiteY8" fmla="*/ 275850 h 1054784"/>
                <a:gd name="connsiteX9" fmla="*/ 2034175 w 2276533"/>
                <a:gd name="connsiteY9" fmla="*/ 479050 h 1054784"/>
                <a:gd name="connsiteX10" fmla="*/ 2276533 w 2276533"/>
                <a:gd name="connsiteY10" fmla="*/ 572448 h 1054784"/>
                <a:gd name="connsiteX0" fmla="*/ 247708 w 2276533"/>
                <a:gd name="connsiteY0" fmla="*/ 1123841 h 1123841"/>
                <a:gd name="connsiteX1" fmla="*/ 55356 w 2276533"/>
                <a:gd name="connsiteY1" fmla="*/ 760303 h 1123841"/>
                <a:gd name="connsiteX2" fmla="*/ 588 w 2276533"/>
                <a:gd name="connsiteY2" fmla="*/ 455767 h 1123841"/>
                <a:gd name="connsiteX3" fmla="*/ 44243 w 2276533"/>
                <a:gd name="connsiteY3" fmla="*/ 214996 h 1123841"/>
                <a:gd name="connsiteX4" fmla="*/ 173625 w 2276533"/>
                <a:gd name="connsiteY4" fmla="*/ 78207 h 1123841"/>
                <a:gd name="connsiteX5" fmla="*/ 341636 w 2276533"/>
                <a:gd name="connsiteY5" fmla="*/ 7828 h 1123841"/>
                <a:gd name="connsiteX6" fmla="*/ 637175 w 2276533"/>
                <a:gd name="connsiteY6" fmla="*/ 13384 h 1123841"/>
                <a:gd name="connsiteX7" fmla="*/ 1328531 w 2276533"/>
                <a:gd name="connsiteY7" fmla="*/ 111543 h 1123841"/>
                <a:gd name="connsiteX8" fmla="*/ 1678575 w 2276533"/>
                <a:gd name="connsiteY8" fmla="*/ 275850 h 1123841"/>
                <a:gd name="connsiteX9" fmla="*/ 2034175 w 2276533"/>
                <a:gd name="connsiteY9" fmla="*/ 479050 h 1123841"/>
                <a:gd name="connsiteX10" fmla="*/ 2276533 w 2276533"/>
                <a:gd name="connsiteY10" fmla="*/ 572448 h 1123841"/>
                <a:gd name="connsiteX0" fmla="*/ 203806 w 2232631"/>
                <a:gd name="connsiteY0" fmla="*/ 1123841 h 1123841"/>
                <a:gd name="connsiteX1" fmla="*/ 11454 w 2232631"/>
                <a:gd name="connsiteY1" fmla="*/ 760303 h 1123841"/>
                <a:gd name="connsiteX2" fmla="*/ 168353 w 2232631"/>
                <a:gd name="connsiteY2" fmla="*/ 447300 h 1123841"/>
                <a:gd name="connsiteX3" fmla="*/ 341 w 2232631"/>
                <a:gd name="connsiteY3" fmla="*/ 214996 h 1123841"/>
                <a:gd name="connsiteX4" fmla="*/ 129723 w 2232631"/>
                <a:gd name="connsiteY4" fmla="*/ 78207 h 1123841"/>
                <a:gd name="connsiteX5" fmla="*/ 297734 w 2232631"/>
                <a:gd name="connsiteY5" fmla="*/ 7828 h 1123841"/>
                <a:gd name="connsiteX6" fmla="*/ 593273 w 2232631"/>
                <a:gd name="connsiteY6" fmla="*/ 13384 h 1123841"/>
                <a:gd name="connsiteX7" fmla="*/ 1284629 w 2232631"/>
                <a:gd name="connsiteY7" fmla="*/ 111543 h 1123841"/>
                <a:gd name="connsiteX8" fmla="*/ 1634673 w 2232631"/>
                <a:gd name="connsiteY8" fmla="*/ 275850 h 1123841"/>
                <a:gd name="connsiteX9" fmla="*/ 1990273 w 2232631"/>
                <a:gd name="connsiteY9" fmla="*/ 479050 h 1123841"/>
                <a:gd name="connsiteX10" fmla="*/ 2232631 w 2232631"/>
                <a:gd name="connsiteY10" fmla="*/ 572448 h 1123841"/>
                <a:gd name="connsiteX0" fmla="*/ 192506 w 2221331"/>
                <a:gd name="connsiteY0" fmla="*/ 1124649 h 1124649"/>
                <a:gd name="connsiteX1" fmla="*/ 154 w 2221331"/>
                <a:gd name="connsiteY1" fmla="*/ 761111 h 1124649"/>
                <a:gd name="connsiteX2" fmla="*/ 157053 w 2221331"/>
                <a:gd name="connsiteY2" fmla="*/ 448108 h 1124649"/>
                <a:gd name="connsiteX3" fmla="*/ 480107 w 2221331"/>
                <a:gd name="connsiteY3" fmla="*/ 774604 h 1124649"/>
                <a:gd name="connsiteX4" fmla="*/ 118423 w 2221331"/>
                <a:gd name="connsiteY4" fmla="*/ 79015 h 1124649"/>
                <a:gd name="connsiteX5" fmla="*/ 286434 w 2221331"/>
                <a:gd name="connsiteY5" fmla="*/ 8636 h 1124649"/>
                <a:gd name="connsiteX6" fmla="*/ 581973 w 2221331"/>
                <a:gd name="connsiteY6" fmla="*/ 14192 h 1124649"/>
                <a:gd name="connsiteX7" fmla="*/ 1273329 w 2221331"/>
                <a:gd name="connsiteY7" fmla="*/ 112351 h 1124649"/>
                <a:gd name="connsiteX8" fmla="*/ 1623373 w 2221331"/>
                <a:gd name="connsiteY8" fmla="*/ 276658 h 1124649"/>
                <a:gd name="connsiteX9" fmla="*/ 1978973 w 2221331"/>
                <a:gd name="connsiteY9" fmla="*/ 479858 h 1124649"/>
                <a:gd name="connsiteX10" fmla="*/ 2221331 w 2221331"/>
                <a:gd name="connsiteY10" fmla="*/ 573256 h 1124649"/>
                <a:gd name="connsiteX0" fmla="*/ 209425 w 2238250"/>
                <a:gd name="connsiteY0" fmla="*/ 1124649 h 1124649"/>
                <a:gd name="connsiteX1" fmla="*/ 139 w 2238250"/>
                <a:gd name="connsiteY1" fmla="*/ 811911 h 1124649"/>
                <a:gd name="connsiteX2" fmla="*/ 173972 w 2238250"/>
                <a:gd name="connsiteY2" fmla="*/ 448108 h 1124649"/>
                <a:gd name="connsiteX3" fmla="*/ 497026 w 2238250"/>
                <a:gd name="connsiteY3" fmla="*/ 774604 h 1124649"/>
                <a:gd name="connsiteX4" fmla="*/ 135342 w 2238250"/>
                <a:gd name="connsiteY4" fmla="*/ 79015 h 1124649"/>
                <a:gd name="connsiteX5" fmla="*/ 303353 w 2238250"/>
                <a:gd name="connsiteY5" fmla="*/ 8636 h 1124649"/>
                <a:gd name="connsiteX6" fmla="*/ 598892 w 2238250"/>
                <a:gd name="connsiteY6" fmla="*/ 14192 h 1124649"/>
                <a:gd name="connsiteX7" fmla="*/ 1290248 w 2238250"/>
                <a:gd name="connsiteY7" fmla="*/ 112351 h 1124649"/>
                <a:gd name="connsiteX8" fmla="*/ 1640292 w 2238250"/>
                <a:gd name="connsiteY8" fmla="*/ 276658 h 1124649"/>
                <a:gd name="connsiteX9" fmla="*/ 1995892 w 2238250"/>
                <a:gd name="connsiteY9" fmla="*/ 479858 h 1124649"/>
                <a:gd name="connsiteX10" fmla="*/ 2238250 w 2238250"/>
                <a:gd name="connsiteY10" fmla="*/ 573256 h 1124649"/>
                <a:gd name="connsiteX0" fmla="*/ 217267 w 2246092"/>
                <a:gd name="connsiteY0" fmla="*/ 1124649 h 1124649"/>
                <a:gd name="connsiteX1" fmla="*/ 7981 w 2246092"/>
                <a:gd name="connsiteY1" fmla="*/ 811911 h 1124649"/>
                <a:gd name="connsiteX2" fmla="*/ 37881 w 2246092"/>
                <a:gd name="connsiteY2" fmla="*/ 575108 h 1124649"/>
                <a:gd name="connsiteX3" fmla="*/ 504868 w 2246092"/>
                <a:gd name="connsiteY3" fmla="*/ 774604 h 1124649"/>
                <a:gd name="connsiteX4" fmla="*/ 143184 w 2246092"/>
                <a:gd name="connsiteY4" fmla="*/ 79015 h 1124649"/>
                <a:gd name="connsiteX5" fmla="*/ 311195 w 2246092"/>
                <a:gd name="connsiteY5" fmla="*/ 8636 h 1124649"/>
                <a:gd name="connsiteX6" fmla="*/ 606734 w 2246092"/>
                <a:gd name="connsiteY6" fmla="*/ 14192 h 1124649"/>
                <a:gd name="connsiteX7" fmla="*/ 1298090 w 2246092"/>
                <a:gd name="connsiteY7" fmla="*/ 112351 h 1124649"/>
                <a:gd name="connsiteX8" fmla="*/ 1648134 w 2246092"/>
                <a:gd name="connsiteY8" fmla="*/ 276658 h 1124649"/>
                <a:gd name="connsiteX9" fmla="*/ 2003734 w 2246092"/>
                <a:gd name="connsiteY9" fmla="*/ 479858 h 1124649"/>
                <a:gd name="connsiteX10" fmla="*/ 2246092 w 2246092"/>
                <a:gd name="connsiteY10" fmla="*/ 573256 h 1124649"/>
                <a:gd name="connsiteX0" fmla="*/ 217267 w 2246092"/>
                <a:gd name="connsiteY0" fmla="*/ 1125703 h 1125703"/>
                <a:gd name="connsiteX1" fmla="*/ 7981 w 2246092"/>
                <a:gd name="connsiteY1" fmla="*/ 812965 h 1125703"/>
                <a:gd name="connsiteX2" fmla="*/ 37881 w 2246092"/>
                <a:gd name="connsiteY2" fmla="*/ 576162 h 1125703"/>
                <a:gd name="connsiteX3" fmla="*/ 504868 w 2246092"/>
                <a:gd name="connsiteY3" fmla="*/ 792591 h 1125703"/>
                <a:gd name="connsiteX4" fmla="*/ 143184 w 2246092"/>
                <a:gd name="connsiteY4" fmla="*/ 80069 h 1125703"/>
                <a:gd name="connsiteX5" fmla="*/ 311195 w 2246092"/>
                <a:gd name="connsiteY5" fmla="*/ 9690 h 1125703"/>
                <a:gd name="connsiteX6" fmla="*/ 606734 w 2246092"/>
                <a:gd name="connsiteY6" fmla="*/ 15246 h 1125703"/>
                <a:gd name="connsiteX7" fmla="*/ 1298090 w 2246092"/>
                <a:gd name="connsiteY7" fmla="*/ 113405 h 1125703"/>
                <a:gd name="connsiteX8" fmla="*/ 1648134 w 2246092"/>
                <a:gd name="connsiteY8" fmla="*/ 277712 h 1125703"/>
                <a:gd name="connsiteX9" fmla="*/ 2003734 w 2246092"/>
                <a:gd name="connsiteY9" fmla="*/ 480912 h 1125703"/>
                <a:gd name="connsiteX10" fmla="*/ 2246092 w 2246092"/>
                <a:gd name="connsiteY10" fmla="*/ 574310 h 1125703"/>
                <a:gd name="connsiteX0" fmla="*/ 217267 w 2246092"/>
                <a:gd name="connsiteY0" fmla="*/ 1127371 h 1127371"/>
                <a:gd name="connsiteX1" fmla="*/ 7981 w 2246092"/>
                <a:gd name="connsiteY1" fmla="*/ 814633 h 1127371"/>
                <a:gd name="connsiteX2" fmla="*/ 37881 w 2246092"/>
                <a:gd name="connsiteY2" fmla="*/ 577830 h 1127371"/>
                <a:gd name="connsiteX3" fmla="*/ 504868 w 2246092"/>
                <a:gd name="connsiteY3" fmla="*/ 794259 h 1127371"/>
                <a:gd name="connsiteX4" fmla="*/ 270184 w 2246092"/>
                <a:gd name="connsiteY4" fmla="*/ 132537 h 1127371"/>
                <a:gd name="connsiteX5" fmla="*/ 311195 w 2246092"/>
                <a:gd name="connsiteY5" fmla="*/ 11358 h 1127371"/>
                <a:gd name="connsiteX6" fmla="*/ 606734 w 2246092"/>
                <a:gd name="connsiteY6" fmla="*/ 16914 h 1127371"/>
                <a:gd name="connsiteX7" fmla="*/ 1298090 w 2246092"/>
                <a:gd name="connsiteY7" fmla="*/ 115073 h 1127371"/>
                <a:gd name="connsiteX8" fmla="*/ 1648134 w 2246092"/>
                <a:gd name="connsiteY8" fmla="*/ 279380 h 1127371"/>
                <a:gd name="connsiteX9" fmla="*/ 2003734 w 2246092"/>
                <a:gd name="connsiteY9" fmla="*/ 482580 h 1127371"/>
                <a:gd name="connsiteX10" fmla="*/ 2246092 w 2246092"/>
                <a:gd name="connsiteY10" fmla="*/ 575978 h 1127371"/>
                <a:gd name="connsiteX0" fmla="*/ 217267 w 2246092"/>
                <a:gd name="connsiteY0" fmla="*/ 1111326 h 1111326"/>
                <a:gd name="connsiteX1" fmla="*/ 7981 w 2246092"/>
                <a:gd name="connsiteY1" fmla="*/ 798588 h 1111326"/>
                <a:gd name="connsiteX2" fmla="*/ 37881 w 2246092"/>
                <a:gd name="connsiteY2" fmla="*/ 561785 h 1111326"/>
                <a:gd name="connsiteX3" fmla="*/ 504868 w 2246092"/>
                <a:gd name="connsiteY3" fmla="*/ 778214 h 1111326"/>
                <a:gd name="connsiteX4" fmla="*/ 270184 w 2246092"/>
                <a:gd name="connsiteY4" fmla="*/ 116492 h 1111326"/>
                <a:gd name="connsiteX5" fmla="*/ 361995 w 2246092"/>
                <a:gd name="connsiteY5" fmla="*/ 54580 h 1111326"/>
                <a:gd name="connsiteX6" fmla="*/ 606734 w 2246092"/>
                <a:gd name="connsiteY6" fmla="*/ 869 h 1111326"/>
                <a:gd name="connsiteX7" fmla="*/ 1298090 w 2246092"/>
                <a:gd name="connsiteY7" fmla="*/ 99028 h 1111326"/>
                <a:gd name="connsiteX8" fmla="*/ 1648134 w 2246092"/>
                <a:gd name="connsiteY8" fmla="*/ 263335 h 1111326"/>
                <a:gd name="connsiteX9" fmla="*/ 2003734 w 2246092"/>
                <a:gd name="connsiteY9" fmla="*/ 466535 h 1111326"/>
                <a:gd name="connsiteX10" fmla="*/ 2246092 w 2246092"/>
                <a:gd name="connsiteY10" fmla="*/ 559933 h 1111326"/>
                <a:gd name="connsiteX0" fmla="*/ 217267 w 2246092"/>
                <a:gd name="connsiteY0" fmla="*/ 1112085 h 1112085"/>
                <a:gd name="connsiteX1" fmla="*/ 7981 w 2246092"/>
                <a:gd name="connsiteY1" fmla="*/ 799347 h 1112085"/>
                <a:gd name="connsiteX2" fmla="*/ 37881 w 2246092"/>
                <a:gd name="connsiteY2" fmla="*/ 562544 h 1112085"/>
                <a:gd name="connsiteX3" fmla="*/ 504868 w 2246092"/>
                <a:gd name="connsiteY3" fmla="*/ 778973 h 1112085"/>
                <a:gd name="connsiteX4" fmla="*/ 329450 w 2246092"/>
                <a:gd name="connsiteY4" fmla="*/ 261184 h 1112085"/>
                <a:gd name="connsiteX5" fmla="*/ 361995 w 2246092"/>
                <a:gd name="connsiteY5" fmla="*/ 55339 h 1112085"/>
                <a:gd name="connsiteX6" fmla="*/ 606734 w 2246092"/>
                <a:gd name="connsiteY6" fmla="*/ 1628 h 1112085"/>
                <a:gd name="connsiteX7" fmla="*/ 1298090 w 2246092"/>
                <a:gd name="connsiteY7" fmla="*/ 99787 h 1112085"/>
                <a:gd name="connsiteX8" fmla="*/ 1648134 w 2246092"/>
                <a:gd name="connsiteY8" fmla="*/ 264094 h 1112085"/>
                <a:gd name="connsiteX9" fmla="*/ 2003734 w 2246092"/>
                <a:gd name="connsiteY9" fmla="*/ 467294 h 1112085"/>
                <a:gd name="connsiteX10" fmla="*/ 2246092 w 2246092"/>
                <a:gd name="connsiteY10" fmla="*/ 560692 h 1112085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48134 w 2246092"/>
                <a:gd name="connsiteY8" fmla="*/ 2687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1961400 w 2246092"/>
                <a:gd name="connsiteY9" fmla="*/ 531252 h 1116777"/>
                <a:gd name="connsiteX10" fmla="*/ 2246092 w 2246092"/>
                <a:gd name="connsiteY10" fmla="*/ 565384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28408 w 2282633"/>
                <a:gd name="connsiteY0" fmla="*/ 1116777 h 1116777"/>
                <a:gd name="connsiteX1" fmla="*/ 19122 w 2282633"/>
                <a:gd name="connsiteY1" fmla="*/ 804039 h 1116777"/>
                <a:gd name="connsiteX2" fmla="*/ 6688 w 2282633"/>
                <a:gd name="connsiteY2" fmla="*/ 567236 h 1116777"/>
                <a:gd name="connsiteX3" fmla="*/ 516009 w 2282633"/>
                <a:gd name="connsiteY3" fmla="*/ 783665 h 1116777"/>
                <a:gd name="connsiteX4" fmla="*/ 340591 w 2282633"/>
                <a:gd name="connsiteY4" fmla="*/ 265876 h 1116777"/>
                <a:gd name="connsiteX5" fmla="*/ 373136 w 2282633"/>
                <a:gd name="connsiteY5" fmla="*/ 60031 h 1116777"/>
                <a:gd name="connsiteX6" fmla="*/ 617875 w 2282633"/>
                <a:gd name="connsiteY6" fmla="*/ 6320 h 1116777"/>
                <a:gd name="connsiteX7" fmla="*/ 1258431 w 2282633"/>
                <a:gd name="connsiteY7" fmla="*/ 180679 h 1116777"/>
                <a:gd name="connsiteX8" fmla="*/ 1642342 w 2282633"/>
                <a:gd name="connsiteY8" fmla="*/ 344986 h 1116777"/>
                <a:gd name="connsiteX9" fmla="*/ 1972541 w 2282633"/>
                <a:gd name="connsiteY9" fmla="*/ 531252 h 1116777"/>
                <a:gd name="connsiteX10" fmla="*/ 2282633 w 2282633"/>
                <a:gd name="connsiteY10" fmla="*/ 726251 h 1116777"/>
                <a:gd name="connsiteX0" fmla="*/ 279520 w 2333745"/>
                <a:gd name="connsiteY0" fmla="*/ 1116777 h 1116777"/>
                <a:gd name="connsiteX1" fmla="*/ 36368 w 2333745"/>
                <a:gd name="connsiteY1" fmla="*/ 804039 h 1116777"/>
                <a:gd name="connsiteX2" fmla="*/ 57800 w 2333745"/>
                <a:gd name="connsiteY2" fmla="*/ 567236 h 1116777"/>
                <a:gd name="connsiteX3" fmla="*/ 567121 w 2333745"/>
                <a:gd name="connsiteY3" fmla="*/ 783665 h 1116777"/>
                <a:gd name="connsiteX4" fmla="*/ 391703 w 2333745"/>
                <a:gd name="connsiteY4" fmla="*/ 265876 h 1116777"/>
                <a:gd name="connsiteX5" fmla="*/ 424248 w 2333745"/>
                <a:gd name="connsiteY5" fmla="*/ 60031 h 1116777"/>
                <a:gd name="connsiteX6" fmla="*/ 668987 w 2333745"/>
                <a:gd name="connsiteY6" fmla="*/ 6320 h 1116777"/>
                <a:gd name="connsiteX7" fmla="*/ 1309543 w 2333745"/>
                <a:gd name="connsiteY7" fmla="*/ 180679 h 1116777"/>
                <a:gd name="connsiteX8" fmla="*/ 1693454 w 2333745"/>
                <a:gd name="connsiteY8" fmla="*/ 344986 h 1116777"/>
                <a:gd name="connsiteX9" fmla="*/ 2023653 w 2333745"/>
                <a:gd name="connsiteY9" fmla="*/ 531252 h 1116777"/>
                <a:gd name="connsiteX10" fmla="*/ 2333745 w 2333745"/>
                <a:gd name="connsiteY10" fmla="*/ 726251 h 1116777"/>
                <a:gd name="connsiteX0" fmla="*/ 243157 w 2297382"/>
                <a:gd name="connsiteY0" fmla="*/ 1116777 h 1116777"/>
                <a:gd name="connsiteX1" fmla="*/ 5 w 2297382"/>
                <a:gd name="connsiteY1" fmla="*/ 804039 h 1116777"/>
                <a:gd name="connsiteX2" fmla="*/ 250037 w 2297382"/>
                <a:gd name="connsiteY2" fmla="*/ 702702 h 1116777"/>
                <a:gd name="connsiteX3" fmla="*/ 530758 w 2297382"/>
                <a:gd name="connsiteY3" fmla="*/ 783665 h 1116777"/>
                <a:gd name="connsiteX4" fmla="*/ 355340 w 2297382"/>
                <a:gd name="connsiteY4" fmla="*/ 265876 h 1116777"/>
                <a:gd name="connsiteX5" fmla="*/ 387885 w 2297382"/>
                <a:gd name="connsiteY5" fmla="*/ 60031 h 1116777"/>
                <a:gd name="connsiteX6" fmla="*/ 632624 w 2297382"/>
                <a:gd name="connsiteY6" fmla="*/ 6320 h 1116777"/>
                <a:gd name="connsiteX7" fmla="*/ 1273180 w 2297382"/>
                <a:gd name="connsiteY7" fmla="*/ 180679 h 1116777"/>
                <a:gd name="connsiteX8" fmla="*/ 1657091 w 2297382"/>
                <a:gd name="connsiteY8" fmla="*/ 344986 h 1116777"/>
                <a:gd name="connsiteX9" fmla="*/ 1987290 w 2297382"/>
                <a:gd name="connsiteY9" fmla="*/ 531252 h 1116777"/>
                <a:gd name="connsiteX10" fmla="*/ 2297382 w 2297382"/>
                <a:gd name="connsiteY10" fmla="*/ 726251 h 1116777"/>
                <a:gd name="connsiteX0" fmla="*/ 247285 w 2301510"/>
                <a:gd name="connsiteY0" fmla="*/ 1116777 h 1116777"/>
                <a:gd name="connsiteX1" fmla="*/ 4133 w 2301510"/>
                <a:gd name="connsiteY1" fmla="*/ 804039 h 1116777"/>
                <a:gd name="connsiteX2" fmla="*/ 127165 w 2301510"/>
                <a:gd name="connsiteY2" fmla="*/ 694235 h 1116777"/>
                <a:gd name="connsiteX3" fmla="*/ 534886 w 2301510"/>
                <a:gd name="connsiteY3" fmla="*/ 783665 h 1116777"/>
                <a:gd name="connsiteX4" fmla="*/ 359468 w 2301510"/>
                <a:gd name="connsiteY4" fmla="*/ 265876 h 1116777"/>
                <a:gd name="connsiteX5" fmla="*/ 392013 w 2301510"/>
                <a:gd name="connsiteY5" fmla="*/ 60031 h 1116777"/>
                <a:gd name="connsiteX6" fmla="*/ 636752 w 2301510"/>
                <a:gd name="connsiteY6" fmla="*/ 6320 h 1116777"/>
                <a:gd name="connsiteX7" fmla="*/ 1277308 w 2301510"/>
                <a:gd name="connsiteY7" fmla="*/ 180679 h 1116777"/>
                <a:gd name="connsiteX8" fmla="*/ 1661219 w 2301510"/>
                <a:gd name="connsiteY8" fmla="*/ 344986 h 1116777"/>
                <a:gd name="connsiteX9" fmla="*/ 1991418 w 2301510"/>
                <a:gd name="connsiteY9" fmla="*/ 531252 h 1116777"/>
                <a:gd name="connsiteX10" fmla="*/ 2301510 w 2301510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74912 w 2215203"/>
                <a:gd name="connsiteY8" fmla="*/ 344986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66445 w 2215203"/>
                <a:gd name="connsiteY8" fmla="*/ 404253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05111 w 2215203"/>
                <a:gd name="connsiteY9" fmla="*/ 535287 h 1120812"/>
                <a:gd name="connsiteX10" fmla="*/ 2215203 w 2215203"/>
                <a:gd name="connsiteY10" fmla="*/ 730286 h 1120812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13578 w 2215203"/>
                <a:gd name="connsiteY9" fmla="*/ 619953 h 1120812"/>
                <a:gd name="connsiteX10" fmla="*/ 2215203 w 2215203"/>
                <a:gd name="connsiteY10" fmla="*/ 7302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66445 w 2232136"/>
                <a:gd name="connsiteY8" fmla="*/ 4082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49512 w 2232136"/>
                <a:gd name="connsiteY8" fmla="*/ 4336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72918 w 2244076"/>
                <a:gd name="connsiteY0" fmla="*/ 1120812 h 1120812"/>
                <a:gd name="connsiteX1" fmla="*/ 39833 w 2244076"/>
                <a:gd name="connsiteY1" fmla="*/ 935074 h 1120812"/>
                <a:gd name="connsiteX2" fmla="*/ 52798 w 2244076"/>
                <a:gd name="connsiteY2" fmla="*/ 698270 h 1120812"/>
                <a:gd name="connsiteX3" fmla="*/ 629587 w 2244076"/>
                <a:gd name="connsiteY3" fmla="*/ 932956 h 1120812"/>
                <a:gd name="connsiteX4" fmla="*/ 285101 w 2244076"/>
                <a:gd name="connsiteY4" fmla="*/ 269911 h 1120812"/>
                <a:gd name="connsiteX5" fmla="*/ 317646 w 2244076"/>
                <a:gd name="connsiteY5" fmla="*/ 64066 h 1120812"/>
                <a:gd name="connsiteX6" fmla="*/ 562385 w 2244076"/>
                <a:gd name="connsiteY6" fmla="*/ 10355 h 1120812"/>
                <a:gd name="connsiteX7" fmla="*/ 1194474 w 2244076"/>
                <a:gd name="connsiteY7" fmla="*/ 243980 h 1120812"/>
                <a:gd name="connsiteX8" fmla="*/ 1561452 w 2244076"/>
                <a:gd name="connsiteY8" fmla="*/ 433688 h 1120812"/>
                <a:gd name="connsiteX9" fmla="*/ 1925518 w 2244076"/>
                <a:gd name="connsiteY9" fmla="*/ 619953 h 1120812"/>
                <a:gd name="connsiteX10" fmla="*/ 2244076 w 2244076"/>
                <a:gd name="connsiteY10" fmla="*/ 806486 h 1120812"/>
                <a:gd name="connsiteX0" fmla="*/ 167149 w 2238307"/>
                <a:gd name="connsiteY0" fmla="*/ 1120812 h 1120812"/>
                <a:gd name="connsiteX1" fmla="*/ 48352 w 2238307"/>
                <a:gd name="connsiteY1" fmla="*/ 942218 h 1120812"/>
                <a:gd name="connsiteX2" fmla="*/ 47029 w 2238307"/>
                <a:gd name="connsiteY2" fmla="*/ 698270 h 1120812"/>
                <a:gd name="connsiteX3" fmla="*/ 623818 w 2238307"/>
                <a:gd name="connsiteY3" fmla="*/ 932956 h 1120812"/>
                <a:gd name="connsiteX4" fmla="*/ 279332 w 2238307"/>
                <a:gd name="connsiteY4" fmla="*/ 269911 h 1120812"/>
                <a:gd name="connsiteX5" fmla="*/ 311877 w 2238307"/>
                <a:gd name="connsiteY5" fmla="*/ 64066 h 1120812"/>
                <a:gd name="connsiteX6" fmla="*/ 556616 w 2238307"/>
                <a:gd name="connsiteY6" fmla="*/ 10355 h 1120812"/>
                <a:gd name="connsiteX7" fmla="*/ 1188705 w 2238307"/>
                <a:gd name="connsiteY7" fmla="*/ 243980 h 1120812"/>
                <a:gd name="connsiteX8" fmla="*/ 1555683 w 2238307"/>
                <a:gd name="connsiteY8" fmla="*/ 433688 h 1120812"/>
                <a:gd name="connsiteX9" fmla="*/ 1919749 w 2238307"/>
                <a:gd name="connsiteY9" fmla="*/ 619953 h 1120812"/>
                <a:gd name="connsiteX10" fmla="*/ 2238307 w 2238307"/>
                <a:gd name="connsiteY10" fmla="*/ 806486 h 1120812"/>
                <a:gd name="connsiteX0" fmla="*/ 172917 w 2244075"/>
                <a:gd name="connsiteY0" fmla="*/ 1120812 h 1120812"/>
                <a:gd name="connsiteX1" fmla="*/ 39833 w 2244075"/>
                <a:gd name="connsiteY1" fmla="*/ 920787 h 1120812"/>
                <a:gd name="connsiteX2" fmla="*/ 52797 w 2244075"/>
                <a:gd name="connsiteY2" fmla="*/ 698270 h 1120812"/>
                <a:gd name="connsiteX3" fmla="*/ 629586 w 2244075"/>
                <a:gd name="connsiteY3" fmla="*/ 932956 h 1120812"/>
                <a:gd name="connsiteX4" fmla="*/ 285100 w 2244075"/>
                <a:gd name="connsiteY4" fmla="*/ 269911 h 1120812"/>
                <a:gd name="connsiteX5" fmla="*/ 317645 w 2244075"/>
                <a:gd name="connsiteY5" fmla="*/ 64066 h 1120812"/>
                <a:gd name="connsiteX6" fmla="*/ 562384 w 2244075"/>
                <a:gd name="connsiteY6" fmla="*/ 10355 h 1120812"/>
                <a:gd name="connsiteX7" fmla="*/ 1194473 w 2244075"/>
                <a:gd name="connsiteY7" fmla="*/ 243980 h 1120812"/>
                <a:gd name="connsiteX8" fmla="*/ 1561451 w 2244075"/>
                <a:gd name="connsiteY8" fmla="*/ 433688 h 1120812"/>
                <a:gd name="connsiteX9" fmla="*/ 1925517 w 2244075"/>
                <a:gd name="connsiteY9" fmla="*/ 619953 h 1120812"/>
                <a:gd name="connsiteX10" fmla="*/ 2244075 w 2244075"/>
                <a:gd name="connsiteY10" fmla="*/ 806486 h 1120812"/>
                <a:gd name="connsiteX0" fmla="*/ 172917 w 2244075"/>
                <a:gd name="connsiteY0" fmla="*/ 1123058 h 1123058"/>
                <a:gd name="connsiteX1" fmla="*/ 39833 w 2244075"/>
                <a:gd name="connsiteY1" fmla="*/ 923033 h 1123058"/>
                <a:gd name="connsiteX2" fmla="*/ 52797 w 2244075"/>
                <a:gd name="connsiteY2" fmla="*/ 700516 h 1123058"/>
                <a:gd name="connsiteX3" fmla="*/ 629586 w 2244075"/>
                <a:gd name="connsiteY3" fmla="*/ 935202 h 1123058"/>
                <a:gd name="connsiteX4" fmla="*/ 277956 w 2244075"/>
                <a:gd name="connsiteY4" fmla="*/ 360264 h 1123058"/>
                <a:gd name="connsiteX5" fmla="*/ 317645 w 2244075"/>
                <a:gd name="connsiteY5" fmla="*/ 66312 h 1123058"/>
                <a:gd name="connsiteX6" fmla="*/ 562384 w 2244075"/>
                <a:gd name="connsiteY6" fmla="*/ 12601 h 1123058"/>
                <a:gd name="connsiteX7" fmla="*/ 1194473 w 2244075"/>
                <a:gd name="connsiteY7" fmla="*/ 246226 h 1123058"/>
                <a:gd name="connsiteX8" fmla="*/ 1561451 w 2244075"/>
                <a:gd name="connsiteY8" fmla="*/ 435934 h 1123058"/>
                <a:gd name="connsiteX9" fmla="*/ 1925517 w 2244075"/>
                <a:gd name="connsiteY9" fmla="*/ 622199 h 1123058"/>
                <a:gd name="connsiteX10" fmla="*/ 2244075 w 2244075"/>
                <a:gd name="connsiteY10" fmla="*/ 808732 h 1123058"/>
                <a:gd name="connsiteX0" fmla="*/ 172917 w 2244075"/>
                <a:gd name="connsiteY0" fmla="*/ 1075444 h 1075444"/>
                <a:gd name="connsiteX1" fmla="*/ 39833 w 2244075"/>
                <a:gd name="connsiteY1" fmla="*/ 875419 h 1075444"/>
                <a:gd name="connsiteX2" fmla="*/ 52797 w 2244075"/>
                <a:gd name="connsiteY2" fmla="*/ 652902 h 1075444"/>
                <a:gd name="connsiteX3" fmla="*/ 629586 w 2244075"/>
                <a:gd name="connsiteY3" fmla="*/ 887588 h 1075444"/>
                <a:gd name="connsiteX4" fmla="*/ 277956 w 2244075"/>
                <a:gd name="connsiteY4" fmla="*/ 312650 h 1075444"/>
                <a:gd name="connsiteX5" fmla="*/ 317645 w 2244075"/>
                <a:gd name="connsiteY5" fmla="*/ 18698 h 1075444"/>
                <a:gd name="connsiteX6" fmla="*/ 669540 w 2244075"/>
                <a:gd name="connsiteY6" fmla="*/ 48331 h 1075444"/>
                <a:gd name="connsiteX7" fmla="*/ 1194473 w 2244075"/>
                <a:gd name="connsiteY7" fmla="*/ 198612 h 1075444"/>
                <a:gd name="connsiteX8" fmla="*/ 1561451 w 2244075"/>
                <a:gd name="connsiteY8" fmla="*/ 388320 h 1075444"/>
                <a:gd name="connsiteX9" fmla="*/ 1925517 w 2244075"/>
                <a:gd name="connsiteY9" fmla="*/ 574585 h 1075444"/>
                <a:gd name="connsiteX10" fmla="*/ 2244075 w 2244075"/>
                <a:gd name="connsiteY10" fmla="*/ 761118 h 1075444"/>
                <a:gd name="connsiteX0" fmla="*/ 172917 w 2244075"/>
                <a:gd name="connsiteY0" fmla="*/ 1045623 h 1045623"/>
                <a:gd name="connsiteX1" fmla="*/ 39833 w 2244075"/>
                <a:gd name="connsiteY1" fmla="*/ 845598 h 1045623"/>
                <a:gd name="connsiteX2" fmla="*/ 52797 w 2244075"/>
                <a:gd name="connsiteY2" fmla="*/ 623081 h 1045623"/>
                <a:gd name="connsiteX3" fmla="*/ 629586 w 2244075"/>
                <a:gd name="connsiteY3" fmla="*/ 857767 h 1045623"/>
                <a:gd name="connsiteX4" fmla="*/ 277956 w 2244075"/>
                <a:gd name="connsiteY4" fmla="*/ 282829 h 1045623"/>
                <a:gd name="connsiteX5" fmla="*/ 391464 w 2244075"/>
                <a:gd name="connsiteY5" fmla="*/ 31740 h 1045623"/>
                <a:gd name="connsiteX6" fmla="*/ 669540 w 2244075"/>
                <a:gd name="connsiteY6" fmla="*/ 18510 h 1045623"/>
                <a:gd name="connsiteX7" fmla="*/ 1194473 w 2244075"/>
                <a:gd name="connsiteY7" fmla="*/ 168791 h 1045623"/>
                <a:gd name="connsiteX8" fmla="*/ 1561451 w 2244075"/>
                <a:gd name="connsiteY8" fmla="*/ 358499 h 1045623"/>
                <a:gd name="connsiteX9" fmla="*/ 1925517 w 2244075"/>
                <a:gd name="connsiteY9" fmla="*/ 544764 h 1045623"/>
                <a:gd name="connsiteX10" fmla="*/ 2244075 w 2244075"/>
                <a:gd name="connsiteY10" fmla="*/ 731297 h 1045623"/>
                <a:gd name="connsiteX0" fmla="*/ 172917 w 2244075"/>
                <a:gd name="connsiteY0" fmla="*/ 1046780 h 1046780"/>
                <a:gd name="connsiteX1" fmla="*/ 39833 w 2244075"/>
                <a:gd name="connsiteY1" fmla="*/ 846755 h 1046780"/>
                <a:gd name="connsiteX2" fmla="*/ 52797 w 2244075"/>
                <a:gd name="connsiteY2" fmla="*/ 624238 h 1046780"/>
                <a:gd name="connsiteX3" fmla="*/ 629586 w 2244075"/>
                <a:gd name="connsiteY3" fmla="*/ 858924 h 1046780"/>
                <a:gd name="connsiteX4" fmla="*/ 327962 w 2244075"/>
                <a:gd name="connsiteY4" fmla="*/ 303036 h 1046780"/>
                <a:gd name="connsiteX5" fmla="*/ 391464 w 2244075"/>
                <a:gd name="connsiteY5" fmla="*/ 32897 h 1046780"/>
                <a:gd name="connsiteX6" fmla="*/ 669540 w 2244075"/>
                <a:gd name="connsiteY6" fmla="*/ 19667 h 1046780"/>
                <a:gd name="connsiteX7" fmla="*/ 1194473 w 2244075"/>
                <a:gd name="connsiteY7" fmla="*/ 169948 h 1046780"/>
                <a:gd name="connsiteX8" fmla="*/ 1561451 w 2244075"/>
                <a:gd name="connsiteY8" fmla="*/ 359656 h 1046780"/>
                <a:gd name="connsiteX9" fmla="*/ 1925517 w 2244075"/>
                <a:gd name="connsiteY9" fmla="*/ 545921 h 1046780"/>
                <a:gd name="connsiteX10" fmla="*/ 2244075 w 2244075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328475 w 2244588"/>
                <a:gd name="connsiteY4" fmla="*/ 303036 h 1046780"/>
                <a:gd name="connsiteX5" fmla="*/ 391977 w 2244588"/>
                <a:gd name="connsiteY5" fmla="*/ 32897 h 1046780"/>
                <a:gd name="connsiteX6" fmla="*/ 670053 w 2244588"/>
                <a:gd name="connsiteY6" fmla="*/ 19667 h 1046780"/>
                <a:gd name="connsiteX7" fmla="*/ 1194986 w 2244588"/>
                <a:gd name="connsiteY7" fmla="*/ 169948 h 1046780"/>
                <a:gd name="connsiteX8" fmla="*/ 1561964 w 2244588"/>
                <a:gd name="connsiteY8" fmla="*/ 359656 h 1046780"/>
                <a:gd name="connsiteX9" fmla="*/ 1926030 w 2244588"/>
                <a:gd name="connsiteY9" fmla="*/ 545921 h 1046780"/>
                <a:gd name="connsiteX10" fmla="*/ 2244588 w 2244588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76560 w 2244588"/>
                <a:gd name="connsiteY4" fmla="*/ 562233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55129 w 2244588"/>
                <a:gd name="connsiteY4" fmla="*/ 564615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7539 h 1047539"/>
                <a:gd name="connsiteX1" fmla="*/ 40346 w 2244588"/>
                <a:gd name="connsiteY1" fmla="*/ 847514 h 1047539"/>
                <a:gd name="connsiteX2" fmla="*/ 53310 w 2244588"/>
                <a:gd name="connsiteY2" fmla="*/ 624997 h 1047539"/>
                <a:gd name="connsiteX3" fmla="*/ 637243 w 2244588"/>
                <a:gd name="connsiteY3" fmla="*/ 878733 h 1047539"/>
                <a:gd name="connsiteX4" fmla="*/ 455129 w 2244588"/>
                <a:gd name="connsiteY4" fmla="*/ 565374 h 1047539"/>
                <a:gd name="connsiteX5" fmla="*/ 328475 w 2244588"/>
                <a:gd name="connsiteY5" fmla="*/ 303795 h 1047539"/>
                <a:gd name="connsiteX6" fmla="*/ 391977 w 2244588"/>
                <a:gd name="connsiteY6" fmla="*/ 33656 h 1047539"/>
                <a:gd name="connsiteX7" fmla="*/ 670053 w 2244588"/>
                <a:gd name="connsiteY7" fmla="*/ 20426 h 1047539"/>
                <a:gd name="connsiteX8" fmla="*/ 1190224 w 2244588"/>
                <a:gd name="connsiteY8" fmla="*/ 182613 h 1047539"/>
                <a:gd name="connsiteX9" fmla="*/ 1561964 w 2244588"/>
                <a:gd name="connsiteY9" fmla="*/ 360415 h 1047539"/>
                <a:gd name="connsiteX10" fmla="*/ 1926030 w 2244588"/>
                <a:gd name="connsiteY10" fmla="*/ 546680 h 1047539"/>
                <a:gd name="connsiteX11" fmla="*/ 2244588 w 2244588"/>
                <a:gd name="connsiteY11" fmla="*/ 733213 h 1047539"/>
                <a:gd name="connsiteX0" fmla="*/ 168331 w 2239489"/>
                <a:gd name="connsiteY0" fmla="*/ 1047539 h 1047539"/>
                <a:gd name="connsiteX1" fmla="*/ 35247 w 2239489"/>
                <a:gd name="connsiteY1" fmla="*/ 847514 h 1047539"/>
                <a:gd name="connsiteX2" fmla="*/ 48211 w 2239489"/>
                <a:gd name="connsiteY2" fmla="*/ 624997 h 1047539"/>
                <a:gd name="connsiteX3" fmla="*/ 560707 w 2239489"/>
                <a:gd name="connsiteY3" fmla="*/ 852539 h 1047539"/>
                <a:gd name="connsiteX4" fmla="*/ 450030 w 2239489"/>
                <a:gd name="connsiteY4" fmla="*/ 565374 h 1047539"/>
                <a:gd name="connsiteX5" fmla="*/ 323376 w 2239489"/>
                <a:gd name="connsiteY5" fmla="*/ 303795 h 1047539"/>
                <a:gd name="connsiteX6" fmla="*/ 386878 w 2239489"/>
                <a:gd name="connsiteY6" fmla="*/ 33656 h 1047539"/>
                <a:gd name="connsiteX7" fmla="*/ 664954 w 2239489"/>
                <a:gd name="connsiteY7" fmla="*/ 20426 h 1047539"/>
                <a:gd name="connsiteX8" fmla="*/ 1185125 w 2239489"/>
                <a:gd name="connsiteY8" fmla="*/ 182613 h 1047539"/>
                <a:gd name="connsiteX9" fmla="*/ 1556865 w 2239489"/>
                <a:gd name="connsiteY9" fmla="*/ 360415 h 1047539"/>
                <a:gd name="connsiteX10" fmla="*/ 1920931 w 2239489"/>
                <a:gd name="connsiteY10" fmla="*/ 546680 h 1047539"/>
                <a:gd name="connsiteX11" fmla="*/ 2239489 w 2239489"/>
                <a:gd name="connsiteY11" fmla="*/ 733213 h 1047539"/>
                <a:gd name="connsiteX0" fmla="*/ 169006 w 2240164"/>
                <a:gd name="connsiteY0" fmla="*/ 1047539 h 1047539"/>
                <a:gd name="connsiteX1" fmla="*/ 35922 w 2240164"/>
                <a:gd name="connsiteY1" fmla="*/ 847514 h 1047539"/>
                <a:gd name="connsiteX2" fmla="*/ 48886 w 2240164"/>
                <a:gd name="connsiteY2" fmla="*/ 624997 h 1047539"/>
                <a:gd name="connsiteX3" fmla="*/ 570907 w 2240164"/>
                <a:gd name="connsiteY3" fmla="*/ 885877 h 1047539"/>
                <a:gd name="connsiteX4" fmla="*/ 450705 w 2240164"/>
                <a:gd name="connsiteY4" fmla="*/ 565374 h 1047539"/>
                <a:gd name="connsiteX5" fmla="*/ 324051 w 2240164"/>
                <a:gd name="connsiteY5" fmla="*/ 303795 h 1047539"/>
                <a:gd name="connsiteX6" fmla="*/ 387553 w 2240164"/>
                <a:gd name="connsiteY6" fmla="*/ 33656 h 1047539"/>
                <a:gd name="connsiteX7" fmla="*/ 665629 w 2240164"/>
                <a:gd name="connsiteY7" fmla="*/ 20426 h 1047539"/>
                <a:gd name="connsiteX8" fmla="*/ 1185800 w 2240164"/>
                <a:gd name="connsiteY8" fmla="*/ 182613 h 1047539"/>
                <a:gd name="connsiteX9" fmla="*/ 1557540 w 2240164"/>
                <a:gd name="connsiteY9" fmla="*/ 360415 h 1047539"/>
                <a:gd name="connsiteX10" fmla="*/ 1921606 w 2240164"/>
                <a:gd name="connsiteY10" fmla="*/ 546680 h 1047539"/>
                <a:gd name="connsiteX11" fmla="*/ 2240164 w 2240164"/>
                <a:gd name="connsiteY11" fmla="*/ 733213 h 104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0164" h="1047539">
                  <a:moveTo>
                    <a:pt x="169006" y="1047539"/>
                  </a:moveTo>
                  <a:cubicBezTo>
                    <a:pt x="135625" y="987038"/>
                    <a:pt x="55942" y="917938"/>
                    <a:pt x="35922" y="847514"/>
                  </a:cubicBezTo>
                  <a:cubicBezTo>
                    <a:pt x="15902" y="777090"/>
                    <a:pt x="-40278" y="618603"/>
                    <a:pt x="48886" y="624997"/>
                  </a:cubicBezTo>
                  <a:cubicBezTo>
                    <a:pt x="138050" y="631391"/>
                    <a:pt x="503937" y="895814"/>
                    <a:pt x="570907" y="885877"/>
                  </a:cubicBezTo>
                  <a:cubicBezTo>
                    <a:pt x="637877" y="875940"/>
                    <a:pt x="502166" y="661197"/>
                    <a:pt x="450705" y="565374"/>
                  </a:cubicBezTo>
                  <a:cubicBezTo>
                    <a:pt x="399244" y="469551"/>
                    <a:pt x="334576" y="392415"/>
                    <a:pt x="324051" y="303795"/>
                  </a:cubicBezTo>
                  <a:cubicBezTo>
                    <a:pt x="313526" y="215175"/>
                    <a:pt x="330623" y="80884"/>
                    <a:pt x="387553" y="33656"/>
                  </a:cubicBezTo>
                  <a:cubicBezTo>
                    <a:pt x="444483" y="-13572"/>
                    <a:pt x="532588" y="-4400"/>
                    <a:pt x="665629" y="20426"/>
                  </a:cubicBezTo>
                  <a:cubicBezTo>
                    <a:pt x="798670" y="45252"/>
                    <a:pt x="1037148" y="125948"/>
                    <a:pt x="1185800" y="182613"/>
                  </a:cubicBezTo>
                  <a:cubicBezTo>
                    <a:pt x="1334452" y="239278"/>
                    <a:pt x="1434906" y="299737"/>
                    <a:pt x="1557540" y="360415"/>
                  </a:cubicBezTo>
                  <a:cubicBezTo>
                    <a:pt x="1680174" y="421093"/>
                    <a:pt x="1807835" y="484547"/>
                    <a:pt x="1921606" y="546680"/>
                  </a:cubicBezTo>
                  <a:cubicBezTo>
                    <a:pt x="2035377" y="608813"/>
                    <a:pt x="2159378" y="702080"/>
                    <a:pt x="2240164" y="733213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A768E245-6CCF-42BC-B5B3-8B8266648F92}"/>
                </a:ext>
              </a:extLst>
            </p:cNvPr>
            <p:cNvSpPr/>
            <p:nvPr/>
          </p:nvSpPr>
          <p:spPr>
            <a:xfrm>
              <a:off x="9642988" y="854677"/>
              <a:ext cx="210353" cy="223990"/>
            </a:xfrm>
            <a:custGeom>
              <a:avLst/>
              <a:gdLst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24373 h 238660"/>
                <a:gd name="connsiteX1" fmla="*/ 16669 w 226219"/>
                <a:gd name="connsiteY1" fmla="*/ 224373 h 238660"/>
                <a:gd name="connsiteX2" fmla="*/ 0 w 226219"/>
                <a:gd name="connsiteY2" fmla="*/ 112454 h 238660"/>
                <a:gd name="connsiteX3" fmla="*/ 0 w 226219"/>
                <a:gd name="connsiteY3" fmla="*/ 7679 h 238660"/>
                <a:gd name="connsiteX4" fmla="*/ 85725 w 226219"/>
                <a:gd name="connsiteY4" fmla="*/ 17204 h 238660"/>
                <a:gd name="connsiteX5" fmla="*/ 164306 w 226219"/>
                <a:gd name="connsiteY5" fmla="*/ 91023 h 238660"/>
                <a:gd name="connsiteX6" fmla="*/ 211931 w 226219"/>
                <a:gd name="connsiteY6" fmla="*/ 186273 h 238660"/>
                <a:gd name="connsiteX7" fmla="*/ 226219 w 226219"/>
                <a:gd name="connsiteY7" fmla="*/ 238660 h 238660"/>
                <a:gd name="connsiteX0" fmla="*/ 23682 w 233232"/>
                <a:gd name="connsiteY0" fmla="*/ 224373 h 238660"/>
                <a:gd name="connsiteX1" fmla="*/ 23682 w 233232"/>
                <a:gd name="connsiteY1" fmla="*/ 224373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199894 w 233232"/>
                <a:gd name="connsiteY6" fmla="*/ 171986 h 238660"/>
                <a:gd name="connsiteX7" fmla="*/ 233232 w 233232"/>
                <a:gd name="connsiteY7" fmla="*/ 238660 h 238660"/>
                <a:gd name="connsiteX0" fmla="*/ 23682 w 233232"/>
                <a:gd name="connsiteY0" fmla="*/ 224192 h 238479"/>
                <a:gd name="connsiteX1" fmla="*/ 35588 w 233232"/>
                <a:gd name="connsiteY1" fmla="*/ 231336 h 238479"/>
                <a:gd name="connsiteX2" fmla="*/ 7013 w 233232"/>
                <a:gd name="connsiteY2" fmla="*/ 112273 h 238479"/>
                <a:gd name="connsiteX3" fmla="*/ 7013 w 233232"/>
                <a:gd name="connsiteY3" fmla="*/ 7498 h 238479"/>
                <a:gd name="connsiteX4" fmla="*/ 92738 w 233232"/>
                <a:gd name="connsiteY4" fmla="*/ 17023 h 238479"/>
                <a:gd name="connsiteX5" fmla="*/ 152269 w 233232"/>
                <a:gd name="connsiteY5" fmla="*/ 86080 h 238479"/>
                <a:gd name="connsiteX6" fmla="*/ 199894 w 233232"/>
                <a:gd name="connsiteY6" fmla="*/ 171805 h 238479"/>
                <a:gd name="connsiteX7" fmla="*/ 233232 w 233232"/>
                <a:gd name="connsiteY7" fmla="*/ 238479 h 238479"/>
                <a:gd name="connsiteX0" fmla="*/ 23158 w 232708"/>
                <a:gd name="connsiteY0" fmla="*/ 221591 h 235878"/>
                <a:gd name="connsiteX1" fmla="*/ 35064 w 232708"/>
                <a:gd name="connsiteY1" fmla="*/ 228735 h 235878"/>
                <a:gd name="connsiteX2" fmla="*/ 6489 w 232708"/>
                <a:gd name="connsiteY2" fmla="*/ 109672 h 235878"/>
                <a:gd name="connsiteX3" fmla="*/ 6489 w 232708"/>
                <a:gd name="connsiteY3" fmla="*/ 4897 h 235878"/>
                <a:gd name="connsiteX4" fmla="*/ 85070 w 232708"/>
                <a:gd name="connsiteY4" fmla="*/ 23947 h 235878"/>
                <a:gd name="connsiteX5" fmla="*/ 151745 w 232708"/>
                <a:gd name="connsiteY5" fmla="*/ 83479 h 235878"/>
                <a:gd name="connsiteX6" fmla="*/ 199370 w 232708"/>
                <a:gd name="connsiteY6" fmla="*/ 169204 h 235878"/>
                <a:gd name="connsiteX7" fmla="*/ 232708 w 232708"/>
                <a:gd name="connsiteY7" fmla="*/ 235878 h 235878"/>
                <a:gd name="connsiteX0" fmla="*/ 22315 w 231865"/>
                <a:gd name="connsiteY0" fmla="*/ 221922 h 236209"/>
                <a:gd name="connsiteX1" fmla="*/ 34221 w 231865"/>
                <a:gd name="connsiteY1" fmla="*/ 229066 h 236209"/>
                <a:gd name="connsiteX2" fmla="*/ 8027 w 231865"/>
                <a:gd name="connsiteY2" fmla="*/ 114766 h 236209"/>
                <a:gd name="connsiteX3" fmla="*/ 5646 w 231865"/>
                <a:gd name="connsiteY3" fmla="*/ 5228 h 236209"/>
                <a:gd name="connsiteX4" fmla="*/ 84227 w 231865"/>
                <a:gd name="connsiteY4" fmla="*/ 24278 h 236209"/>
                <a:gd name="connsiteX5" fmla="*/ 150902 w 231865"/>
                <a:gd name="connsiteY5" fmla="*/ 83810 h 236209"/>
                <a:gd name="connsiteX6" fmla="*/ 198527 w 231865"/>
                <a:gd name="connsiteY6" fmla="*/ 169535 h 236209"/>
                <a:gd name="connsiteX7" fmla="*/ 231865 w 231865"/>
                <a:gd name="connsiteY7" fmla="*/ 236209 h 236209"/>
                <a:gd name="connsiteX0" fmla="*/ 22315 w 231865"/>
                <a:gd name="connsiteY0" fmla="*/ 221922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22315 w 231865"/>
                <a:gd name="connsiteY0" fmla="*/ 219540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14423 w 223973"/>
                <a:gd name="connsiteY0" fmla="*/ 195960 h 212629"/>
                <a:gd name="connsiteX1" fmla="*/ 135 w 223973"/>
                <a:gd name="connsiteY1" fmla="*/ 91186 h 212629"/>
                <a:gd name="connsiteX2" fmla="*/ 23948 w 223973"/>
                <a:gd name="connsiteY2" fmla="*/ 31654 h 212629"/>
                <a:gd name="connsiteX3" fmla="*/ 76335 w 223973"/>
                <a:gd name="connsiteY3" fmla="*/ 698 h 212629"/>
                <a:gd name="connsiteX4" fmla="*/ 143010 w 223973"/>
                <a:gd name="connsiteY4" fmla="*/ 60230 h 212629"/>
                <a:gd name="connsiteX5" fmla="*/ 190635 w 223973"/>
                <a:gd name="connsiteY5" fmla="*/ 145955 h 212629"/>
                <a:gd name="connsiteX6" fmla="*/ 223973 w 223973"/>
                <a:gd name="connsiteY6" fmla="*/ 212629 h 212629"/>
                <a:gd name="connsiteX0" fmla="*/ 803 w 210353"/>
                <a:gd name="connsiteY0" fmla="*/ 196029 h 212698"/>
                <a:gd name="connsiteX1" fmla="*/ 5565 w 210353"/>
                <a:gd name="connsiteY1" fmla="*/ 105543 h 212698"/>
                <a:gd name="connsiteX2" fmla="*/ 10328 w 210353"/>
                <a:gd name="connsiteY2" fmla="*/ 31723 h 212698"/>
                <a:gd name="connsiteX3" fmla="*/ 62715 w 210353"/>
                <a:gd name="connsiteY3" fmla="*/ 767 h 212698"/>
                <a:gd name="connsiteX4" fmla="*/ 129390 w 210353"/>
                <a:gd name="connsiteY4" fmla="*/ 60299 h 212698"/>
                <a:gd name="connsiteX5" fmla="*/ 177015 w 210353"/>
                <a:gd name="connsiteY5" fmla="*/ 146024 h 212698"/>
                <a:gd name="connsiteX6" fmla="*/ 210353 w 210353"/>
                <a:gd name="connsiteY6" fmla="*/ 212698 h 212698"/>
                <a:gd name="connsiteX0" fmla="*/ 803 w 210353"/>
                <a:gd name="connsiteY0" fmla="*/ 207321 h 223990"/>
                <a:gd name="connsiteX1" fmla="*/ 5565 w 210353"/>
                <a:gd name="connsiteY1" fmla="*/ 116835 h 223990"/>
                <a:gd name="connsiteX2" fmla="*/ 10328 w 210353"/>
                <a:gd name="connsiteY2" fmla="*/ 9677 h 223990"/>
                <a:gd name="connsiteX3" fmla="*/ 62715 w 210353"/>
                <a:gd name="connsiteY3" fmla="*/ 12059 h 223990"/>
                <a:gd name="connsiteX4" fmla="*/ 129390 w 210353"/>
                <a:gd name="connsiteY4" fmla="*/ 71591 h 223990"/>
                <a:gd name="connsiteX5" fmla="*/ 177015 w 210353"/>
                <a:gd name="connsiteY5" fmla="*/ 157316 h 223990"/>
                <a:gd name="connsiteX6" fmla="*/ 210353 w 210353"/>
                <a:gd name="connsiteY6" fmla="*/ 223990 h 2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353" h="223990">
                  <a:moveTo>
                    <a:pt x="803" y="207321"/>
                  </a:moveTo>
                  <a:cubicBezTo>
                    <a:pt x="-2174" y="184997"/>
                    <a:pt x="3978" y="149776"/>
                    <a:pt x="5565" y="116835"/>
                  </a:cubicBezTo>
                  <a:cubicBezTo>
                    <a:pt x="7152" y="83894"/>
                    <a:pt x="803" y="27140"/>
                    <a:pt x="10328" y="9677"/>
                  </a:cubicBezTo>
                  <a:cubicBezTo>
                    <a:pt x="19853" y="-7786"/>
                    <a:pt x="42871" y="1740"/>
                    <a:pt x="62715" y="12059"/>
                  </a:cubicBezTo>
                  <a:cubicBezTo>
                    <a:pt x="82559" y="22378"/>
                    <a:pt x="110340" y="47382"/>
                    <a:pt x="129390" y="71591"/>
                  </a:cubicBezTo>
                  <a:cubicBezTo>
                    <a:pt x="148440" y="95800"/>
                    <a:pt x="166696" y="132710"/>
                    <a:pt x="177015" y="157316"/>
                  </a:cubicBezTo>
                  <a:lnTo>
                    <a:pt x="210353" y="22399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00ED3B3-C84E-43B5-AB7B-C06150ACF537}"/>
                </a:ext>
              </a:extLst>
            </p:cNvPr>
            <p:cNvSpPr/>
            <p:nvPr/>
          </p:nvSpPr>
          <p:spPr>
            <a:xfrm>
              <a:off x="8369822" y="516693"/>
              <a:ext cx="469106" cy="528637"/>
            </a:xfrm>
            <a:custGeom>
              <a:avLst/>
              <a:gdLst>
                <a:gd name="connsiteX0" fmla="*/ 0 w 488156"/>
                <a:gd name="connsiteY0" fmla="*/ 21431 h 838200"/>
                <a:gd name="connsiteX1" fmla="*/ 59531 w 488156"/>
                <a:gd name="connsiteY1" fmla="*/ 0 h 838200"/>
                <a:gd name="connsiteX2" fmla="*/ 145256 w 488156"/>
                <a:gd name="connsiteY2" fmla="*/ 2381 h 838200"/>
                <a:gd name="connsiteX3" fmla="*/ 195263 w 488156"/>
                <a:gd name="connsiteY3" fmla="*/ 92868 h 838200"/>
                <a:gd name="connsiteX4" fmla="*/ 214313 w 488156"/>
                <a:gd name="connsiteY4" fmla="*/ 230981 h 838200"/>
                <a:gd name="connsiteX5" fmla="*/ 226219 w 488156"/>
                <a:gd name="connsiteY5" fmla="*/ 373856 h 838200"/>
                <a:gd name="connsiteX6" fmla="*/ 252413 w 488156"/>
                <a:gd name="connsiteY6" fmla="*/ 433387 h 838200"/>
                <a:gd name="connsiteX7" fmla="*/ 342900 w 488156"/>
                <a:gd name="connsiteY7" fmla="*/ 426243 h 838200"/>
                <a:gd name="connsiteX8" fmla="*/ 414338 w 488156"/>
                <a:gd name="connsiteY8" fmla="*/ 428625 h 838200"/>
                <a:gd name="connsiteX9" fmla="*/ 476250 w 488156"/>
                <a:gd name="connsiteY9" fmla="*/ 521493 h 838200"/>
                <a:gd name="connsiteX10" fmla="*/ 488156 w 488156"/>
                <a:gd name="connsiteY10" fmla="*/ 626268 h 838200"/>
                <a:gd name="connsiteX11" fmla="*/ 476250 w 488156"/>
                <a:gd name="connsiteY11" fmla="*/ 642937 h 838200"/>
                <a:gd name="connsiteX12" fmla="*/ 454819 w 488156"/>
                <a:gd name="connsiteY12" fmla="*/ 742950 h 838200"/>
                <a:gd name="connsiteX13" fmla="*/ 457200 w 488156"/>
                <a:gd name="connsiteY13" fmla="*/ 838200 h 838200"/>
                <a:gd name="connsiteX0" fmla="*/ 0 w 488156"/>
                <a:gd name="connsiteY0" fmla="*/ 27494 h 844263"/>
                <a:gd name="connsiteX1" fmla="*/ 59531 w 488156"/>
                <a:gd name="connsiteY1" fmla="*/ 6063 h 844263"/>
                <a:gd name="connsiteX2" fmla="*/ 145256 w 488156"/>
                <a:gd name="connsiteY2" fmla="*/ 8444 h 844263"/>
                <a:gd name="connsiteX3" fmla="*/ 195263 w 488156"/>
                <a:gd name="connsiteY3" fmla="*/ 98931 h 844263"/>
                <a:gd name="connsiteX4" fmla="*/ 214313 w 488156"/>
                <a:gd name="connsiteY4" fmla="*/ 237044 h 844263"/>
                <a:gd name="connsiteX5" fmla="*/ 226219 w 488156"/>
                <a:gd name="connsiteY5" fmla="*/ 379919 h 844263"/>
                <a:gd name="connsiteX6" fmla="*/ 252413 w 488156"/>
                <a:gd name="connsiteY6" fmla="*/ 439450 h 844263"/>
                <a:gd name="connsiteX7" fmla="*/ 342900 w 488156"/>
                <a:gd name="connsiteY7" fmla="*/ 432306 h 844263"/>
                <a:gd name="connsiteX8" fmla="*/ 414338 w 488156"/>
                <a:gd name="connsiteY8" fmla="*/ 434688 h 844263"/>
                <a:gd name="connsiteX9" fmla="*/ 476250 w 488156"/>
                <a:gd name="connsiteY9" fmla="*/ 527556 h 844263"/>
                <a:gd name="connsiteX10" fmla="*/ 488156 w 488156"/>
                <a:gd name="connsiteY10" fmla="*/ 632331 h 844263"/>
                <a:gd name="connsiteX11" fmla="*/ 476250 w 488156"/>
                <a:gd name="connsiteY11" fmla="*/ 649000 h 844263"/>
                <a:gd name="connsiteX12" fmla="*/ 454819 w 488156"/>
                <a:gd name="connsiteY12" fmla="*/ 749013 h 844263"/>
                <a:gd name="connsiteX13" fmla="*/ 457200 w 488156"/>
                <a:gd name="connsiteY13" fmla="*/ 844263 h 844263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76250 w 489990"/>
                <a:gd name="connsiteY11" fmla="*/ 655402 h 850665"/>
                <a:gd name="connsiteX12" fmla="*/ 454819 w 489990"/>
                <a:gd name="connsiteY12" fmla="*/ 755415 h 850665"/>
                <a:gd name="connsiteX13" fmla="*/ 457200 w 489990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54819 w 489990"/>
                <a:gd name="connsiteY11" fmla="*/ 755415 h 850665"/>
                <a:gd name="connsiteX12" fmla="*/ 457200 w 489990"/>
                <a:gd name="connsiteY12" fmla="*/ 850665 h 850665"/>
                <a:gd name="connsiteX0" fmla="*/ 0 w 492371"/>
                <a:gd name="connsiteY0" fmla="*/ 88786 h 853168"/>
                <a:gd name="connsiteX1" fmla="*/ 61912 w 492371"/>
                <a:gd name="connsiteY1" fmla="*/ 14968 h 853168"/>
                <a:gd name="connsiteX2" fmla="*/ 147637 w 492371"/>
                <a:gd name="connsiteY2" fmla="*/ 17349 h 853168"/>
                <a:gd name="connsiteX3" fmla="*/ 197644 w 492371"/>
                <a:gd name="connsiteY3" fmla="*/ 107836 h 853168"/>
                <a:gd name="connsiteX4" fmla="*/ 216694 w 492371"/>
                <a:gd name="connsiteY4" fmla="*/ 245949 h 853168"/>
                <a:gd name="connsiteX5" fmla="*/ 228600 w 492371"/>
                <a:gd name="connsiteY5" fmla="*/ 388824 h 853168"/>
                <a:gd name="connsiteX6" fmla="*/ 254794 w 492371"/>
                <a:gd name="connsiteY6" fmla="*/ 448355 h 853168"/>
                <a:gd name="connsiteX7" fmla="*/ 345281 w 492371"/>
                <a:gd name="connsiteY7" fmla="*/ 441211 h 853168"/>
                <a:gd name="connsiteX8" fmla="*/ 416719 w 492371"/>
                <a:gd name="connsiteY8" fmla="*/ 443593 h 853168"/>
                <a:gd name="connsiteX9" fmla="*/ 478631 w 492371"/>
                <a:gd name="connsiteY9" fmla="*/ 536461 h 853168"/>
                <a:gd name="connsiteX10" fmla="*/ 490537 w 492371"/>
                <a:gd name="connsiteY10" fmla="*/ 641236 h 853168"/>
                <a:gd name="connsiteX11" fmla="*/ 457200 w 492371"/>
                <a:gd name="connsiteY11" fmla="*/ 757918 h 853168"/>
                <a:gd name="connsiteX12" fmla="*/ 459581 w 492371"/>
                <a:gd name="connsiteY12" fmla="*/ 853168 h 853168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45281 w 492371"/>
                <a:gd name="connsiteY7" fmla="*/ 428683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54806 w 492371"/>
                <a:gd name="connsiteY7" fmla="*/ 400108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57200 w 490538"/>
                <a:gd name="connsiteY11" fmla="*/ 745390 h 840640"/>
                <a:gd name="connsiteX12" fmla="*/ 459581 w 490538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35769 w 490538"/>
                <a:gd name="connsiteY11" fmla="*/ 733484 h 840640"/>
                <a:gd name="connsiteX12" fmla="*/ 459581 w 490538"/>
                <a:gd name="connsiteY12" fmla="*/ 840640 h 840640"/>
                <a:gd name="connsiteX0" fmla="*/ 0 w 478631"/>
                <a:gd name="connsiteY0" fmla="*/ 76258 h 840640"/>
                <a:gd name="connsiteX1" fmla="*/ 71437 w 478631"/>
                <a:gd name="connsiteY1" fmla="*/ 19109 h 840640"/>
                <a:gd name="connsiteX2" fmla="*/ 147637 w 478631"/>
                <a:gd name="connsiteY2" fmla="*/ 4821 h 840640"/>
                <a:gd name="connsiteX3" fmla="*/ 197644 w 478631"/>
                <a:gd name="connsiteY3" fmla="*/ 95308 h 840640"/>
                <a:gd name="connsiteX4" fmla="*/ 216694 w 478631"/>
                <a:gd name="connsiteY4" fmla="*/ 233421 h 840640"/>
                <a:gd name="connsiteX5" fmla="*/ 228600 w 478631"/>
                <a:gd name="connsiteY5" fmla="*/ 376296 h 840640"/>
                <a:gd name="connsiteX6" fmla="*/ 254794 w 478631"/>
                <a:gd name="connsiteY6" fmla="*/ 435827 h 840640"/>
                <a:gd name="connsiteX7" fmla="*/ 354806 w 478631"/>
                <a:gd name="connsiteY7" fmla="*/ 400108 h 840640"/>
                <a:gd name="connsiteX8" fmla="*/ 416719 w 478631"/>
                <a:gd name="connsiteY8" fmla="*/ 431065 h 840640"/>
                <a:gd name="connsiteX9" fmla="*/ 478631 w 478631"/>
                <a:gd name="connsiteY9" fmla="*/ 523933 h 840640"/>
                <a:gd name="connsiteX10" fmla="*/ 416718 w 478631"/>
                <a:gd name="connsiteY10" fmla="*/ 609658 h 840640"/>
                <a:gd name="connsiteX11" fmla="*/ 435769 w 478631"/>
                <a:gd name="connsiteY11" fmla="*/ 733484 h 840640"/>
                <a:gd name="connsiteX12" fmla="*/ 459581 w 478631"/>
                <a:gd name="connsiteY12" fmla="*/ 840640 h 840640"/>
                <a:gd name="connsiteX0" fmla="*/ 0 w 459581"/>
                <a:gd name="connsiteY0" fmla="*/ 76258 h 840640"/>
                <a:gd name="connsiteX1" fmla="*/ 71437 w 459581"/>
                <a:gd name="connsiteY1" fmla="*/ 19109 h 840640"/>
                <a:gd name="connsiteX2" fmla="*/ 147637 w 459581"/>
                <a:gd name="connsiteY2" fmla="*/ 4821 h 840640"/>
                <a:gd name="connsiteX3" fmla="*/ 197644 w 459581"/>
                <a:gd name="connsiteY3" fmla="*/ 95308 h 840640"/>
                <a:gd name="connsiteX4" fmla="*/ 216694 w 459581"/>
                <a:gd name="connsiteY4" fmla="*/ 233421 h 840640"/>
                <a:gd name="connsiteX5" fmla="*/ 228600 w 459581"/>
                <a:gd name="connsiteY5" fmla="*/ 376296 h 840640"/>
                <a:gd name="connsiteX6" fmla="*/ 254794 w 459581"/>
                <a:gd name="connsiteY6" fmla="*/ 435827 h 840640"/>
                <a:gd name="connsiteX7" fmla="*/ 354806 w 459581"/>
                <a:gd name="connsiteY7" fmla="*/ 400108 h 840640"/>
                <a:gd name="connsiteX8" fmla="*/ 416719 w 459581"/>
                <a:gd name="connsiteY8" fmla="*/ 431065 h 840640"/>
                <a:gd name="connsiteX9" fmla="*/ 383381 w 459581"/>
                <a:gd name="connsiteY9" fmla="*/ 509646 h 840640"/>
                <a:gd name="connsiteX10" fmla="*/ 416718 w 459581"/>
                <a:gd name="connsiteY10" fmla="*/ 609658 h 840640"/>
                <a:gd name="connsiteX11" fmla="*/ 435769 w 459581"/>
                <a:gd name="connsiteY11" fmla="*/ 733484 h 840640"/>
                <a:gd name="connsiteX12" fmla="*/ 459581 w 459581"/>
                <a:gd name="connsiteY12" fmla="*/ 840640 h 840640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216694 w 459581"/>
                <a:gd name="connsiteY4" fmla="*/ 235833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54819 w 459581"/>
                <a:gd name="connsiteY11" fmla="*/ 735896 h 843052"/>
                <a:gd name="connsiteX12" fmla="*/ 459581 w 459581"/>
                <a:gd name="connsiteY12" fmla="*/ 843052 h 843052"/>
                <a:gd name="connsiteX0" fmla="*/ 0 w 454819"/>
                <a:gd name="connsiteY0" fmla="*/ 217581 h 848613"/>
                <a:gd name="connsiteX1" fmla="*/ 66675 w 454819"/>
                <a:gd name="connsiteY1" fmla="*/ 27082 h 848613"/>
                <a:gd name="connsiteX2" fmla="*/ 142875 w 454819"/>
                <a:gd name="connsiteY2" fmla="*/ 12794 h 848613"/>
                <a:gd name="connsiteX3" fmla="*/ 183357 w 454819"/>
                <a:gd name="connsiteY3" fmla="*/ 136618 h 848613"/>
                <a:gd name="connsiteX4" fmla="*/ 192882 w 454819"/>
                <a:gd name="connsiteY4" fmla="*/ 269969 h 848613"/>
                <a:gd name="connsiteX5" fmla="*/ 216695 w 454819"/>
                <a:gd name="connsiteY5" fmla="*/ 412844 h 848613"/>
                <a:gd name="connsiteX6" fmla="*/ 233363 w 454819"/>
                <a:gd name="connsiteY6" fmla="*/ 493807 h 848613"/>
                <a:gd name="connsiteX7" fmla="*/ 350044 w 454819"/>
                <a:gd name="connsiteY7" fmla="*/ 408081 h 848613"/>
                <a:gd name="connsiteX8" fmla="*/ 411957 w 454819"/>
                <a:gd name="connsiteY8" fmla="*/ 439038 h 848613"/>
                <a:gd name="connsiteX9" fmla="*/ 414338 w 454819"/>
                <a:gd name="connsiteY9" fmla="*/ 508094 h 848613"/>
                <a:gd name="connsiteX10" fmla="*/ 423863 w 454819"/>
                <a:gd name="connsiteY10" fmla="*/ 629537 h 848613"/>
                <a:gd name="connsiteX11" fmla="*/ 450057 w 454819"/>
                <a:gd name="connsiteY11" fmla="*/ 741457 h 848613"/>
                <a:gd name="connsiteX12" fmla="*/ 454819 w 454819"/>
                <a:gd name="connsiteY12" fmla="*/ 848613 h 848613"/>
                <a:gd name="connsiteX0" fmla="*/ 0 w 454819"/>
                <a:gd name="connsiteY0" fmla="*/ 191610 h 822642"/>
                <a:gd name="connsiteX1" fmla="*/ 66675 w 454819"/>
                <a:gd name="connsiteY1" fmla="*/ 1111 h 822642"/>
                <a:gd name="connsiteX2" fmla="*/ 130968 w 454819"/>
                <a:gd name="connsiteY2" fmla="*/ 113029 h 822642"/>
                <a:gd name="connsiteX3" fmla="*/ 183357 w 454819"/>
                <a:gd name="connsiteY3" fmla="*/ 110647 h 822642"/>
                <a:gd name="connsiteX4" fmla="*/ 192882 w 454819"/>
                <a:gd name="connsiteY4" fmla="*/ 243998 h 822642"/>
                <a:gd name="connsiteX5" fmla="*/ 216695 w 454819"/>
                <a:gd name="connsiteY5" fmla="*/ 386873 h 822642"/>
                <a:gd name="connsiteX6" fmla="*/ 233363 w 454819"/>
                <a:gd name="connsiteY6" fmla="*/ 467836 h 822642"/>
                <a:gd name="connsiteX7" fmla="*/ 350044 w 454819"/>
                <a:gd name="connsiteY7" fmla="*/ 382110 h 822642"/>
                <a:gd name="connsiteX8" fmla="*/ 411957 w 454819"/>
                <a:gd name="connsiteY8" fmla="*/ 413067 h 822642"/>
                <a:gd name="connsiteX9" fmla="*/ 414338 w 454819"/>
                <a:gd name="connsiteY9" fmla="*/ 482123 h 822642"/>
                <a:gd name="connsiteX10" fmla="*/ 423863 w 454819"/>
                <a:gd name="connsiteY10" fmla="*/ 603566 h 822642"/>
                <a:gd name="connsiteX11" fmla="*/ 450057 w 454819"/>
                <a:gd name="connsiteY11" fmla="*/ 715486 h 822642"/>
                <a:gd name="connsiteX12" fmla="*/ 454819 w 454819"/>
                <a:gd name="connsiteY12" fmla="*/ 822642 h 822642"/>
                <a:gd name="connsiteX0" fmla="*/ 0 w 454819"/>
                <a:gd name="connsiteY0" fmla="*/ 90244 h 721276"/>
                <a:gd name="connsiteX1" fmla="*/ 76200 w 454819"/>
                <a:gd name="connsiteY1" fmla="*/ 14045 h 721276"/>
                <a:gd name="connsiteX2" fmla="*/ 130968 w 454819"/>
                <a:gd name="connsiteY2" fmla="*/ 11663 h 721276"/>
                <a:gd name="connsiteX3" fmla="*/ 183357 w 454819"/>
                <a:gd name="connsiteY3" fmla="*/ 9281 h 721276"/>
                <a:gd name="connsiteX4" fmla="*/ 192882 w 454819"/>
                <a:gd name="connsiteY4" fmla="*/ 142632 h 721276"/>
                <a:gd name="connsiteX5" fmla="*/ 216695 w 454819"/>
                <a:gd name="connsiteY5" fmla="*/ 285507 h 721276"/>
                <a:gd name="connsiteX6" fmla="*/ 233363 w 454819"/>
                <a:gd name="connsiteY6" fmla="*/ 366470 h 721276"/>
                <a:gd name="connsiteX7" fmla="*/ 350044 w 454819"/>
                <a:gd name="connsiteY7" fmla="*/ 280744 h 721276"/>
                <a:gd name="connsiteX8" fmla="*/ 411957 w 454819"/>
                <a:gd name="connsiteY8" fmla="*/ 311701 h 721276"/>
                <a:gd name="connsiteX9" fmla="*/ 414338 w 454819"/>
                <a:gd name="connsiteY9" fmla="*/ 380757 h 721276"/>
                <a:gd name="connsiteX10" fmla="*/ 423863 w 454819"/>
                <a:gd name="connsiteY10" fmla="*/ 502200 h 721276"/>
                <a:gd name="connsiteX11" fmla="*/ 450057 w 454819"/>
                <a:gd name="connsiteY11" fmla="*/ 614120 h 721276"/>
                <a:gd name="connsiteX12" fmla="*/ 454819 w 454819"/>
                <a:gd name="connsiteY12" fmla="*/ 721276 h 721276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92882 w 454819"/>
                <a:gd name="connsiteY4" fmla="*/ 142830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64307 w 454819"/>
                <a:gd name="connsiteY4" fmla="*/ 223793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216695 w 454819"/>
                <a:gd name="connsiteY4" fmla="*/ 285705 h 721474"/>
                <a:gd name="connsiteX5" fmla="*/ 233363 w 454819"/>
                <a:gd name="connsiteY5" fmla="*/ 366668 h 721474"/>
                <a:gd name="connsiteX6" fmla="*/ 350044 w 454819"/>
                <a:gd name="connsiteY6" fmla="*/ 280942 h 721474"/>
                <a:gd name="connsiteX7" fmla="*/ 411957 w 454819"/>
                <a:gd name="connsiteY7" fmla="*/ 311899 h 721474"/>
                <a:gd name="connsiteX8" fmla="*/ 414338 w 454819"/>
                <a:gd name="connsiteY8" fmla="*/ 380955 h 721474"/>
                <a:gd name="connsiteX9" fmla="*/ 423863 w 454819"/>
                <a:gd name="connsiteY9" fmla="*/ 502398 h 721474"/>
                <a:gd name="connsiteX10" fmla="*/ 450057 w 454819"/>
                <a:gd name="connsiteY10" fmla="*/ 614318 h 721474"/>
                <a:gd name="connsiteX11" fmla="*/ 454819 w 454819"/>
                <a:gd name="connsiteY11" fmla="*/ 721474 h 721474"/>
                <a:gd name="connsiteX0" fmla="*/ 0 w 454819"/>
                <a:gd name="connsiteY0" fmla="*/ 83968 h 715000"/>
                <a:gd name="connsiteX1" fmla="*/ 85725 w 454819"/>
                <a:gd name="connsiteY1" fmla="*/ 29200 h 715000"/>
                <a:gd name="connsiteX2" fmla="*/ 130968 w 454819"/>
                <a:gd name="connsiteY2" fmla="*/ 5387 h 715000"/>
                <a:gd name="connsiteX3" fmla="*/ 157163 w 454819"/>
                <a:gd name="connsiteY3" fmla="*/ 131593 h 715000"/>
                <a:gd name="connsiteX4" fmla="*/ 216695 w 454819"/>
                <a:gd name="connsiteY4" fmla="*/ 279231 h 715000"/>
                <a:gd name="connsiteX5" fmla="*/ 233363 w 454819"/>
                <a:gd name="connsiteY5" fmla="*/ 360194 h 715000"/>
                <a:gd name="connsiteX6" fmla="*/ 350044 w 454819"/>
                <a:gd name="connsiteY6" fmla="*/ 274468 h 715000"/>
                <a:gd name="connsiteX7" fmla="*/ 411957 w 454819"/>
                <a:gd name="connsiteY7" fmla="*/ 305425 h 715000"/>
                <a:gd name="connsiteX8" fmla="*/ 414338 w 454819"/>
                <a:gd name="connsiteY8" fmla="*/ 374481 h 715000"/>
                <a:gd name="connsiteX9" fmla="*/ 423863 w 454819"/>
                <a:gd name="connsiteY9" fmla="*/ 495924 h 715000"/>
                <a:gd name="connsiteX10" fmla="*/ 450057 w 454819"/>
                <a:gd name="connsiteY10" fmla="*/ 607844 h 715000"/>
                <a:gd name="connsiteX11" fmla="*/ 454819 w 454819"/>
                <a:gd name="connsiteY11" fmla="*/ 715000 h 715000"/>
                <a:gd name="connsiteX0" fmla="*/ 0 w 454819"/>
                <a:gd name="connsiteY0" fmla="*/ 71806 h 702838"/>
                <a:gd name="connsiteX1" fmla="*/ 85725 w 454819"/>
                <a:gd name="connsiteY1" fmla="*/ 17038 h 702838"/>
                <a:gd name="connsiteX2" fmla="*/ 150018 w 454819"/>
                <a:gd name="connsiteY2" fmla="*/ 7513 h 702838"/>
                <a:gd name="connsiteX3" fmla="*/ 157163 w 454819"/>
                <a:gd name="connsiteY3" fmla="*/ 119431 h 702838"/>
                <a:gd name="connsiteX4" fmla="*/ 216695 w 454819"/>
                <a:gd name="connsiteY4" fmla="*/ 267069 h 702838"/>
                <a:gd name="connsiteX5" fmla="*/ 233363 w 454819"/>
                <a:gd name="connsiteY5" fmla="*/ 348032 h 702838"/>
                <a:gd name="connsiteX6" fmla="*/ 350044 w 454819"/>
                <a:gd name="connsiteY6" fmla="*/ 262306 h 702838"/>
                <a:gd name="connsiteX7" fmla="*/ 411957 w 454819"/>
                <a:gd name="connsiteY7" fmla="*/ 293263 h 702838"/>
                <a:gd name="connsiteX8" fmla="*/ 414338 w 454819"/>
                <a:gd name="connsiteY8" fmla="*/ 362319 h 702838"/>
                <a:gd name="connsiteX9" fmla="*/ 423863 w 454819"/>
                <a:gd name="connsiteY9" fmla="*/ 483762 h 702838"/>
                <a:gd name="connsiteX10" fmla="*/ 450057 w 454819"/>
                <a:gd name="connsiteY10" fmla="*/ 595682 h 702838"/>
                <a:gd name="connsiteX11" fmla="*/ 454819 w 454819"/>
                <a:gd name="connsiteY11" fmla="*/ 702838 h 702838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16695 w 454819"/>
                <a:gd name="connsiteY4" fmla="*/ 267420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68792 h 699824"/>
                <a:gd name="connsiteX1" fmla="*/ 92869 w 454819"/>
                <a:gd name="connsiteY1" fmla="*/ 28312 h 699824"/>
                <a:gd name="connsiteX2" fmla="*/ 150018 w 454819"/>
                <a:gd name="connsiteY2" fmla="*/ 4499 h 699824"/>
                <a:gd name="connsiteX3" fmla="*/ 197644 w 454819"/>
                <a:gd name="connsiteY3" fmla="*/ 121180 h 699824"/>
                <a:gd name="connsiteX4" fmla="*/ 223838 w 454819"/>
                <a:gd name="connsiteY4" fmla="*/ 271199 h 699824"/>
                <a:gd name="connsiteX5" fmla="*/ 259557 w 454819"/>
                <a:gd name="connsiteY5" fmla="*/ 368831 h 699824"/>
                <a:gd name="connsiteX6" fmla="*/ 350044 w 454819"/>
                <a:gd name="connsiteY6" fmla="*/ 259292 h 699824"/>
                <a:gd name="connsiteX7" fmla="*/ 411957 w 454819"/>
                <a:gd name="connsiteY7" fmla="*/ 290249 h 699824"/>
                <a:gd name="connsiteX8" fmla="*/ 414338 w 454819"/>
                <a:gd name="connsiteY8" fmla="*/ 359305 h 699824"/>
                <a:gd name="connsiteX9" fmla="*/ 423863 w 454819"/>
                <a:gd name="connsiteY9" fmla="*/ 480748 h 699824"/>
                <a:gd name="connsiteX10" fmla="*/ 450057 w 454819"/>
                <a:gd name="connsiteY10" fmla="*/ 592668 h 699824"/>
                <a:gd name="connsiteX11" fmla="*/ 454819 w 454819"/>
                <a:gd name="connsiteY11" fmla="*/ 699824 h 699824"/>
                <a:gd name="connsiteX0" fmla="*/ 0 w 454819"/>
                <a:gd name="connsiteY0" fmla="*/ 41667 h 672699"/>
                <a:gd name="connsiteX1" fmla="*/ 92869 w 454819"/>
                <a:gd name="connsiteY1" fmla="*/ 1187 h 672699"/>
                <a:gd name="connsiteX2" fmla="*/ 197644 w 454819"/>
                <a:gd name="connsiteY2" fmla="*/ 94055 h 672699"/>
                <a:gd name="connsiteX3" fmla="*/ 223838 w 454819"/>
                <a:gd name="connsiteY3" fmla="*/ 244074 h 672699"/>
                <a:gd name="connsiteX4" fmla="*/ 259557 w 454819"/>
                <a:gd name="connsiteY4" fmla="*/ 341706 h 672699"/>
                <a:gd name="connsiteX5" fmla="*/ 350044 w 454819"/>
                <a:gd name="connsiteY5" fmla="*/ 232167 h 672699"/>
                <a:gd name="connsiteX6" fmla="*/ 411957 w 454819"/>
                <a:gd name="connsiteY6" fmla="*/ 263124 h 672699"/>
                <a:gd name="connsiteX7" fmla="*/ 414338 w 454819"/>
                <a:gd name="connsiteY7" fmla="*/ 332180 h 672699"/>
                <a:gd name="connsiteX8" fmla="*/ 423863 w 454819"/>
                <a:gd name="connsiteY8" fmla="*/ 453623 h 672699"/>
                <a:gd name="connsiteX9" fmla="*/ 450057 w 454819"/>
                <a:gd name="connsiteY9" fmla="*/ 565543 h 672699"/>
                <a:gd name="connsiteX10" fmla="*/ 454819 w 454819"/>
                <a:gd name="connsiteY10" fmla="*/ 672699 h 672699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59557 w 454819"/>
                <a:gd name="connsiteY4" fmla="*/ 332471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07195 w 454819"/>
                <a:gd name="connsiteY8" fmla="*/ 465820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9581"/>
                <a:gd name="connsiteY0" fmla="*/ 119544 h 662470"/>
                <a:gd name="connsiteX1" fmla="*/ 116681 w 459581"/>
                <a:gd name="connsiteY1" fmla="*/ 483 h 662470"/>
                <a:gd name="connsiteX2" fmla="*/ 202406 w 459581"/>
                <a:gd name="connsiteY2" fmla="*/ 83826 h 662470"/>
                <a:gd name="connsiteX3" fmla="*/ 228600 w 459581"/>
                <a:gd name="connsiteY3" fmla="*/ 233845 h 662470"/>
                <a:gd name="connsiteX4" fmla="*/ 280988 w 459581"/>
                <a:gd name="connsiteY4" fmla="*/ 338621 h 662470"/>
                <a:gd name="connsiteX5" fmla="*/ 350044 w 459581"/>
                <a:gd name="connsiteY5" fmla="*/ 252894 h 662470"/>
                <a:gd name="connsiteX6" fmla="*/ 383381 w 459581"/>
                <a:gd name="connsiteY6" fmla="*/ 279089 h 662470"/>
                <a:gd name="connsiteX7" fmla="*/ 392906 w 459581"/>
                <a:gd name="connsiteY7" fmla="*/ 343383 h 662470"/>
                <a:gd name="connsiteX8" fmla="*/ 411957 w 459581"/>
                <a:gd name="connsiteY8" fmla="*/ 464826 h 662470"/>
                <a:gd name="connsiteX9" fmla="*/ 428625 w 459581"/>
                <a:gd name="connsiteY9" fmla="*/ 569602 h 662470"/>
                <a:gd name="connsiteX10" fmla="*/ 459581 w 459581"/>
                <a:gd name="connsiteY10" fmla="*/ 662470 h 662470"/>
                <a:gd name="connsiteX0" fmla="*/ 0 w 459581"/>
                <a:gd name="connsiteY0" fmla="*/ 58787 h 601713"/>
                <a:gd name="connsiteX1" fmla="*/ 102393 w 459581"/>
                <a:gd name="connsiteY1" fmla="*/ 4020 h 601713"/>
                <a:gd name="connsiteX2" fmla="*/ 202406 w 459581"/>
                <a:gd name="connsiteY2" fmla="*/ 23069 h 601713"/>
                <a:gd name="connsiteX3" fmla="*/ 228600 w 459581"/>
                <a:gd name="connsiteY3" fmla="*/ 173088 h 601713"/>
                <a:gd name="connsiteX4" fmla="*/ 280988 w 459581"/>
                <a:gd name="connsiteY4" fmla="*/ 277864 h 601713"/>
                <a:gd name="connsiteX5" fmla="*/ 350044 w 459581"/>
                <a:gd name="connsiteY5" fmla="*/ 192137 h 601713"/>
                <a:gd name="connsiteX6" fmla="*/ 383381 w 459581"/>
                <a:gd name="connsiteY6" fmla="*/ 218332 h 601713"/>
                <a:gd name="connsiteX7" fmla="*/ 392906 w 459581"/>
                <a:gd name="connsiteY7" fmla="*/ 282626 h 601713"/>
                <a:gd name="connsiteX8" fmla="*/ 411957 w 459581"/>
                <a:gd name="connsiteY8" fmla="*/ 404069 h 601713"/>
                <a:gd name="connsiteX9" fmla="*/ 428625 w 459581"/>
                <a:gd name="connsiteY9" fmla="*/ 508845 h 601713"/>
                <a:gd name="connsiteX10" fmla="*/ 459581 w 459581"/>
                <a:gd name="connsiteY10" fmla="*/ 601713 h 60171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92906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78804 w 459581"/>
                <a:gd name="connsiteY6" fmla="*/ 219785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397670 w 459581"/>
                <a:gd name="connsiteY6" fmla="*/ 407732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28625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76226 w 471488"/>
                <a:gd name="connsiteY4" fmla="*/ 355346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408 h 598334"/>
                <a:gd name="connsiteX1" fmla="*/ 102393 w 471488"/>
                <a:gd name="connsiteY1" fmla="*/ 641 h 598334"/>
                <a:gd name="connsiteX2" fmla="*/ 161925 w 471488"/>
                <a:gd name="connsiteY2" fmla="*/ 98271 h 598334"/>
                <a:gd name="connsiteX3" fmla="*/ 228600 w 471488"/>
                <a:gd name="connsiteY3" fmla="*/ 169709 h 598334"/>
                <a:gd name="connsiteX4" fmla="*/ 276226 w 471488"/>
                <a:gd name="connsiteY4" fmla="*/ 355447 h 598334"/>
                <a:gd name="connsiteX5" fmla="*/ 342900 w 471488"/>
                <a:gd name="connsiteY5" fmla="*/ 279247 h 598334"/>
                <a:gd name="connsiteX6" fmla="*/ 397670 w 471488"/>
                <a:gd name="connsiteY6" fmla="*/ 407833 h 598334"/>
                <a:gd name="connsiteX7" fmla="*/ 435769 w 471488"/>
                <a:gd name="connsiteY7" fmla="*/ 505466 h 598334"/>
                <a:gd name="connsiteX8" fmla="*/ 471488 w 471488"/>
                <a:gd name="connsiteY8" fmla="*/ 598334 h 598334"/>
                <a:gd name="connsiteX0" fmla="*/ 0 w 471488"/>
                <a:gd name="connsiteY0" fmla="*/ 1322 h 544248"/>
                <a:gd name="connsiteX1" fmla="*/ 85724 w 471488"/>
                <a:gd name="connsiteY1" fmla="*/ 25136 h 544248"/>
                <a:gd name="connsiteX2" fmla="*/ 161925 w 471488"/>
                <a:gd name="connsiteY2" fmla="*/ 44185 h 544248"/>
                <a:gd name="connsiteX3" fmla="*/ 228600 w 471488"/>
                <a:gd name="connsiteY3" fmla="*/ 115623 h 544248"/>
                <a:gd name="connsiteX4" fmla="*/ 276226 w 471488"/>
                <a:gd name="connsiteY4" fmla="*/ 301361 h 544248"/>
                <a:gd name="connsiteX5" fmla="*/ 342900 w 471488"/>
                <a:gd name="connsiteY5" fmla="*/ 225161 h 544248"/>
                <a:gd name="connsiteX6" fmla="*/ 397670 w 471488"/>
                <a:gd name="connsiteY6" fmla="*/ 353747 h 544248"/>
                <a:gd name="connsiteX7" fmla="*/ 435769 w 471488"/>
                <a:gd name="connsiteY7" fmla="*/ 451380 h 544248"/>
                <a:gd name="connsiteX8" fmla="*/ 471488 w 471488"/>
                <a:gd name="connsiteY8" fmla="*/ 544248 h 544248"/>
                <a:gd name="connsiteX0" fmla="*/ 0 w 469106"/>
                <a:gd name="connsiteY0" fmla="*/ 1530 h 539693"/>
                <a:gd name="connsiteX1" fmla="*/ 83342 w 469106"/>
                <a:gd name="connsiteY1" fmla="*/ 20581 h 539693"/>
                <a:gd name="connsiteX2" fmla="*/ 159543 w 469106"/>
                <a:gd name="connsiteY2" fmla="*/ 39630 h 539693"/>
                <a:gd name="connsiteX3" fmla="*/ 226218 w 469106"/>
                <a:gd name="connsiteY3" fmla="*/ 111068 h 539693"/>
                <a:gd name="connsiteX4" fmla="*/ 273844 w 469106"/>
                <a:gd name="connsiteY4" fmla="*/ 296806 h 539693"/>
                <a:gd name="connsiteX5" fmla="*/ 340518 w 469106"/>
                <a:gd name="connsiteY5" fmla="*/ 220606 h 539693"/>
                <a:gd name="connsiteX6" fmla="*/ 395288 w 469106"/>
                <a:gd name="connsiteY6" fmla="*/ 349192 h 539693"/>
                <a:gd name="connsiteX7" fmla="*/ 433387 w 469106"/>
                <a:gd name="connsiteY7" fmla="*/ 446825 h 539693"/>
                <a:gd name="connsiteX8" fmla="*/ 469106 w 469106"/>
                <a:gd name="connsiteY8" fmla="*/ 539693 h 539693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3844 w 469106"/>
                <a:gd name="connsiteY4" fmla="*/ 296962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183356 w 469106"/>
                <a:gd name="connsiteY3" fmla="*/ 115986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873 h 539036"/>
                <a:gd name="connsiteX1" fmla="*/ 78579 w 469106"/>
                <a:gd name="connsiteY1" fmla="*/ 38974 h 539036"/>
                <a:gd name="connsiteX2" fmla="*/ 159543 w 469106"/>
                <a:gd name="connsiteY2" fmla="*/ 38973 h 539036"/>
                <a:gd name="connsiteX3" fmla="*/ 183356 w 469106"/>
                <a:gd name="connsiteY3" fmla="*/ 115173 h 539036"/>
                <a:gd name="connsiteX4" fmla="*/ 278606 w 469106"/>
                <a:gd name="connsiteY4" fmla="*/ 415211 h 539036"/>
                <a:gd name="connsiteX5" fmla="*/ 342899 w 469106"/>
                <a:gd name="connsiteY5" fmla="*/ 286624 h 539036"/>
                <a:gd name="connsiteX6" fmla="*/ 400050 w 469106"/>
                <a:gd name="connsiteY6" fmla="*/ 348535 h 539036"/>
                <a:gd name="connsiteX7" fmla="*/ 450055 w 469106"/>
                <a:gd name="connsiteY7" fmla="*/ 448549 h 539036"/>
                <a:gd name="connsiteX8" fmla="*/ 469106 w 469106"/>
                <a:gd name="connsiteY8" fmla="*/ 539036 h 539036"/>
                <a:gd name="connsiteX0" fmla="*/ 0 w 469106"/>
                <a:gd name="connsiteY0" fmla="*/ 5645 h 505708"/>
                <a:gd name="connsiteX1" fmla="*/ 78579 w 469106"/>
                <a:gd name="connsiteY1" fmla="*/ 5646 h 505708"/>
                <a:gd name="connsiteX2" fmla="*/ 159543 w 469106"/>
                <a:gd name="connsiteY2" fmla="*/ 5645 h 505708"/>
                <a:gd name="connsiteX3" fmla="*/ 183356 w 469106"/>
                <a:gd name="connsiteY3" fmla="*/ 81845 h 505708"/>
                <a:gd name="connsiteX4" fmla="*/ 278606 w 469106"/>
                <a:gd name="connsiteY4" fmla="*/ 381883 h 505708"/>
                <a:gd name="connsiteX5" fmla="*/ 342899 w 469106"/>
                <a:gd name="connsiteY5" fmla="*/ 253296 h 505708"/>
                <a:gd name="connsiteX6" fmla="*/ 400050 w 469106"/>
                <a:gd name="connsiteY6" fmla="*/ 315207 h 505708"/>
                <a:gd name="connsiteX7" fmla="*/ 450055 w 469106"/>
                <a:gd name="connsiteY7" fmla="*/ 415221 h 505708"/>
                <a:gd name="connsiteX8" fmla="*/ 469106 w 469106"/>
                <a:gd name="connsiteY8" fmla="*/ 505708 h 505708"/>
                <a:gd name="connsiteX0" fmla="*/ 0 w 469106"/>
                <a:gd name="connsiteY0" fmla="*/ 28574 h 528637"/>
                <a:gd name="connsiteX1" fmla="*/ 78579 w 469106"/>
                <a:gd name="connsiteY1" fmla="*/ 0 h 528637"/>
                <a:gd name="connsiteX2" fmla="*/ 159543 w 469106"/>
                <a:gd name="connsiteY2" fmla="*/ 28574 h 528637"/>
                <a:gd name="connsiteX3" fmla="*/ 183356 w 469106"/>
                <a:gd name="connsiteY3" fmla="*/ 104774 h 528637"/>
                <a:gd name="connsiteX4" fmla="*/ 278606 w 469106"/>
                <a:gd name="connsiteY4" fmla="*/ 404812 h 528637"/>
                <a:gd name="connsiteX5" fmla="*/ 342899 w 469106"/>
                <a:gd name="connsiteY5" fmla="*/ 276225 h 528637"/>
                <a:gd name="connsiteX6" fmla="*/ 400050 w 469106"/>
                <a:gd name="connsiteY6" fmla="*/ 338136 h 528637"/>
                <a:gd name="connsiteX7" fmla="*/ 450055 w 469106"/>
                <a:gd name="connsiteY7" fmla="*/ 438150 h 528637"/>
                <a:gd name="connsiteX8" fmla="*/ 469106 w 469106"/>
                <a:gd name="connsiteY8" fmla="*/ 528637 h 52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106" h="528637">
                  <a:moveTo>
                    <a:pt x="0" y="28574"/>
                  </a:moveTo>
                  <a:cubicBezTo>
                    <a:pt x="19844" y="21430"/>
                    <a:pt x="51989" y="0"/>
                    <a:pt x="78579" y="0"/>
                  </a:cubicBezTo>
                  <a:cubicBezTo>
                    <a:pt x="105169" y="0"/>
                    <a:pt x="142080" y="11112"/>
                    <a:pt x="159543" y="28574"/>
                  </a:cubicBezTo>
                  <a:cubicBezTo>
                    <a:pt x="177006" y="46036"/>
                    <a:pt x="163512" y="42068"/>
                    <a:pt x="183356" y="104774"/>
                  </a:cubicBezTo>
                  <a:cubicBezTo>
                    <a:pt x="203200" y="167480"/>
                    <a:pt x="252016" y="376237"/>
                    <a:pt x="278606" y="404812"/>
                  </a:cubicBezTo>
                  <a:cubicBezTo>
                    <a:pt x="305196" y="433387"/>
                    <a:pt x="322658" y="287338"/>
                    <a:pt x="342899" y="276225"/>
                  </a:cubicBezTo>
                  <a:cubicBezTo>
                    <a:pt x="363140" y="265112"/>
                    <a:pt x="400050" y="317895"/>
                    <a:pt x="400050" y="338136"/>
                  </a:cubicBezTo>
                  <a:lnTo>
                    <a:pt x="450055" y="438150"/>
                  </a:lnTo>
                  <a:cubicBezTo>
                    <a:pt x="450849" y="469900"/>
                    <a:pt x="468312" y="496887"/>
                    <a:pt x="469106" y="528637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0C8D1E1-46AB-4AFA-8B36-6485E26744F8}"/>
                </a:ext>
              </a:extLst>
            </p:cNvPr>
            <p:cNvSpPr/>
            <p:nvPr/>
          </p:nvSpPr>
          <p:spPr>
            <a:xfrm>
              <a:off x="8881974" y="928619"/>
              <a:ext cx="138112" cy="166887"/>
            </a:xfrm>
            <a:custGeom>
              <a:avLst/>
              <a:gdLst>
                <a:gd name="connsiteX0" fmla="*/ 0 w 138112"/>
                <a:gd name="connsiteY0" fmla="*/ 102394 h 166688"/>
                <a:gd name="connsiteX1" fmla="*/ 0 w 138112"/>
                <a:gd name="connsiteY1" fmla="*/ 69057 h 166688"/>
                <a:gd name="connsiteX2" fmla="*/ 4762 w 138112"/>
                <a:gd name="connsiteY2" fmla="*/ 28575 h 166688"/>
                <a:gd name="connsiteX3" fmla="*/ 30956 w 138112"/>
                <a:gd name="connsiteY3" fmla="*/ 0 h 166688"/>
                <a:gd name="connsiteX4" fmla="*/ 83344 w 138112"/>
                <a:gd name="connsiteY4" fmla="*/ 42863 h 166688"/>
                <a:gd name="connsiteX5" fmla="*/ 126206 w 138112"/>
                <a:gd name="connsiteY5" fmla="*/ 145257 h 166688"/>
                <a:gd name="connsiteX6" fmla="*/ 138112 w 138112"/>
                <a:gd name="connsiteY6" fmla="*/ 164307 h 166688"/>
                <a:gd name="connsiteX7" fmla="*/ 138112 w 138112"/>
                <a:gd name="connsiteY7" fmla="*/ 166688 h 166688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112" h="166887">
                  <a:moveTo>
                    <a:pt x="0" y="102593"/>
                  </a:moveTo>
                  <a:lnTo>
                    <a:pt x="0" y="69256"/>
                  </a:lnTo>
                  <a:lnTo>
                    <a:pt x="4762" y="28774"/>
                  </a:lnTo>
                  <a:cubicBezTo>
                    <a:pt x="9921" y="17265"/>
                    <a:pt x="17859" y="-2182"/>
                    <a:pt x="30956" y="199"/>
                  </a:cubicBezTo>
                  <a:cubicBezTo>
                    <a:pt x="44053" y="2580"/>
                    <a:pt x="69057" y="8931"/>
                    <a:pt x="83344" y="43062"/>
                  </a:cubicBezTo>
                  <a:lnTo>
                    <a:pt x="126206" y="145456"/>
                  </a:lnTo>
                  <a:lnTo>
                    <a:pt x="138112" y="164506"/>
                  </a:lnTo>
                  <a:lnTo>
                    <a:pt x="138112" y="16688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4" name="TextBox 161">
              <a:extLst>
                <a:ext uri="{FF2B5EF4-FFF2-40B4-BE49-F238E27FC236}">
                  <a16:creationId xmlns:a16="http://schemas.microsoft.com/office/drawing/2014/main" id="{8EB89310-0B61-4500-9FA1-6A55E63221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4700">
              <a:off x="7649939" y="352071"/>
              <a:ext cx="87487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C3BC3421-7902-4E7E-946F-DAF31599CB5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3538626" y="1365228"/>
              <a:ext cx="15720364" cy="1302"/>
            </a:xfrm>
            <a:prstGeom prst="line">
              <a:avLst/>
            </a:prstGeom>
            <a:ln w="3175">
              <a:solidFill>
                <a:srgbClr val="66FFF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8A6A9E-48CE-4A1F-8C76-B9C63B2E62F6}"/>
                </a:ext>
              </a:extLst>
            </p:cNvPr>
            <p:cNvSpPr txBox="1"/>
            <p:nvPr/>
          </p:nvSpPr>
          <p:spPr>
            <a:xfrm>
              <a:off x="656795" y="2417125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GH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A3A1DF-DA38-4FC6-90E0-A0DA592DC31D}"/>
                </a:ext>
              </a:extLst>
            </p:cNvPr>
            <p:cNvSpPr txBox="1"/>
            <p:nvPr/>
          </p:nvSpPr>
          <p:spPr>
            <a:xfrm>
              <a:off x="-3815583" y="2401459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BW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6551AA-6EE7-4A18-BED5-829933876E20}"/>
                </a:ext>
              </a:extLst>
            </p:cNvPr>
            <p:cNvSpPr txBox="1"/>
            <p:nvPr/>
          </p:nvSpPr>
          <p:spPr>
            <a:xfrm>
              <a:off x="3306002" y="2416120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C2A11D-1A35-4288-A2B6-D2CE106DFC5F}"/>
                </a:ext>
              </a:extLst>
            </p:cNvPr>
            <p:cNvSpPr txBox="1"/>
            <p:nvPr/>
          </p:nvSpPr>
          <p:spPr>
            <a:xfrm>
              <a:off x="11939559" y="2405815"/>
              <a:ext cx="41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F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F094916-F502-4BAE-B579-FC6D1959C07B}"/>
                </a:ext>
              </a:extLst>
            </p:cNvPr>
            <p:cNvGrpSpPr/>
            <p:nvPr/>
          </p:nvGrpSpPr>
          <p:grpSpPr>
            <a:xfrm>
              <a:off x="-3529143" y="1571631"/>
              <a:ext cx="456943" cy="876586"/>
              <a:chOff x="-3529142" y="1788813"/>
              <a:chExt cx="324368" cy="659403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B551A49-EF33-40FC-BC2B-BEB3A7FDA927}"/>
                  </a:ext>
                </a:extLst>
              </p:cNvPr>
              <p:cNvSpPr/>
              <p:nvPr/>
            </p:nvSpPr>
            <p:spPr>
              <a:xfrm>
                <a:off x="-3525602" y="1788813"/>
                <a:ext cx="320828" cy="247935"/>
              </a:xfrm>
              <a:custGeom>
                <a:avLst/>
                <a:gdLst>
                  <a:gd name="connsiteX0" fmla="*/ 0 w 407194"/>
                  <a:gd name="connsiteY0" fmla="*/ 0 h 352425"/>
                  <a:gd name="connsiteX1" fmla="*/ 400050 w 407194"/>
                  <a:gd name="connsiteY1" fmla="*/ 0 h 352425"/>
                  <a:gd name="connsiteX2" fmla="*/ 407194 w 407194"/>
                  <a:gd name="connsiteY2" fmla="*/ 0 h 352425"/>
                  <a:gd name="connsiteX3" fmla="*/ 383381 w 407194"/>
                  <a:gd name="connsiteY3" fmla="*/ 259556 h 352425"/>
                  <a:gd name="connsiteX4" fmla="*/ 2381 w 407194"/>
                  <a:gd name="connsiteY4" fmla="*/ 352425 h 352425"/>
                  <a:gd name="connsiteX5" fmla="*/ 0 w 407194"/>
                  <a:gd name="connsiteY5" fmla="*/ 0 h 352425"/>
                  <a:gd name="connsiteX0" fmla="*/ 0 w 431601"/>
                  <a:gd name="connsiteY0" fmla="*/ 0 h 360087"/>
                  <a:gd name="connsiteX1" fmla="*/ 400050 w 431601"/>
                  <a:gd name="connsiteY1" fmla="*/ 7662 h 360087"/>
                  <a:gd name="connsiteX2" fmla="*/ 407194 w 431601"/>
                  <a:gd name="connsiteY2" fmla="*/ 7662 h 360087"/>
                  <a:gd name="connsiteX3" fmla="*/ 383381 w 431601"/>
                  <a:gd name="connsiteY3" fmla="*/ 267218 h 360087"/>
                  <a:gd name="connsiteX4" fmla="*/ 2381 w 431601"/>
                  <a:gd name="connsiteY4" fmla="*/ 360087 h 360087"/>
                  <a:gd name="connsiteX5" fmla="*/ 0 w 431601"/>
                  <a:gd name="connsiteY5" fmla="*/ 0 h 3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1601" h="360087">
                    <a:moveTo>
                      <a:pt x="0" y="0"/>
                    </a:moveTo>
                    <a:lnTo>
                      <a:pt x="400050" y="7662"/>
                    </a:lnTo>
                    <a:cubicBezTo>
                      <a:pt x="467916" y="8939"/>
                      <a:pt x="404813" y="7662"/>
                      <a:pt x="407194" y="7662"/>
                    </a:cubicBezTo>
                    <a:lnTo>
                      <a:pt x="383381" y="267218"/>
                    </a:lnTo>
                    <a:lnTo>
                      <a:pt x="2381" y="360087"/>
                    </a:lnTo>
                    <a:cubicBezTo>
                      <a:pt x="1587" y="242612"/>
                      <a:pt x="794" y="117475"/>
                      <a:pt x="0" y="0"/>
                    </a:cubicBezTo>
                    <a:close/>
                  </a:path>
                </a:pathLst>
              </a:custGeom>
              <a:pattFill prst="pct5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1023F03-7D00-404A-8F31-D179B1EF43DD}"/>
                  </a:ext>
                </a:extLst>
              </p:cNvPr>
              <p:cNvSpPr/>
              <p:nvPr/>
            </p:nvSpPr>
            <p:spPr>
              <a:xfrm>
                <a:off x="-3529142" y="1966411"/>
                <a:ext cx="288524" cy="481805"/>
              </a:xfrm>
              <a:custGeom>
                <a:avLst/>
                <a:gdLst>
                  <a:gd name="connsiteX0" fmla="*/ 4763 w 388144"/>
                  <a:gd name="connsiteY0" fmla="*/ 76200 h 659606"/>
                  <a:gd name="connsiteX1" fmla="*/ 388144 w 388144"/>
                  <a:gd name="connsiteY1" fmla="*/ 0 h 659606"/>
                  <a:gd name="connsiteX2" fmla="*/ 366713 w 388144"/>
                  <a:gd name="connsiteY2" fmla="*/ 326231 h 659606"/>
                  <a:gd name="connsiteX3" fmla="*/ 316707 w 388144"/>
                  <a:gd name="connsiteY3" fmla="*/ 659606 h 659606"/>
                  <a:gd name="connsiteX4" fmla="*/ 0 w 388144"/>
                  <a:gd name="connsiteY4" fmla="*/ 659606 h 659606"/>
                  <a:gd name="connsiteX5" fmla="*/ 4763 w 388144"/>
                  <a:gd name="connsiteY5" fmla="*/ 76200 h 659606"/>
                  <a:gd name="connsiteX0" fmla="*/ 4763 w 366713"/>
                  <a:gd name="connsiteY0" fmla="*/ 0 h 583406"/>
                  <a:gd name="connsiteX1" fmla="*/ 350044 w 366713"/>
                  <a:gd name="connsiteY1" fmla="*/ 354806 h 583406"/>
                  <a:gd name="connsiteX2" fmla="*/ 366713 w 366713"/>
                  <a:gd name="connsiteY2" fmla="*/ 250031 h 583406"/>
                  <a:gd name="connsiteX3" fmla="*/ 316707 w 366713"/>
                  <a:gd name="connsiteY3" fmla="*/ 583406 h 583406"/>
                  <a:gd name="connsiteX4" fmla="*/ 0 w 366713"/>
                  <a:gd name="connsiteY4" fmla="*/ 583406 h 583406"/>
                  <a:gd name="connsiteX5" fmla="*/ 4763 w 366713"/>
                  <a:gd name="connsiteY5" fmla="*/ 0 h 583406"/>
                  <a:gd name="connsiteX0" fmla="*/ 4763 w 381000"/>
                  <a:gd name="connsiteY0" fmla="*/ 40481 h 623887"/>
                  <a:gd name="connsiteX1" fmla="*/ 381000 w 381000"/>
                  <a:gd name="connsiteY1" fmla="*/ 0 h 623887"/>
                  <a:gd name="connsiteX2" fmla="*/ 366713 w 381000"/>
                  <a:gd name="connsiteY2" fmla="*/ 290512 h 623887"/>
                  <a:gd name="connsiteX3" fmla="*/ 316707 w 381000"/>
                  <a:gd name="connsiteY3" fmla="*/ 623887 h 623887"/>
                  <a:gd name="connsiteX4" fmla="*/ 0 w 381000"/>
                  <a:gd name="connsiteY4" fmla="*/ 623887 h 623887"/>
                  <a:gd name="connsiteX5" fmla="*/ 4763 w 381000"/>
                  <a:gd name="connsiteY5" fmla="*/ 40481 h 623887"/>
                  <a:gd name="connsiteX0" fmla="*/ 4763 w 388144"/>
                  <a:gd name="connsiteY0" fmla="*/ 69056 h 652462"/>
                  <a:gd name="connsiteX1" fmla="*/ 388144 w 388144"/>
                  <a:gd name="connsiteY1" fmla="*/ 0 h 652462"/>
                  <a:gd name="connsiteX2" fmla="*/ 366713 w 388144"/>
                  <a:gd name="connsiteY2" fmla="*/ 319087 h 652462"/>
                  <a:gd name="connsiteX3" fmla="*/ 316707 w 388144"/>
                  <a:gd name="connsiteY3" fmla="*/ 652462 h 652462"/>
                  <a:gd name="connsiteX4" fmla="*/ 0 w 388144"/>
                  <a:gd name="connsiteY4" fmla="*/ 652462 h 652462"/>
                  <a:gd name="connsiteX5" fmla="*/ 4763 w 388144"/>
                  <a:gd name="connsiteY5" fmla="*/ 69056 h 652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144" h="652462">
                    <a:moveTo>
                      <a:pt x="4763" y="69056"/>
                    </a:moveTo>
                    <a:lnTo>
                      <a:pt x="388144" y="0"/>
                    </a:lnTo>
                    <a:lnTo>
                      <a:pt x="366713" y="319087"/>
                    </a:lnTo>
                    <a:lnTo>
                      <a:pt x="316707" y="652462"/>
                    </a:lnTo>
                    <a:lnTo>
                      <a:pt x="0" y="652462"/>
                    </a:lnTo>
                    <a:cubicBezTo>
                      <a:pt x="2381" y="459581"/>
                      <a:pt x="4763" y="266700"/>
                      <a:pt x="4763" y="69056"/>
                    </a:cubicBezTo>
                    <a:close/>
                  </a:path>
                </a:pathLst>
              </a:custGeom>
              <a:pattFill prst="lgConfetti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237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C7EB91-7FE7-4ABF-807D-0C62BC18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58049" y="-1796282"/>
            <a:ext cx="6879498" cy="10463481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7098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10485</TotalTime>
  <Words>181</Words>
  <Application>Microsoft Office PowerPoint</Application>
  <PresentationFormat>Widescreen</PresentationFormat>
  <Paragraphs>124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250</cp:revision>
  <cp:lastPrinted>2018-07-31T10:34:51Z</cp:lastPrinted>
  <dcterms:created xsi:type="dcterms:W3CDTF">2018-07-12T12:36:07Z</dcterms:created>
  <dcterms:modified xsi:type="dcterms:W3CDTF">2020-10-09T13:27:05Z</dcterms:modified>
</cp:coreProperties>
</file>

<file path=docProps/thumbnail.jpeg>
</file>